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omments/modernComment_13C_4547266E.xml" ContentType="application/vnd.ms-powerpoint.comments+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omments/modernComment_119_699BFDE9.xml" ContentType="application/vnd.ms-powerpoint.comments+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5.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4"/>
  </p:notesMasterIdLst>
  <p:handoutMasterIdLst>
    <p:handoutMasterId r:id="rId75"/>
  </p:handoutMasterIdLst>
  <p:sldIdLst>
    <p:sldId id="256" r:id="rId2"/>
    <p:sldId id="314" r:id="rId3"/>
    <p:sldId id="322" r:id="rId4"/>
    <p:sldId id="259" r:id="rId5"/>
    <p:sldId id="260" r:id="rId6"/>
    <p:sldId id="261" r:id="rId7"/>
    <p:sldId id="306" r:id="rId8"/>
    <p:sldId id="258" r:id="rId9"/>
    <p:sldId id="267" r:id="rId10"/>
    <p:sldId id="257" r:id="rId11"/>
    <p:sldId id="270" r:id="rId12"/>
    <p:sldId id="269" r:id="rId13"/>
    <p:sldId id="271" r:id="rId14"/>
    <p:sldId id="272" r:id="rId15"/>
    <p:sldId id="307" r:id="rId16"/>
    <p:sldId id="277" r:id="rId17"/>
    <p:sldId id="278" r:id="rId18"/>
    <p:sldId id="279" r:id="rId19"/>
    <p:sldId id="302"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23" r:id="rId39"/>
    <p:sldId id="324" r:id="rId40"/>
    <p:sldId id="325" r:id="rId41"/>
    <p:sldId id="326" r:id="rId42"/>
    <p:sldId id="327" r:id="rId43"/>
    <p:sldId id="328" r:id="rId44"/>
    <p:sldId id="330" r:id="rId45"/>
    <p:sldId id="303" r:id="rId46"/>
    <p:sldId id="329" r:id="rId47"/>
    <p:sldId id="308" r:id="rId48"/>
    <p:sldId id="315" r:id="rId49"/>
    <p:sldId id="316" r:id="rId50"/>
    <p:sldId id="317" r:id="rId51"/>
    <p:sldId id="318" r:id="rId52"/>
    <p:sldId id="282" r:id="rId53"/>
    <p:sldId id="283" r:id="rId54"/>
    <p:sldId id="309" r:id="rId55"/>
    <p:sldId id="304" r:id="rId56"/>
    <p:sldId id="305" r:id="rId57"/>
    <p:sldId id="310" r:id="rId58"/>
    <p:sldId id="262" r:id="rId59"/>
    <p:sldId id="280" r:id="rId60"/>
    <p:sldId id="281" r:id="rId61"/>
    <p:sldId id="311" r:id="rId62"/>
    <p:sldId id="263" r:id="rId63"/>
    <p:sldId id="264" r:id="rId64"/>
    <p:sldId id="265" r:id="rId65"/>
    <p:sldId id="266" r:id="rId66"/>
    <p:sldId id="312" r:id="rId67"/>
    <p:sldId id="273" r:id="rId68"/>
    <p:sldId id="274" r:id="rId69"/>
    <p:sldId id="276" r:id="rId70"/>
    <p:sldId id="275" r:id="rId71"/>
    <p:sldId id="313" r:id="rId72"/>
    <p:sldId id="321" r:id="rId73"/>
  </p:sldIdLst>
  <p:sldSz cx="12192000" cy="6858000"/>
  <p:notesSz cx="6858000" cy="9144000"/>
  <p:embeddedFontLst>
    <p:embeddedFont>
      <p:font typeface="Aptos Narrow" panose="020B0004020202020204" pitchFamily="34" charset="0"/>
      <p:regular r:id="rId76"/>
      <p:bold r:id="rId77"/>
      <p:italic r:id="rId78"/>
      <p:boldItalic r:id="rId79"/>
    </p:embeddedFont>
    <p:embeddedFont>
      <p:font typeface="TEC Sans" panose="020B0604020202020204" charset="0"/>
      <p:regular r:id="rId80"/>
      <p:bold r:id="rId81"/>
      <p:italic r:id="rId82"/>
      <p:boldItalic r:id="rId83"/>
    </p:embeddedFont>
    <p:embeddedFont>
      <p:font typeface="TEC Sans Bold" panose="020B0604020202020204" charset="0"/>
      <p:bold r:id="rId84"/>
      <p:italic r:id="rId85"/>
      <p:boldItalic r:id="rId86"/>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420C83-49A2-6E01-008A-F84AF73ADA7A}" name="Katrine Friis" initials="KF" userId="S::kfr@tec.dk::b754e2b5-3b18-4d43-ba1b-c9f090b0de6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F5E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llemlayout 4 - Marker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llemlayout 4 - Marker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DCAF9ED-07DC-4A11-8D7F-57B35C25682E}" styleName="Mellemlayout 1 - Marker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Lyst layou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00" autoAdjust="0"/>
    <p:restoredTop sz="94660"/>
  </p:normalViewPr>
  <p:slideViewPr>
    <p:cSldViewPr snapToGrid="0" showGuides="1">
      <p:cViewPr varScale="1">
        <p:scale>
          <a:sx n="104" d="100"/>
          <a:sy n="104" d="100"/>
        </p:scale>
        <p:origin x="186" y="456"/>
      </p:cViewPr>
      <p:guideLst>
        <p:guide orient="horz" pos="2160"/>
        <p:guide pos="3840"/>
      </p:guideLst>
    </p:cSldViewPr>
  </p:slideViewPr>
  <p:notesTextViewPr>
    <p:cViewPr>
      <p:scale>
        <a:sx n="1" d="1"/>
        <a:sy n="1" d="1"/>
      </p:scale>
      <p:origin x="0" y="0"/>
    </p:cViewPr>
  </p:notesTextViewPr>
  <p:notesViewPr>
    <p:cSldViewPr snapToGrid="0" showGuides="1">
      <p:cViewPr varScale="1">
        <p:scale>
          <a:sx n="87" d="100"/>
          <a:sy n="87" d="100"/>
        </p:scale>
        <p:origin x="2176" y="6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9.fntdata"/><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4.fntdata"/><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5.fntdata"/><Relationship Id="rId85"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83" Type="http://schemas.openxmlformats.org/officeDocument/2006/relationships/font" Target="fonts/font8.fntdata"/><Relationship Id="rId88" Type="http://schemas.openxmlformats.org/officeDocument/2006/relationships/viewProps" Target="viewProps.xml"/><Relationship Id="rId9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font" Target="fonts/font7.fntdata"/><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tecdata.net.local\f$\2500_Direktionssekretariatet\Direktionssekretariat\Kvalitetsmappe\Kvalitetsstrategi\Data%20p&#229;%20kvalitetsomr&#229;det\N&#248;gleta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Gennemførsel og frafald'!$A$27:$A$44</c:f>
              <c:strCache>
                <c:ptCount val="18"/>
                <c:pt idx="0">
                  <c:v>1. august 2021</c:v>
                </c:pt>
                <c:pt idx="1">
                  <c:v>1. oktober 2021</c:v>
                </c:pt>
                <c:pt idx="2">
                  <c:v>1. januar 2022</c:v>
                </c:pt>
                <c:pt idx="3">
                  <c:v>1. april 2022</c:v>
                </c:pt>
                <c:pt idx="4">
                  <c:v>1. august 2022</c:v>
                </c:pt>
                <c:pt idx="5">
                  <c:v>1. oktober 2022</c:v>
                </c:pt>
                <c:pt idx="6">
                  <c:v>1. januar 2023</c:v>
                </c:pt>
                <c:pt idx="7">
                  <c:v>1. april 2023</c:v>
                </c:pt>
                <c:pt idx="8">
                  <c:v>1. august 2023</c:v>
                </c:pt>
                <c:pt idx="9">
                  <c:v>1. oktober 2023</c:v>
                </c:pt>
                <c:pt idx="10">
                  <c:v>1. januar 2024</c:v>
                </c:pt>
                <c:pt idx="11">
                  <c:v>1. april 2024</c:v>
                </c:pt>
                <c:pt idx="12">
                  <c:v>1. august 2024</c:v>
                </c:pt>
                <c:pt idx="13">
                  <c:v>1. oktober 2024</c:v>
                </c:pt>
                <c:pt idx="14">
                  <c:v>1. januar 2025</c:v>
                </c:pt>
                <c:pt idx="15">
                  <c:v>1. april 2025</c:v>
                </c:pt>
                <c:pt idx="16">
                  <c:v>1. august 2025</c:v>
                </c:pt>
                <c:pt idx="17">
                  <c:v>1. oktober 2025</c:v>
                </c:pt>
              </c:strCache>
            </c:strRef>
          </c:cat>
          <c:val>
            <c:numRef>
              <c:f>'EUD_EUX Gennemførsel og frafald'!$C$27:$C$44</c:f>
              <c:numCache>
                <c:formatCode>0.00%</c:formatCode>
                <c:ptCount val="18"/>
                <c:pt idx="0">
                  <c:v>0.84130000000000005</c:v>
                </c:pt>
                <c:pt idx="1">
                  <c:v>0.68589999999999995</c:v>
                </c:pt>
                <c:pt idx="2">
                  <c:v>0.61370000000000002</c:v>
                </c:pt>
                <c:pt idx="3">
                  <c:v>0.89829999999999999</c:v>
                </c:pt>
                <c:pt idx="4">
                  <c:v>0.7288</c:v>
                </c:pt>
                <c:pt idx="5">
                  <c:v>0.64880000000000004</c:v>
                </c:pt>
                <c:pt idx="6">
                  <c:v>0.70599999999999996</c:v>
                </c:pt>
                <c:pt idx="7">
                  <c:v>0.59540000000000004</c:v>
                </c:pt>
                <c:pt idx="8">
                  <c:v>0.71630000000000005</c:v>
                </c:pt>
                <c:pt idx="9">
                  <c:v>0.62670000000000003</c:v>
                </c:pt>
                <c:pt idx="10">
                  <c:v>0.66890000000000005</c:v>
                </c:pt>
                <c:pt idx="11">
                  <c:v>0.61819999999999997</c:v>
                </c:pt>
                <c:pt idx="12">
                  <c:v>0.75270000000000004</c:v>
                </c:pt>
                <c:pt idx="13">
                  <c:v>0.74129999999999996</c:v>
                </c:pt>
                <c:pt idx="14">
                  <c:v>0.70209999999999995</c:v>
                </c:pt>
                <c:pt idx="15">
                  <c:v>0.81540000000000001</c:v>
                </c:pt>
                <c:pt idx="16">
                  <c:v>0.72740000000000005</c:v>
                </c:pt>
                <c:pt idx="17">
                  <c:v>0.68269999999999997</c:v>
                </c:pt>
              </c:numCache>
            </c:numRef>
          </c:val>
          <c:extLst>
            <c:ext xmlns:c16="http://schemas.microsoft.com/office/drawing/2014/chart" uri="{C3380CC4-5D6E-409C-BE32-E72D297353CC}">
              <c16:uniqueId val="{00000000-52B4-4869-B46E-1C956786A4D8}"/>
            </c:ext>
          </c:extLst>
        </c:ser>
        <c:dLbls>
          <c:dLblPos val="outEnd"/>
          <c:showLegendKey val="0"/>
          <c:showVal val="1"/>
          <c:showCatName val="0"/>
          <c:showSerName val="0"/>
          <c:showPercent val="0"/>
          <c:showBubbleSize val="0"/>
        </c:dLbls>
        <c:gapWidth val="219"/>
        <c:overlap val="-27"/>
        <c:axId val="564084272"/>
        <c:axId val="564090512"/>
      </c:barChart>
      <c:catAx>
        <c:axId val="56408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90512"/>
        <c:crosses val="autoZero"/>
        <c:auto val="1"/>
        <c:lblAlgn val="ctr"/>
        <c:lblOffset val="100"/>
        <c:noMultiLvlLbl val="0"/>
      </c:catAx>
      <c:valAx>
        <c:axId val="56409051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84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a-DK"/>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Fravær'!$A$51</c:f>
              <c:strCache>
                <c:ptCount val="1"/>
                <c:pt idx="0">
                  <c:v>Flytekniker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Fravær'!$B$51:$C$51</c:f>
              <c:numCache>
                <c:formatCode>0.00%</c:formatCode>
                <c:ptCount val="2"/>
                <c:pt idx="0">
                  <c:v>3.1E-2</c:v>
                </c:pt>
                <c:pt idx="1">
                  <c:v>4.2000000000000003E-2</c:v>
                </c:pt>
              </c:numCache>
            </c:numRef>
          </c:val>
          <c:extLst>
            <c:ext xmlns:c16="http://schemas.microsoft.com/office/drawing/2014/chart" uri="{C3380CC4-5D6E-409C-BE32-E72D297353CC}">
              <c16:uniqueId val="{00000000-E633-4D76-845B-752AC7129A72}"/>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E633-4D76-845B-752AC7129A72}"/>
            </c:ext>
          </c:extLst>
        </c:ser>
        <c:dLbls>
          <c:dLblPos val="outEnd"/>
          <c:showLegendKey val="0"/>
          <c:showVal val="1"/>
          <c:showCatName val="0"/>
          <c:showSerName val="0"/>
          <c:showPercent val="0"/>
          <c:showBubbleSize val="0"/>
        </c:dLbls>
        <c:gapWidth val="219"/>
        <c:overlap val="-27"/>
        <c:axId val="534695247"/>
        <c:axId val="534696207"/>
      </c:barChart>
      <c:catAx>
        <c:axId val="53469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96207"/>
        <c:crosses val="autoZero"/>
        <c:auto val="1"/>
        <c:lblAlgn val="ctr"/>
        <c:lblOffset val="100"/>
        <c:noMultiLvlLbl val="0"/>
      </c:catAx>
      <c:valAx>
        <c:axId val="53469620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9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Fravær'!$A$52</c:f>
              <c:strCache>
                <c:ptCount val="1"/>
                <c:pt idx="0">
                  <c:v>Karrosseritekniker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Fravær'!$B$52:$C$52</c:f>
              <c:numCache>
                <c:formatCode>0.00%</c:formatCode>
                <c:ptCount val="2"/>
                <c:pt idx="0">
                  <c:v>0.109</c:v>
                </c:pt>
                <c:pt idx="1">
                  <c:v>0.11600000000000001</c:v>
                </c:pt>
              </c:numCache>
            </c:numRef>
          </c:val>
          <c:extLst>
            <c:ext xmlns:c16="http://schemas.microsoft.com/office/drawing/2014/chart" uri="{C3380CC4-5D6E-409C-BE32-E72D297353CC}">
              <c16:uniqueId val="{00000000-A926-4A5E-9BD7-8957B351145B}"/>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A926-4A5E-9BD7-8957B351145B}"/>
            </c:ext>
          </c:extLst>
        </c:ser>
        <c:dLbls>
          <c:showLegendKey val="0"/>
          <c:showVal val="0"/>
          <c:showCatName val="0"/>
          <c:showSerName val="0"/>
          <c:showPercent val="0"/>
          <c:showBubbleSize val="0"/>
        </c:dLbls>
        <c:gapWidth val="219"/>
        <c:overlap val="-27"/>
        <c:axId val="534640527"/>
        <c:axId val="534630927"/>
      </c:barChart>
      <c:catAx>
        <c:axId val="53464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30927"/>
        <c:crosses val="autoZero"/>
        <c:auto val="1"/>
        <c:lblAlgn val="ctr"/>
        <c:lblOffset val="100"/>
        <c:noMultiLvlLbl val="0"/>
      </c:catAx>
      <c:valAx>
        <c:axId val="53463092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40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Fravær'!$A$53</c:f>
              <c:strCache>
                <c:ptCount val="1"/>
                <c:pt idx="0">
                  <c:v>Køletekniker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Fravær'!$B$53:$C$53</c:f>
              <c:numCache>
                <c:formatCode>0.00%</c:formatCode>
                <c:ptCount val="2"/>
                <c:pt idx="0">
                  <c:v>0.20300000000000001</c:v>
                </c:pt>
                <c:pt idx="1">
                  <c:v>0.16900000000000001</c:v>
                </c:pt>
              </c:numCache>
            </c:numRef>
          </c:val>
          <c:extLst>
            <c:ext xmlns:c16="http://schemas.microsoft.com/office/drawing/2014/chart" uri="{C3380CC4-5D6E-409C-BE32-E72D297353CC}">
              <c16:uniqueId val="{00000000-E6B6-49C6-B415-4F80A93E5360}"/>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E6B6-49C6-B415-4F80A93E5360}"/>
            </c:ext>
          </c:extLst>
        </c:ser>
        <c:dLbls>
          <c:dLblPos val="outEnd"/>
          <c:showLegendKey val="0"/>
          <c:showVal val="1"/>
          <c:showCatName val="0"/>
          <c:showSerName val="0"/>
          <c:showPercent val="0"/>
          <c:showBubbleSize val="0"/>
        </c:dLbls>
        <c:gapWidth val="219"/>
        <c:overlap val="-27"/>
        <c:axId val="534712527"/>
        <c:axId val="534714927"/>
      </c:barChart>
      <c:catAx>
        <c:axId val="534712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714927"/>
        <c:crosses val="autoZero"/>
        <c:auto val="1"/>
        <c:lblAlgn val="ctr"/>
        <c:lblOffset val="100"/>
        <c:noMultiLvlLbl val="0"/>
      </c:catAx>
      <c:valAx>
        <c:axId val="53471492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712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Fravær'!$A$54</c:f>
              <c:strCache>
                <c:ptCount val="1"/>
                <c:pt idx="0">
                  <c:v>Lager- og terminaluddannelsen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Fravær'!$B$54:$C$54</c:f>
              <c:numCache>
                <c:formatCode>0.00%</c:formatCode>
                <c:ptCount val="2"/>
                <c:pt idx="0">
                  <c:v>0.16800000000000001</c:v>
                </c:pt>
                <c:pt idx="1">
                  <c:v>0.192</c:v>
                </c:pt>
              </c:numCache>
            </c:numRef>
          </c:val>
          <c:extLst>
            <c:ext xmlns:c16="http://schemas.microsoft.com/office/drawing/2014/chart" uri="{C3380CC4-5D6E-409C-BE32-E72D297353CC}">
              <c16:uniqueId val="{00000000-275C-462A-BDAA-E3087FDAD9B7}"/>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275C-462A-BDAA-E3087FDAD9B7}"/>
            </c:ext>
          </c:extLst>
        </c:ser>
        <c:dLbls>
          <c:dLblPos val="outEnd"/>
          <c:showLegendKey val="0"/>
          <c:showVal val="1"/>
          <c:showCatName val="0"/>
          <c:showSerName val="0"/>
          <c:showPercent val="0"/>
          <c:showBubbleSize val="0"/>
        </c:dLbls>
        <c:gapWidth val="219"/>
        <c:overlap val="-27"/>
        <c:axId val="534703887"/>
        <c:axId val="534707247"/>
      </c:barChart>
      <c:catAx>
        <c:axId val="534703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707247"/>
        <c:crosses val="autoZero"/>
        <c:auto val="1"/>
        <c:lblAlgn val="ctr"/>
        <c:lblOffset val="100"/>
        <c:noMultiLvlLbl val="0"/>
      </c:catAx>
      <c:valAx>
        <c:axId val="53470724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7038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Fravær'!$A$55</c:f>
              <c:strCache>
                <c:ptCount val="1"/>
                <c:pt idx="0">
                  <c:v>Lastvognsmekaniker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Fravær'!$B$55:$C$55</c:f>
              <c:numCache>
                <c:formatCode>0.00%</c:formatCode>
                <c:ptCount val="2"/>
                <c:pt idx="0">
                  <c:v>9.4E-2</c:v>
                </c:pt>
                <c:pt idx="1">
                  <c:v>8.2000000000000003E-2</c:v>
                </c:pt>
              </c:numCache>
            </c:numRef>
          </c:val>
          <c:extLst>
            <c:ext xmlns:c16="http://schemas.microsoft.com/office/drawing/2014/chart" uri="{C3380CC4-5D6E-409C-BE32-E72D297353CC}">
              <c16:uniqueId val="{00000000-FFA9-464E-8259-FCA070C11999}"/>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FFA9-464E-8259-FCA070C11999}"/>
            </c:ext>
          </c:extLst>
        </c:ser>
        <c:dLbls>
          <c:dLblPos val="outEnd"/>
          <c:showLegendKey val="0"/>
          <c:showVal val="1"/>
          <c:showCatName val="0"/>
          <c:showSerName val="0"/>
          <c:showPercent val="0"/>
          <c:showBubbleSize val="0"/>
        </c:dLbls>
        <c:gapWidth val="219"/>
        <c:overlap val="-27"/>
        <c:axId val="534622767"/>
        <c:axId val="362239263"/>
      </c:barChart>
      <c:catAx>
        <c:axId val="534622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362239263"/>
        <c:crosses val="autoZero"/>
        <c:auto val="1"/>
        <c:lblAlgn val="ctr"/>
        <c:lblOffset val="100"/>
        <c:noMultiLvlLbl val="0"/>
      </c:catAx>
      <c:valAx>
        <c:axId val="3622392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22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Fravær'!$A$56</c:f>
              <c:strCache>
                <c:ptCount val="1"/>
                <c:pt idx="0">
                  <c:v>Lufthavnsuddannelsen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Fravær'!$B$56:$C$56</c:f>
              <c:numCache>
                <c:formatCode>0.00%</c:formatCode>
                <c:ptCount val="2"/>
                <c:pt idx="0">
                  <c:v>0.17299999999999999</c:v>
                </c:pt>
                <c:pt idx="1">
                  <c:v>0.17399999999999999</c:v>
                </c:pt>
              </c:numCache>
            </c:numRef>
          </c:val>
          <c:extLst>
            <c:ext xmlns:c16="http://schemas.microsoft.com/office/drawing/2014/chart" uri="{C3380CC4-5D6E-409C-BE32-E72D297353CC}">
              <c16:uniqueId val="{00000000-C8A5-455B-BA0D-50AB263AB87A}"/>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C8A5-455B-BA0D-50AB263AB87A}"/>
            </c:ext>
          </c:extLst>
        </c:ser>
        <c:dLbls>
          <c:dLblPos val="outEnd"/>
          <c:showLegendKey val="0"/>
          <c:showVal val="1"/>
          <c:showCatName val="0"/>
          <c:showSerName val="0"/>
          <c:showPercent val="0"/>
          <c:showBubbleSize val="0"/>
        </c:dLbls>
        <c:gapWidth val="219"/>
        <c:overlap val="-27"/>
        <c:axId val="534698607"/>
        <c:axId val="534691887"/>
      </c:barChart>
      <c:catAx>
        <c:axId val="534698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91887"/>
        <c:crosses val="autoZero"/>
        <c:auto val="1"/>
        <c:lblAlgn val="ctr"/>
        <c:lblOffset val="100"/>
        <c:noMultiLvlLbl val="0"/>
      </c:catAx>
      <c:valAx>
        <c:axId val="534691887"/>
        <c:scaling>
          <c:orientation val="minMax"/>
          <c:max val="0.2"/>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98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Fravær'!$A$57</c:f>
              <c:strCache>
                <c:ptCount val="1"/>
                <c:pt idx="0">
                  <c:v>Ortopædist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Fravær'!$B$57:$C$57</c:f>
              <c:numCache>
                <c:formatCode>0.00%</c:formatCode>
                <c:ptCount val="2"/>
                <c:pt idx="0">
                  <c:v>0.27200000000000002</c:v>
                </c:pt>
                <c:pt idx="1">
                  <c:v>0.254</c:v>
                </c:pt>
              </c:numCache>
            </c:numRef>
          </c:val>
          <c:extLst>
            <c:ext xmlns:c16="http://schemas.microsoft.com/office/drawing/2014/chart" uri="{C3380CC4-5D6E-409C-BE32-E72D297353CC}">
              <c16:uniqueId val="{00000000-B293-4EAD-938A-7A4ECDADD4C0}"/>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B293-4EAD-938A-7A4ECDADD4C0}"/>
            </c:ext>
          </c:extLst>
        </c:ser>
        <c:dLbls>
          <c:dLblPos val="outEnd"/>
          <c:showLegendKey val="0"/>
          <c:showVal val="1"/>
          <c:showCatName val="0"/>
          <c:showSerName val="0"/>
          <c:showPercent val="0"/>
          <c:showBubbleSize val="0"/>
        </c:dLbls>
        <c:gapWidth val="219"/>
        <c:overlap val="-27"/>
        <c:axId val="534689967"/>
        <c:axId val="534694287"/>
      </c:barChart>
      <c:catAx>
        <c:axId val="534689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94287"/>
        <c:crosses val="autoZero"/>
        <c:auto val="1"/>
        <c:lblAlgn val="ctr"/>
        <c:lblOffset val="100"/>
        <c:noMultiLvlLbl val="0"/>
      </c:catAx>
      <c:valAx>
        <c:axId val="53469428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89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Fravær'!$A$60</c:f>
              <c:strCache>
                <c:ptCount val="1"/>
                <c:pt idx="0">
                  <c:v>Personvognstekniker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Fravær'!$B$60:$C$60</c:f>
              <c:numCache>
                <c:formatCode>0.00%</c:formatCode>
                <c:ptCount val="2"/>
                <c:pt idx="0">
                  <c:v>0.17699999999999999</c:v>
                </c:pt>
                <c:pt idx="1">
                  <c:v>0.192</c:v>
                </c:pt>
              </c:numCache>
            </c:numRef>
          </c:val>
          <c:extLst>
            <c:ext xmlns:c16="http://schemas.microsoft.com/office/drawing/2014/chart" uri="{C3380CC4-5D6E-409C-BE32-E72D297353CC}">
              <c16:uniqueId val="{00000000-DD27-4691-B032-F29C2B477AB7}"/>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DD27-4691-B032-F29C2B477AB7}"/>
            </c:ext>
          </c:extLst>
        </c:ser>
        <c:dLbls>
          <c:dLblPos val="outEnd"/>
          <c:showLegendKey val="0"/>
          <c:showVal val="1"/>
          <c:showCatName val="0"/>
          <c:showSerName val="0"/>
          <c:showPercent val="0"/>
          <c:showBubbleSize val="0"/>
        </c:dLbls>
        <c:gapWidth val="219"/>
        <c:overlap val="-27"/>
        <c:axId val="1225490208"/>
        <c:axId val="1067976944"/>
      </c:barChart>
      <c:catAx>
        <c:axId val="1225490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976944"/>
        <c:crosses val="autoZero"/>
        <c:auto val="1"/>
        <c:lblAlgn val="ctr"/>
        <c:lblOffset val="100"/>
        <c:noMultiLvlLbl val="0"/>
      </c:catAx>
      <c:valAx>
        <c:axId val="10679769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5490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Fravær'!$A$61</c:f>
              <c:strCache>
                <c:ptCount val="1"/>
                <c:pt idx="0">
                  <c:v>Serviceassistent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Fravær'!$B$61:$C$61</c:f>
              <c:numCache>
                <c:formatCode>0.00%</c:formatCode>
                <c:ptCount val="2"/>
                <c:pt idx="0">
                  <c:v>0.13100000000000001</c:v>
                </c:pt>
                <c:pt idx="1">
                  <c:v>0.185</c:v>
                </c:pt>
              </c:numCache>
            </c:numRef>
          </c:val>
          <c:extLst>
            <c:ext xmlns:c16="http://schemas.microsoft.com/office/drawing/2014/chart" uri="{C3380CC4-5D6E-409C-BE32-E72D297353CC}">
              <c16:uniqueId val="{00000000-6E15-4750-A752-D202C5B93632}"/>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6E15-4750-A752-D202C5B93632}"/>
            </c:ext>
          </c:extLst>
        </c:ser>
        <c:dLbls>
          <c:dLblPos val="outEnd"/>
          <c:showLegendKey val="0"/>
          <c:showVal val="1"/>
          <c:showCatName val="0"/>
          <c:showSerName val="0"/>
          <c:showPercent val="0"/>
          <c:showBubbleSize val="0"/>
        </c:dLbls>
        <c:gapWidth val="219"/>
        <c:overlap val="-27"/>
        <c:axId val="110140095"/>
        <c:axId val="1992736719"/>
      </c:barChart>
      <c:catAx>
        <c:axId val="110140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92736719"/>
        <c:crosses val="autoZero"/>
        <c:auto val="1"/>
        <c:lblAlgn val="ctr"/>
        <c:lblOffset val="100"/>
        <c:noMultiLvlLbl val="0"/>
      </c:catAx>
      <c:valAx>
        <c:axId val="1992736719"/>
        <c:scaling>
          <c:orientation val="minMax"/>
          <c:max val="0.2"/>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101400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Fravær'!$A$62</c:f>
              <c:strCache>
                <c:ptCount val="1"/>
                <c:pt idx="0">
                  <c:v>Smed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Fravær'!$B$62:$C$62</c:f>
              <c:numCache>
                <c:formatCode>0.00%</c:formatCode>
                <c:ptCount val="2"/>
                <c:pt idx="0">
                  <c:v>0.128</c:v>
                </c:pt>
                <c:pt idx="1">
                  <c:v>0.11799999999999999</c:v>
                </c:pt>
              </c:numCache>
            </c:numRef>
          </c:val>
          <c:extLst>
            <c:ext xmlns:c16="http://schemas.microsoft.com/office/drawing/2014/chart" uri="{C3380CC4-5D6E-409C-BE32-E72D297353CC}">
              <c16:uniqueId val="{00000000-4D9F-4DF3-B3D4-35D017FEB73C}"/>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4D9F-4DF3-B3D4-35D017FEB73C}"/>
            </c:ext>
          </c:extLst>
        </c:ser>
        <c:dLbls>
          <c:dLblPos val="outEnd"/>
          <c:showLegendKey val="0"/>
          <c:showVal val="1"/>
          <c:showCatName val="0"/>
          <c:showSerName val="0"/>
          <c:showPercent val="0"/>
          <c:showBubbleSize val="0"/>
        </c:dLbls>
        <c:gapWidth val="219"/>
        <c:overlap val="-27"/>
        <c:axId val="1037363296"/>
        <c:axId val="1067879504"/>
      </c:barChart>
      <c:catAx>
        <c:axId val="103736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879504"/>
        <c:crosses val="autoZero"/>
        <c:auto val="1"/>
        <c:lblAlgn val="ctr"/>
        <c:lblOffset val="100"/>
        <c:noMultiLvlLbl val="0"/>
      </c:catAx>
      <c:valAx>
        <c:axId val="106787950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37363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Fravær'!$B$15</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Fravær'!$A$16:$A$18</c:f>
              <c:strCache>
                <c:ptCount val="3"/>
                <c:pt idx="0">
                  <c:v>GF1</c:v>
                </c:pt>
                <c:pt idx="1">
                  <c:v>GF2</c:v>
                </c:pt>
                <c:pt idx="2">
                  <c:v>Total GF</c:v>
                </c:pt>
              </c:strCache>
            </c:strRef>
          </c:cat>
          <c:val>
            <c:numRef>
              <c:f>'EUD_EUX Fravær'!$B$16:$B$18</c:f>
              <c:numCache>
                <c:formatCode>0.00%</c:formatCode>
                <c:ptCount val="3"/>
                <c:pt idx="0">
                  <c:v>0.14499999999999999</c:v>
                </c:pt>
                <c:pt idx="1">
                  <c:v>0.152</c:v>
                </c:pt>
                <c:pt idx="2" formatCode="0%">
                  <c:v>0.15</c:v>
                </c:pt>
              </c:numCache>
            </c:numRef>
          </c:val>
          <c:extLst>
            <c:ext xmlns:c16="http://schemas.microsoft.com/office/drawing/2014/chart" uri="{C3380CC4-5D6E-409C-BE32-E72D297353CC}">
              <c16:uniqueId val="{00000000-9DE4-4965-9349-6E88E2180BF2}"/>
            </c:ext>
          </c:extLst>
        </c:ser>
        <c:ser>
          <c:idx val="1"/>
          <c:order val="1"/>
          <c:tx>
            <c:strRef>
              <c:f>'EUD_EUX Fravær'!$C$15</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Fravær'!$A$16:$A$18</c:f>
              <c:strCache>
                <c:ptCount val="3"/>
                <c:pt idx="0">
                  <c:v>GF1</c:v>
                </c:pt>
                <c:pt idx="1">
                  <c:v>GF2</c:v>
                </c:pt>
                <c:pt idx="2">
                  <c:v>Total GF</c:v>
                </c:pt>
              </c:strCache>
            </c:strRef>
          </c:cat>
          <c:val>
            <c:numRef>
              <c:f>'EUD_EUX Fravær'!$C$16:$C$18</c:f>
              <c:numCache>
                <c:formatCode>0.00%</c:formatCode>
                <c:ptCount val="3"/>
                <c:pt idx="0">
                  <c:v>0.13400000000000001</c:v>
                </c:pt>
                <c:pt idx="1">
                  <c:v>0.152</c:v>
                </c:pt>
                <c:pt idx="2">
                  <c:v>0.14699999999999999</c:v>
                </c:pt>
              </c:numCache>
            </c:numRef>
          </c:val>
          <c:extLst>
            <c:ext xmlns:c16="http://schemas.microsoft.com/office/drawing/2014/chart" uri="{C3380CC4-5D6E-409C-BE32-E72D297353CC}">
              <c16:uniqueId val="{00000001-9DE4-4965-9349-6E88E2180BF2}"/>
            </c:ext>
          </c:extLst>
        </c:ser>
        <c:dLbls>
          <c:dLblPos val="outEnd"/>
          <c:showLegendKey val="0"/>
          <c:showVal val="1"/>
          <c:showCatName val="0"/>
          <c:showSerName val="0"/>
          <c:showPercent val="0"/>
          <c:showBubbleSize val="0"/>
        </c:dLbls>
        <c:gapWidth val="219"/>
        <c:overlap val="-27"/>
        <c:axId val="564076112"/>
        <c:axId val="564079472"/>
      </c:barChart>
      <c:catAx>
        <c:axId val="56407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79472"/>
        <c:crosses val="autoZero"/>
        <c:auto val="1"/>
        <c:lblAlgn val="ctr"/>
        <c:lblOffset val="100"/>
        <c:noMultiLvlLbl val="0"/>
      </c:catAx>
      <c:valAx>
        <c:axId val="56407947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76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Fravær'!$A$61</c:f>
              <c:strCache>
                <c:ptCount val="1"/>
                <c:pt idx="0">
                  <c:v>Vejgodstransportuddannelsen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Fravær'!$B$61:$C$61</c:f>
              <c:numCache>
                <c:formatCode>0.00%</c:formatCode>
                <c:ptCount val="2"/>
                <c:pt idx="0">
                  <c:v>0.159</c:v>
                </c:pt>
                <c:pt idx="1">
                  <c:v>0.184</c:v>
                </c:pt>
              </c:numCache>
            </c:numRef>
          </c:val>
          <c:extLst>
            <c:ext xmlns:c16="http://schemas.microsoft.com/office/drawing/2014/chart" uri="{C3380CC4-5D6E-409C-BE32-E72D297353CC}">
              <c16:uniqueId val="{00000000-228F-4F3E-8793-4101DC8953A2}"/>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228F-4F3E-8793-4101DC8953A2}"/>
            </c:ext>
          </c:extLst>
        </c:ser>
        <c:dLbls>
          <c:dLblPos val="outEnd"/>
          <c:showLegendKey val="0"/>
          <c:showVal val="1"/>
          <c:showCatName val="0"/>
          <c:showSerName val="0"/>
          <c:showPercent val="0"/>
          <c:showBubbleSize val="0"/>
        </c:dLbls>
        <c:gapWidth val="219"/>
        <c:overlap val="-27"/>
        <c:axId val="534593967"/>
        <c:axId val="534597807"/>
      </c:barChart>
      <c:catAx>
        <c:axId val="53459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597807"/>
        <c:crosses val="autoZero"/>
        <c:auto val="1"/>
        <c:lblAlgn val="ctr"/>
        <c:lblOffset val="100"/>
        <c:noMultiLvlLbl val="0"/>
      </c:catAx>
      <c:valAx>
        <c:axId val="534597807"/>
        <c:scaling>
          <c:orientation val="minMax"/>
          <c:max val="0.2"/>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593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Fravær'!$A$62</c:f>
              <c:strCache>
                <c:ptCount val="1"/>
                <c:pt idx="0">
                  <c:v>VVS-energi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Fravær'!$B$62:$C$62</c:f>
              <c:numCache>
                <c:formatCode>0.00%</c:formatCode>
                <c:ptCount val="2"/>
                <c:pt idx="0">
                  <c:v>0.121</c:v>
                </c:pt>
                <c:pt idx="1">
                  <c:v>0.153</c:v>
                </c:pt>
              </c:numCache>
            </c:numRef>
          </c:val>
          <c:extLst>
            <c:ext xmlns:c16="http://schemas.microsoft.com/office/drawing/2014/chart" uri="{C3380CC4-5D6E-409C-BE32-E72D297353CC}">
              <c16:uniqueId val="{00000000-A7B4-471D-8385-6CF19EFF413B}"/>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A7B4-471D-8385-6CF19EFF413B}"/>
            </c:ext>
          </c:extLst>
        </c:ser>
        <c:dLbls>
          <c:dLblPos val="outEnd"/>
          <c:showLegendKey val="0"/>
          <c:showVal val="1"/>
          <c:showCatName val="0"/>
          <c:showSerName val="0"/>
          <c:showPercent val="0"/>
          <c:showBubbleSize val="0"/>
        </c:dLbls>
        <c:gapWidth val="219"/>
        <c:overlap val="-27"/>
        <c:axId val="774245599"/>
        <c:axId val="774246559"/>
      </c:barChart>
      <c:catAx>
        <c:axId val="774245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774246559"/>
        <c:crosses val="autoZero"/>
        <c:auto val="1"/>
        <c:lblAlgn val="ctr"/>
        <c:lblOffset val="100"/>
        <c:noMultiLvlLbl val="0"/>
      </c:catAx>
      <c:valAx>
        <c:axId val="77424655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774245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Fravær'!$A$75</c:f>
              <c:strCache>
                <c:ptCount val="1"/>
                <c:pt idx="0">
                  <c:v>Automatiktekniker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Fravær'!$B$75:$C$75</c:f>
              <c:numCache>
                <c:formatCode>0%</c:formatCode>
                <c:ptCount val="2"/>
                <c:pt idx="0" formatCode="0.00%">
                  <c:v>0.108</c:v>
                </c:pt>
                <c:pt idx="1">
                  <c:v>0.15</c:v>
                </c:pt>
              </c:numCache>
            </c:numRef>
          </c:val>
          <c:extLst>
            <c:ext xmlns:c16="http://schemas.microsoft.com/office/drawing/2014/chart" uri="{C3380CC4-5D6E-409C-BE32-E72D297353CC}">
              <c16:uniqueId val="{00000000-0937-49C3-8B1E-168B7569D684}"/>
            </c:ext>
          </c:extLst>
        </c:ser>
        <c:ser>
          <c:idx val="1"/>
          <c:order val="1"/>
          <c:tx>
            <c:strRef>
              <c:f>'EUD_EUX Fravær'!$A$80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Fravær'!$B$80:$C$80</c:f>
              <c:numCache>
                <c:formatCode>0.00%</c:formatCode>
                <c:ptCount val="2"/>
                <c:pt idx="0" formatCode="0%">
                  <c:v>0.15</c:v>
                </c:pt>
                <c:pt idx="1">
                  <c:v>0.14699999999999999</c:v>
                </c:pt>
              </c:numCache>
            </c:numRef>
          </c:val>
          <c:extLst>
            <c:ext xmlns:c16="http://schemas.microsoft.com/office/drawing/2014/chart" uri="{C3380CC4-5D6E-409C-BE32-E72D297353CC}">
              <c16:uniqueId val="{00000001-0937-49C3-8B1E-168B7569D684}"/>
            </c:ext>
          </c:extLst>
        </c:ser>
        <c:dLbls>
          <c:dLblPos val="outEnd"/>
          <c:showLegendKey val="0"/>
          <c:showVal val="1"/>
          <c:showCatName val="0"/>
          <c:showSerName val="0"/>
          <c:showPercent val="0"/>
          <c:showBubbleSize val="0"/>
        </c:dLbls>
        <c:gapWidth val="219"/>
        <c:overlap val="-27"/>
        <c:axId val="1227262880"/>
        <c:axId val="1068111344"/>
      </c:barChart>
      <c:catAx>
        <c:axId val="1227262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111344"/>
        <c:crosses val="autoZero"/>
        <c:auto val="1"/>
        <c:lblAlgn val="ctr"/>
        <c:lblOffset val="100"/>
        <c:noMultiLvlLbl val="0"/>
      </c:catAx>
      <c:valAx>
        <c:axId val="1068111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7262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Fravær'!$A$76</c:f>
              <c:strCache>
                <c:ptCount val="1"/>
                <c:pt idx="0">
                  <c:v>Data- og kommunikation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Fravær'!$B$76:$C$76</c:f>
              <c:numCache>
                <c:formatCode>0.00%</c:formatCode>
                <c:ptCount val="2"/>
                <c:pt idx="0">
                  <c:v>0.10199999999999999</c:v>
                </c:pt>
                <c:pt idx="1">
                  <c:v>8.1000000000000003E-2</c:v>
                </c:pt>
              </c:numCache>
            </c:numRef>
          </c:val>
          <c:extLst>
            <c:ext xmlns:c16="http://schemas.microsoft.com/office/drawing/2014/chart" uri="{C3380CC4-5D6E-409C-BE32-E72D297353CC}">
              <c16:uniqueId val="{00000000-52BA-4CD5-8620-2EC8BF00EC28}"/>
            </c:ext>
          </c:extLst>
        </c:ser>
        <c:ser>
          <c:idx val="1"/>
          <c:order val="1"/>
          <c:tx>
            <c:strRef>
              <c:f>'EUD_EUX Fravær'!$A$80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Fravær'!$B$80:$C$80</c:f>
              <c:numCache>
                <c:formatCode>0.00%</c:formatCode>
                <c:ptCount val="2"/>
                <c:pt idx="0" formatCode="0%">
                  <c:v>0.15</c:v>
                </c:pt>
                <c:pt idx="1">
                  <c:v>0.14699999999999999</c:v>
                </c:pt>
              </c:numCache>
            </c:numRef>
          </c:val>
          <c:extLst>
            <c:ext xmlns:c16="http://schemas.microsoft.com/office/drawing/2014/chart" uri="{C3380CC4-5D6E-409C-BE32-E72D297353CC}">
              <c16:uniqueId val="{00000001-52BA-4CD5-8620-2EC8BF00EC28}"/>
            </c:ext>
          </c:extLst>
        </c:ser>
        <c:dLbls>
          <c:dLblPos val="outEnd"/>
          <c:showLegendKey val="0"/>
          <c:showVal val="1"/>
          <c:showCatName val="0"/>
          <c:showSerName val="0"/>
          <c:showPercent val="0"/>
          <c:showBubbleSize val="0"/>
        </c:dLbls>
        <c:gapWidth val="219"/>
        <c:overlap val="-27"/>
        <c:axId val="1037562816"/>
        <c:axId val="1068097424"/>
      </c:barChart>
      <c:catAx>
        <c:axId val="1037562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97424"/>
        <c:crosses val="autoZero"/>
        <c:auto val="1"/>
        <c:lblAlgn val="ctr"/>
        <c:lblOffset val="100"/>
        <c:noMultiLvlLbl val="0"/>
      </c:catAx>
      <c:valAx>
        <c:axId val="10680974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37562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Fravær'!$A$77</c:f>
              <c:strCache>
                <c:ptCount val="1"/>
                <c:pt idx="0">
                  <c:v>Elektriker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Fravær'!$B$77:$C$77</c:f>
              <c:numCache>
                <c:formatCode>0.00%</c:formatCode>
                <c:ptCount val="2"/>
                <c:pt idx="0">
                  <c:v>0.106</c:v>
                </c:pt>
                <c:pt idx="1">
                  <c:v>0.108</c:v>
                </c:pt>
              </c:numCache>
            </c:numRef>
          </c:val>
          <c:extLst>
            <c:ext xmlns:c16="http://schemas.microsoft.com/office/drawing/2014/chart" uri="{C3380CC4-5D6E-409C-BE32-E72D297353CC}">
              <c16:uniqueId val="{00000000-52B3-4AC3-90DB-7C42DFA5D393}"/>
            </c:ext>
          </c:extLst>
        </c:ser>
        <c:ser>
          <c:idx val="1"/>
          <c:order val="1"/>
          <c:tx>
            <c:strRef>
              <c:f>'EUD_EUX Fravær'!$A$80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Fravær'!$B$80:$C$80</c:f>
              <c:numCache>
                <c:formatCode>0.00%</c:formatCode>
                <c:ptCount val="2"/>
                <c:pt idx="0" formatCode="0%">
                  <c:v>0.15</c:v>
                </c:pt>
                <c:pt idx="1">
                  <c:v>0.14699999999999999</c:v>
                </c:pt>
              </c:numCache>
            </c:numRef>
          </c:val>
          <c:extLst>
            <c:ext xmlns:c16="http://schemas.microsoft.com/office/drawing/2014/chart" uri="{C3380CC4-5D6E-409C-BE32-E72D297353CC}">
              <c16:uniqueId val="{00000001-52B3-4AC3-90DB-7C42DFA5D393}"/>
            </c:ext>
          </c:extLst>
        </c:ser>
        <c:dLbls>
          <c:dLblPos val="outEnd"/>
          <c:showLegendKey val="0"/>
          <c:showVal val="1"/>
          <c:showCatName val="0"/>
          <c:showSerName val="0"/>
          <c:showPercent val="0"/>
          <c:showBubbleSize val="0"/>
        </c:dLbls>
        <c:gapWidth val="219"/>
        <c:overlap val="-27"/>
        <c:axId val="1067503776"/>
        <c:axId val="1068070064"/>
      </c:barChart>
      <c:catAx>
        <c:axId val="1067503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70064"/>
        <c:crosses val="autoZero"/>
        <c:auto val="1"/>
        <c:lblAlgn val="ctr"/>
        <c:lblOffset val="100"/>
        <c:noMultiLvlLbl val="0"/>
      </c:catAx>
      <c:valAx>
        <c:axId val="10680700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50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Fravær'!$A$78</c:f>
              <c:strCache>
                <c:ptCount val="1"/>
                <c:pt idx="0">
                  <c:v>Personvognstekniker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Fravær'!$B$78:$C$78</c:f>
              <c:numCache>
                <c:formatCode>0.00%</c:formatCode>
                <c:ptCount val="2"/>
                <c:pt idx="0" formatCode="0%">
                  <c:v>0.14000000000000001</c:v>
                </c:pt>
                <c:pt idx="1">
                  <c:v>0.10199999999999999</c:v>
                </c:pt>
              </c:numCache>
            </c:numRef>
          </c:val>
          <c:extLst>
            <c:ext xmlns:c16="http://schemas.microsoft.com/office/drawing/2014/chart" uri="{C3380CC4-5D6E-409C-BE32-E72D297353CC}">
              <c16:uniqueId val="{00000000-6865-4CB4-9F85-5829B424BF35}"/>
            </c:ext>
          </c:extLst>
        </c:ser>
        <c:ser>
          <c:idx val="1"/>
          <c:order val="1"/>
          <c:tx>
            <c:strRef>
              <c:f>'EUD_EUX Fravær'!$A$80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Fravær'!$B$80:$C$80</c:f>
              <c:numCache>
                <c:formatCode>0.00%</c:formatCode>
                <c:ptCount val="2"/>
                <c:pt idx="0" formatCode="0%">
                  <c:v>0.15</c:v>
                </c:pt>
                <c:pt idx="1">
                  <c:v>0.14699999999999999</c:v>
                </c:pt>
              </c:numCache>
            </c:numRef>
          </c:val>
          <c:extLst>
            <c:ext xmlns:c16="http://schemas.microsoft.com/office/drawing/2014/chart" uri="{C3380CC4-5D6E-409C-BE32-E72D297353CC}">
              <c16:uniqueId val="{00000001-6865-4CB4-9F85-5829B424BF35}"/>
            </c:ext>
          </c:extLst>
        </c:ser>
        <c:dLbls>
          <c:dLblPos val="outEnd"/>
          <c:showLegendKey val="0"/>
          <c:showVal val="1"/>
          <c:showCatName val="0"/>
          <c:showSerName val="0"/>
          <c:showPercent val="0"/>
          <c:showBubbleSize val="0"/>
        </c:dLbls>
        <c:gapWidth val="219"/>
        <c:overlap val="-27"/>
        <c:axId val="1227368672"/>
        <c:axId val="1068041264"/>
      </c:barChart>
      <c:catAx>
        <c:axId val="1227368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41264"/>
        <c:crosses val="autoZero"/>
        <c:auto val="1"/>
        <c:lblAlgn val="ctr"/>
        <c:lblOffset val="100"/>
        <c:noMultiLvlLbl val="0"/>
      </c:catAx>
      <c:valAx>
        <c:axId val="1068041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7368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Fravær'!$A$79</c:f>
              <c:strCache>
                <c:ptCount val="1"/>
                <c:pt idx="0">
                  <c:v>Smed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Fravær'!$B$79:$C$79</c:f>
              <c:numCache>
                <c:formatCode>0.00%</c:formatCode>
                <c:ptCount val="2"/>
                <c:pt idx="0">
                  <c:v>0.34299999999999997</c:v>
                </c:pt>
                <c:pt idx="1">
                  <c:v>6.7000000000000004E-2</c:v>
                </c:pt>
              </c:numCache>
            </c:numRef>
          </c:val>
          <c:extLst>
            <c:ext xmlns:c16="http://schemas.microsoft.com/office/drawing/2014/chart" uri="{C3380CC4-5D6E-409C-BE32-E72D297353CC}">
              <c16:uniqueId val="{00000000-FF09-4115-8515-56369AD3ABB6}"/>
            </c:ext>
          </c:extLst>
        </c:ser>
        <c:ser>
          <c:idx val="1"/>
          <c:order val="1"/>
          <c:tx>
            <c:strRef>
              <c:f>'EUD_EUX Fravær'!$A$80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Fravær'!$B$74:$C$74</c:f>
              <c:numCache>
                <c:formatCode>General</c:formatCode>
                <c:ptCount val="2"/>
                <c:pt idx="0">
                  <c:v>2024</c:v>
                </c:pt>
                <c:pt idx="1">
                  <c:v>2025</c:v>
                </c:pt>
              </c:numCache>
            </c:numRef>
          </c:cat>
          <c:val>
            <c:numRef>
              <c:f>'EUD_EUX Fravær'!$B$80:$C$80</c:f>
              <c:numCache>
                <c:formatCode>0.00%</c:formatCode>
                <c:ptCount val="2"/>
                <c:pt idx="0" formatCode="0%">
                  <c:v>0.15</c:v>
                </c:pt>
                <c:pt idx="1">
                  <c:v>0.14699999999999999</c:v>
                </c:pt>
              </c:numCache>
            </c:numRef>
          </c:val>
          <c:extLst>
            <c:ext xmlns:c16="http://schemas.microsoft.com/office/drawing/2014/chart" uri="{C3380CC4-5D6E-409C-BE32-E72D297353CC}">
              <c16:uniqueId val="{00000001-FF09-4115-8515-56369AD3ABB6}"/>
            </c:ext>
          </c:extLst>
        </c:ser>
        <c:dLbls>
          <c:dLblPos val="outEnd"/>
          <c:showLegendKey val="0"/>
          <c:showVal val="1"/>
          <c:showCatName val="0"/>
          <c:showSerName val="0"/>
          <c:showPercent val="0"/>
          <c:showBubbleSize val="0"/>
        </c:dLbls>
        <c:gapWidth val="219"/>
        <c:overlap val="-27"/>
        <c:axId val="1227479568"/>
        <c:axId val="1068050864"/>
      </c:barChart>
      <c:catAx>
        <c:axId val="122747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50864"/>
        <c:crosses val="autoZero"/>
        <c:auto val="1"/>
        <c:lblAlgn val="ctr"/>
        <c:lblOffset val="100"/>
        <c:noMultiLvlLbl val="0"/>
      </c:catAx>
      <c:valAx>
        <c:axId val="10680508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7479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Fravær'!$A$69</c:f>
              <c:strCache>
                <c:ptCount val="1"/>
                <c:pt idx="0">
                  <c:v>Teknologi, byggeri og transport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Fravær'!$B$68:$C$68</c:f>
              <c:numCache>
                <c:formatCode>General</c:formatCode>
                <c:ptCount val="2"/>
                <c:pt idx="0">
                  <c:v>2024</c:v>
                </c:pt>
                <c:pt idx="1">
                  <c:v>2025</c:v>
                </c:pt>
              </c:numCache>
            </c:numRef>
          </c:cat>
          <c:val>
            <c:numRef>
              <c:f>'EUD_EUX Fravær'!$B$69:$C$69</c:f>
              <c:numCache>
                <c:formatCode>0.00%</c:formatCode>
                <c:ptCount val="2"/>
                <c:pt idx="0">
                  <c:v>0.152</c:v>
                </c:pt>
                <c:pt idx="1">
                  <c:v>0.13300000000000001</c:v>
                </c:pt>
              </c:numCache>
            </c:numRef>
          </c:val>
          <c:extLst>
            <c:ext xmlns:c16="http://schemas.microsoft.com/office/drawing/2014/chart" uri="{C3380CC4-5D6E-409C-BE32-E72D297353CC}">
              <c16:uniqueId val="{00000000-6863-4501-ABA6-4ED04BB80DAB}"/>
            </c:ext>
          </c:extLst>
        </c:ser>
        <c:ser>
          <c:idx val="1"/>
          <c:order val="1"/>
          <c:tx>
            <c:strRef>
              <c:f>'EUD_EUX Fravær'!$A$70</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Fravær'!$B$68:$C$68</c:f>
              <c:numCache>
                <c:formatCode>General</c:formatCode>
                <c:ptCount val="2"/>
                <c:pt idx="0">
                  <c:v>2024</c:v>
                </c:pt>
                <c:pt idx="1">
                  <c:v>2025</c:v>
                </c:pt>
              </c:numCache>
            </c:numRef>
          </c:cat>
          <c:val>
            <c:numRef>
              <c:f>'EUD_EUX Fravær'!$B$70:$C$70</c:f>
              <c:numCache>
                <c:formatCode>0.00%</c:formatCode>
                <c:ptCount val="2"/>
                <c:pt idx="0" formatCode="0%">
                  <c:v>0.15</c:v>
                </c:pt>
                <c:pt idx="1">
                  <c:v>0.14699999999999999</c:v>
                </c:pt>
              </c:numCache>
            </c:numRef>
          </c:val>
          <c:extLst>
            <c:ext xmlns:c16="http://schemas.microsoft.com/office/drawing/2014/chart" uri="{C3380CC4-5D6E-409C-BE32-E72D297353CC}">
              <c16:uniqueId val="{00000001-6863-4501-ABA6-4ED04BB80DAB}"/>
            </c:ext>
          </c:extLst>
        </c:ser>
        <c:dLbls>
          <c:dLblPos val="outEnd"/>
          <c:showLegendKey val="0"/>
          <c:showVal val="1"/>
          <c:showCatName val="0"/>
          <c:showSerName val="0"/>
          <c:showPercent val="0"/>
          <c:showBubbleSize val="0"/>
        </c:dLbls>
        <c:gapWidth val="219"/>
        <c:overlap val="-27"/>
        <c:axId val="1225430352"/>
        <c:axId val="1067869904"/>
      </c:barChart>
      <c:catAx>
        <c:axId val="122543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869904"/>
        <c:crosses val="autoZero"/>
        <c:auto val="1"/>
        <c:lblAlgn val="ctr"/>
        <c:lblOffset val="100"/>
        <c:noMultiLvlLbl val="0"/>
      </c:catAx>
      <c:valAx>
        <c:axId val="10678699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5430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Fravær'!$A$85</c:f>
              <c:strCache>
                <c:ptCount val="1"/>
                <c:pt idx="0">
                  <c:v>Teknologi, byggeri og transport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Fravær'!$B$84:$C$84</c:f>
              <c:numCache>
                <c:formatCode>General</c:formatCode>
                <c:ptCount val="2"/>
                <c:pt idx="0">
                  <c:v>2024</c:v>
                </c:pt>
                <c:pt idx="1">
                  <c:v>2025</c:v>
                </c:pt>
              </c:numCache>
            </c:numRef>
          </c:cat>
          <c:val>
            <c:numRef>
              <c:f>'EUD_EUX Fravær'!$B$85:$C$85</c:f>
              <c:numCache>
                <c:formatCode>0.00%</c:formatCode>
                <c:ptCount val="2"/>
                <c:pt idx="0">
                  <c:v>0.126</c:v>
                </c:pt>
                <c:pt idx="1">
                  <c:v>0.13500000000000001</c:v>
                </c:pt>
              </c:numCache>
            </c:numRef>
          </c:val>
          <c:extLst>
            <c:ext xmlns:c16="http://schemas.microsoft.com/office/drawing/2014/chart" uri="{C3380CC4-5D6E-409C-BE32-E72D297353CC}">
              <c16:uniqueId val="{00000000-39F9-4D0E-B3CD-12F5246AF90D}"/>
            </c:ext>
          </c:extLst>
        </c:ser>
        <c:ser>
          <c:idx val="1"/>
          <c:order val="1"/>
          <c:tx>
            <c:strRef>
              <c:f>'EUD_EUX Fravær'!$A$86</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Fravær'!$B$84:$C$84</c:f>
              <c:numCache>
                <c:formatCode>General</c:formatCode>
                <c:ptCount val="2"/>
                <c:pt idx="0">
                  <c:v>2024</c:v>
                </c:pt>
                <c:pt idx="1">
                  <c:v>2025</c:v>
                </c:pt>
              </c:numCache>
            </c:numRef>
          </c:cat>
          <c:val>
            <c:numRef>
              <c:f>'EUD_EUX Fravær'!$B$86:$C$86</c:f>
              <c:numCache>
                <c:formatCode>0.00%</c:formatCode>
                <c:ptCount val="2"/>
                <c:pt idx="0" formatCode="0%">
                  <c:v>0.15</c:v>
                </c:pt>
                <c:pt idx="1">
                  <c:v>0.14699999999999999</c:v>
                </c:pt>
              </c:numCache>
            </c:numRef>
          </c:val>
          <c:extLst>
            <c:ext xmlns:c16="http://schemas.microsoft.com/office/drawing/2014/chart" uri="{C3380CC4-5D6E-409C-BE32-E72D297353CC}">
              <c16:uniqueId val="{00000001-39F9-4D0E-B3CD-12F5246AF90D}"/>
            </c:ext>
          </c:extLst>
        </c:ser>
        <c:dLbls>
          <c:dLblPos val="outEnd"/>
          <c:showLegendKey val="0"/>
          <c:showVal val="1"/>
          <c:showCatName val="0"/>
          <c:showSerName val="0"/>
          <c:showPercent val="0"/>
          <c:showBubbleSize val="0"/>
        </c:dLbls>
        <c:gapWidth val="219"/>
        <c:overlap val="-27"/>
        <c:axId val="1067497280"/>
        <c:axId val="1067893904"/>
      </c:barChart>
      <c:catAx>
        <c:axId val="1067497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893904"/>
        <c:crosses val="autoZero"/>
        <c:auto val="1"/>
        <c:lblAlgn val="ctr"/>
        <c:lblOffset val="100"/>
        <c:noMultiLvlLbl val="0"/>
      </c:catAx>
      <c:valAx>
        <c:axId val="106789390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497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dirty="0"/>
              <a:t>Overgangsfrekvenser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ser>
          <c:idx val="0"/>
          <c:order val="0"/>
          <c:tx>
            <c:strRef>
              <c:f>'EUD_EUX Overgang fra GF2 til HF'!$A$5</c:f>
              <c:strCache>
                <c:ptCount val="1"/>
                <c:pt idx="0">
                  <c:v>Overgangsfrekvens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Overgang fra GF2 til HF'!$B$2:$D$2</c:f>
              <c:numCache>
                <c:formatCode>General</c:formatCode>
                <c:ptCount val="3"/>
                <c:pt idx="0">
                  <c:v>2023</c:v>
                </c:pt>
                <c:pt idx="1">
                  <c:v>2024</c:v>
                </c:pt>
                <c:pt idx="2">
                  <c:v>2025</c:v>
                </c:pt>
              </c:numCache>
            </c:numRef>
          </c:cat>
          <c:val>
            <c:numRef>
              <c:f>'EUD_EUX Overgang fra GF2 til HF'!$B$5:$D$5</c:f>
              <c:numCache>
                <c:formatCode>0.00%</c:formatCode>
                <c:ptCount val="3"/>
                <c:pt idx="0">
                  <c:v>0.48770000000000002</c:v>
                </c:pt>
                <c:pt idx="1">
                  <c:v>0.66479999999999995</c:v>
                </c:pt>
                <c:pt idx="2">
                  <c:v>0.74939999999999996</c:v>
                </c:pt>
              </c:numCache>
            </c:numRef>
          </c:val>
          <c:extLst>
            <c:ext xmlns:c16="http://schemas.microsoft.com/office/drawing/2014/chart" uri="{C3380CC4-5D6E-409C-BE32-E72D297353CC}">
              <c16:uniqueId val="{00000000-65A9-45AF-98D7-F2BEE4F03A2E}"/>
            </c:ext>
          </c:extLst>
        </c:ser>
        <c:dLbls>
          <c:dLblPos val="outEnd"/>
          <c:showLegendKey val="0"/>
          <c:showVal val="1"/>
          <c:showCatName val="0"/>
          <c:showSerName val="0"/>
          <c:showPercent val="0"/>
          <c:showBubbleSize val="0"/>
        </c:dLbls>
        <c:gapWidth val="219"/>
        <c:overlap val="-27"/>
        <c:axId val="428753184"/>
        <c:axId val="428753664"/>
      </c:barChart>
      <c:catAx>
        <c:axId val="42875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428753664"/>
        <c:crosses val="autoZero"/>
        <c:auto val="1"/>
        <c:lblAlgn val="ctr"/>
        <c:lblOffset val="100"/>
        <c:noMultiLvlLbl val="0"/>
      </c:catAx>
      <c:valAx>
        <c:axId val="4287536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428753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Fravær'!$B$2</c:f>
              <c:strCache>
                <c:ptCount val="1"/>
                <c:pt idx="0">
                  <c:v>TEC fravær Grundforløb</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Fravær'!$A$3:$A$14</c:f>
              <c:strCache>
                <c:ptCount val="12"/>
                <c:pt idx="0">
                  <c:v>1. kvartal 2023</c:v>
                </c:pt>
                <c:pt idx="1">
                  <c:v>2. kvartal 2023</c:v>
                </c:pt>
                <c:pt idx="2">
                  <c:v>3. kvartal 2023</c:v>
                </c:pt>
                <c:pt idx="3">
                  <c:v>4. kvartal 2023</c:v>
                </c:pt>
                <c:pt idx="4">
                  <c:v>1. kvartal 2024</c:v>
                </c:pt>
                <c:pt idx="5">
                  <c:v>2. kvartal 2024</c:v>
                </c:pt>
                <c:pt idx="6">
                  <c:v>3. kvartal 2024</c:v>
                </c:pt>
                <c:pt idx="7">
                  <c:v>4. kvartal 2024</c:v>
                </c:pt>
                <c:pt idx="8">
                  <c:v>1. kvartal 2025</c:v>
                </c:pt>
                <c:pt idx="9">
                  <c:v>2. kvartal 2025</c:v>
                </c:pt>
                <c:pt idx="10">
                  <c:v>3. kvartal 2025</c:v>
                </c:pt>
                <c:pt idx="11">
                  <c:v>4. kvartal 2025</c:v>
                </c:pt>
              </c:strCache>
            </c:strRef>
          </c:cat>
          <c:val>
            <c:numRef>
              <c:f>'EUD_EUX Fravær'!$B$3:$B$14</c:f>
              <c:numCache>
                <c:formatCode>0.00%</c:formatCode>
                <c:ptCount val="12"/>
                <c:pt idx="0">
                  <c:v>0.14499999999999999</c:v>
                </c:pt>
                <c:pt idx="1">
                  <c:v>0.14799999999999999</c:v>
                </c:pt>
                <c:pt idx="2">
                  <c:v>0.13500000000000001</c:v>
                </c:pt>
                <c:pt idx="3">
                  <c:v>0.16500000000000001</c:v>
                </c:pt>
                <c:pt idx="4">
                  <c:v>0.157</c:v>
                </c:pt>
                <c:pt idx="5">
                  <c:v>0.14499999999999999</c:v>
                </c:pt>
                <c:pt idx="6">
                  <c:v>0.14099999999999999</c:v>
                </c:pt>
                <c:pt idx="7" formatCode="0%">
                  <c:v>0.14000000000000001</c:v>
                </c:pt>
                <c:pt idx="8">
                  <c:v>0.156</c:v>
                </c:pt>
                <c:pt idx="9">
                  <c:v>0.13700000000000001</c:v>
                </c:pt>
                <c:pt idx="10">
                  <c:v>0.14199999999999999</c:v>
                </c:pt>
                <c:pt idx="11">
                  <c:v>0.14299999999999999</c:v>
                </c:pt>
              </c:numCache>
            </c:numRef>
          </c:val>
          <c:extLst>
            <c:ext xmlns:c16="http://schemas.microsoft.com/office/drawing/2014/chart" uri="{C3380CC4-5D6E-409C-BE32-E72D297353CC}">
              <c16:uniqueId val="{00000000-234F-4F8C-88F3-89BFE2255A4F}"/>
            </c:ext>
          </c:extLst>
        </c:ser>
        <c:ser>
          <c:idx val="1"/>
          <c:order val="1"/>
          <c:tx>
            <c:strRef>
              <c:f>'EUD_EUX Fravær'!$C$2</c:f>
              <c:strCache>
                <c:ptCount val="1"/>
                <c:pt idx="0">
                  <c:v>Landstal fravær grundforløb</c:v>
                </c:pt>
              </c:strCache>
            </c:strRef>
          </c:tx>
          <c:spPr>
            <a:solidFill>
              <a:schemeClr val="tx1"/>
            </a:solidFill>
            <a:ln>
              <a:noFill/>
            </a:ln>
            <a:effectLst/>
          </c:spPr>
          <c:invertIfNegative val="0"/>
          <c:dLbls>
            <c:dLbl>
              <c:idx val="0"/>
              <c:layout>
                <c:manualLayout>
                  <c:x val="2.0199795532037261E-2"/>
                  <c:y val="-2.613903772665844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4F-4F8C-88F3-89BFE2255A4F}"/>
                </c:ext>
              </c:extLst>
            </c:dLbl>
            <c:dLbl>
              <c:idx val="1"/>
              <c:layout>
                <c:manualLayout>
                  <c:x val="1.4258679199085125E-2"/>
                  <c:y val="-2.90433752518427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4F-4F8C-88F3-89BFE2255A4F}"/>
                </c:ext>
              </c:extLst>
            </c:dLbl>
            <c:dLbl>
              <c:idx val="2"/>
              <c:layout>
                <c:manualLayout>
                  <c:x val="7.1293395995425625E-3"/>
                  <c:y val="-2.90433752518426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34F-4F8C-88F3-89BFE2255A4F}"/>
                </c:ext>
              </c:extLst>
            </c:dLbl>
            <c:dLbl>
              <c:idx val="3"/>
              <c:layout>
                <c:manualLayout>
                  <c:x val="1.54469024656755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4F-4F8C-88F3-89BFE2255A4F}"/>
                </c:ext>
              </c:extLst>
            </c:dLbl>
            <c:dLbl>
              <c:idx val="4"/>
              <c:layout>
                <c:manualLayout>
                  <c:x val="7.1293395995425625E-3"/>
                  <c:y val="-1.161735010073706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34F-4F8C-88F3-89BFE2255A4F}"/>
                </c:ext>
              </c:extLst>
            </c:dLbl>
            <c:dLbl>
              <c:idx val="5"/>
              <c:layout>
                <c:manualLayout>
                  <c:x val="8.3175628661329888E-3"/>
                  <c:y val="1.161735010073706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4F-4F8C-88F3-89BFE2255A4F}"/>
                </c:ext>
              </c:extLst>
            </c:dLbl>
            <c:dLbl>
              <c:idx val="6"/>
              <c:layout>
                <c:manualLayout>
                  <c:x val="1.188223266590427E-2"/>
                  <c:y val="-1.161735010073706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34F-4F8C-88F3-89BFE2255A4F}"/>
                </c:ext>
              </c:extLst>
            </c:dLbl>
            <c:dLbl>
              <c:idx val="7"/>
              <c:layout>
                <c:manualLayout>
                  <c:x val="1.78233489988563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34F-4F8C-88F3-89BFE2255A4F}"/>
                </c:ext>
              </c:extLst>
            </c:dLbl>
            <c:dLbl>
              <c:idx val="8"/>
              <c:layout>
                <c:manualLayout>
                  <c:x val="1.0694009399313757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34F-4F8C-88F3-89BFE2255A4F}"/>
                </c:ext>
              </c:extLst>
            </c:dLbl>
            <c:dLbl>
              <c:idx val="11"/>
              <c:layout>
                <c:manualLayout>
                  <c:x val="1.0694009399313668E-2"/>
                  <c:y val="-2.904337525184265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34F-4F8C-88F3-89BFE2255A4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Fravær'!$A$3:$A$14</c:f>
              <c:strCache>
                <c:ptCount val="12"/>
                <c:pt idx="0">
                  <c:v>1. kvartal 2023</c:v>
                </c:pt>
                <c:pt idx="1">
                  <c:v>2. kvartal 2023</c:v>
                </c:pt>
                <c:pt idx="2">
                  <c:v>3. kvartal 2023</c:v>
                </c:pt>
                <c:pt idx="3">
                  <c:v>4. kvartal 2023</c:v>
                </c:pt>
                <c:pt idx="4">
                  <c:v>1. kvartal 2024</c:v>
                </c:pt>
                <c:pt idx="5">
                  <c:v>2. kvartal 2024</c:v>
                </c:pt>
                <c:pt idx="6">
                  <c:v>3. kvartal 2024</c:v>
                </c:pt>
                <c:pt idx="7">
                  <c:v>4. kvartal 2024</c:v>
                </c:pt>
                <c:pt idx="8">
                  <c:v>1. kvartal 2025</c:v>
                </c:pt>
                <c:pt idx="9">
                  <c:v>2. kvartal 2025</c:v>
                </c:pt>
                <c:pt idx="10">
                  <c:v>3. kvartal 2025</c:v>
                </c:pt>
                <c:pt idx="11">
                  <c:v>4. kvartal 2025</c:v>
                </c:pt>
              </c:strCache>
            </c:strRef>
          </c:cat>
          <c:val>
            <c:numRef>
              <c:f>'EUD_EUX Fravær'!$C$3:$C$14</c:f>
              <c:numCache>
                <c:formatCode>0.00%</c:formatCode>
                <c:ptCount val="12"/>
                <c:pt idx="0">
                  <c:v>0.11899999999999999</c:v>
                </c:pt>
                <c:pt idx="1">
                  <c:v>0.112</c:v>
                </c:pt>
                <c:pt idx="2">
                  <c:v>0.10299999999999999</c:v>
                </c:pt>
                <c:pt idx="3">
                  <c:v>0.129</c:v>
                </c:pt>
                <c:pt idx="4">
                  <c:v>0.114</c:v>
                </c:pt>
                <c:pt idx="5">
                  <c:v>0.108</c:v>
                </c:pt>
                <c:pt idx="6">
                  <c:v>0.106</c:v>
                </c:pt>
                <c:pt idx="7">
                  <c:v>0.123</c:v>
                </c:pt>
                <c:pt idx="8">
                  <c:v>0.11799999999999999</c:v>
                </c:pt>
                <c:pt idx="9" formatCode="0%">
                  <c:v>0.11</c:v>
                </c:pt>
                <c:pt idx="10" formatCode="0%">
                  <c:v>0.11</c:v>
                </c:pt>
                <c:pt idx="11">
                  <c:v>0.125</c:v>
                </c:pt>
              </c:numCache>
            </c:numRef>
          </c:val>
          <c:extLst>
            <c:ext xmlns:c16="http://schemas.microsoft.com/office/drawing/2014/chart" uri="{C3380CC4-5D6E-409C-BE32-E72D297353CC}">
              <c16:uniqueId val="{00000001-234F-4F8C-88F3-89BFE2255A4F}"/>
            </c:ext>
          </c:extLst>
        </c:ser>
        <c:dLbls>
          <c:dLblPos val="outEnd"/>
          <c:showLegendKey val="0"/>
          <c:showVal val="1"/>
          <c:showCatName val="0"/>
          <c:showSerName val="0"/>
          <c:showPercent val="0"/>
          <c:showBubbleSize val="0"/>
        </c:dLbls>
        <c:gapWidth val="219"/>
        <c:overlap val="-27"/>
        <c:axId val="128281311"/>
        <c:axId val="1992752079"/>
      </c:barChart>
      <c:catAx>
        <c:axId val="128281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992752079"/>
        <c:crosses val="autoZero"/>
        <c:auto val="1"/>
        <c:lblAlgn val="ctr"/>
        <c:lblOffset val="100"/>
        <c:noMultiLvlLbl val="0"/>
      </c:catAx>
      <c:valAx>
        <c:axId val="199275207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8281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Overgang fra GF2 til HF'!$A$9:$A$17</c:f>
              <c:strCache>
                <c:ptCount val="9"/>
                <c:pt idx="0">
                  <c:v>Fuldført GF2, men ikke fortsat på hovedforløb</c:v>
                </c:pt>
                <c:pt idx="1">
                  <c:v>Læreforhold ophørt</c:v>
                </c:pt>
                <c:pt idx="2">
                  <c:v>Ukendt afgangsårsag</c:v>
                </c:pt>
                <c:pt idx="3">
                  <c:v>Ikke bestået prøve/eksamen</c:v>
                </c:pt>
                <c:pt idx="4">
                  <c:v>Uddannelse fortsættes på anden institution</c:v>
                </c:pt>
                <c:pt idx="5">
                  <c:v>Eleven kan ikke kontaktes</c:v>
                </c:pt>
                <c:pt idx="6">
                  <c:v>Private årsager </c:v>
                </c:pt>
                <c:pt idx="7">
                  <c:v>Uddannelsesskift</c:v>
                </c:pt>
                <c:pt idx="8">
                  <c:v>Faglige krav</c:v>
                </c:pt>
              </c:strCache>
            </c:strRef>
          </c:cat>
          <c:val>
            <c:numRef>
              <c:f>'EUD_EUX Overgang fra GF2 til HF'!$B$9:$B$17</c:f>
              <c:numCache>
                <c:formatCode>General</c:formatCode>
                <c:ptCount val="9"/>
                <c:pt idx="0">
                  <c:v>191</c:v>
                </c:pt>
                <c:pt idx="1">
                  <c:v>64</c:v>
                </c:pt>
                <c:pt idx="2">
                  <c:v>26</c:v>
                </c:pt>
                <c:pt idx="3">
                  <c:v>24</c:v>
                </c:pt>
                <c:pt idx="4">
                  <c:v>14</c:v>
                </c:pt>
                <c:pt idx="5">
                  <c:v>4</c:v>
                </c:pt>
                <c:pt idx="6">
                  <c:v>4</c:v>
                </c:pt>
                <c:pt idx="7">
                  <c:v>4</c:v>
                </c:pt>
                <c:pt idx="8">
                  <c:v>1</c:v>
                </c:pt>
              </c:numCache>
            </c:numRef>
          </c:val>
          <c:extLst>
            <c:ext xmlns:c16="http://schemas.microsoft.com/office/drawing/2014/chart" uri="{C3380CC4-5D6E-409C-BE32-E72D297353CC}">
              <c16:uniqueId val="{00000000-EDD1-4EBE-A785-E5CBBF9E892F}"/>
            </c:ext>
          </c:extLst>
        </c:ser>
        <c:dLbls>
          <c:dLblPos val="outEnd"/>
          <c:showLegendKey val="0"/>
          <c:showVal val="1"/>
          <c:showCatName val="0"/>
          <c:showSerName val="0"/>
          <c:showPercent val="0"/>
          <c:showBubbleSize val="0"/>
        </c:dLbls>
        <c:gapWidth val="182"/>
        <c:axId val="240828224"/>
        <c:axId val="240828704"/>
      </c:barChart>
      <c:catAx>
        <c:axId val="2408282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240828704"/>
        <c:crosses val="autoZero"/>
        <c:auto val="1"/>
        <c:lblAlgn val="ctr"/>
        <c:lblOffset val="100"/>
        <c:noMultiLvlLbl val="0"/>
      </c:catAx>
      <c:valAx>
        <c:axId val="240828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240828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a-DK"/>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Beskæftigelsesfrek.'!$C$3</c:f>
              <c:strCache>
                <c:ptCount val="1"/>
                <c:pt idx="0">
                  <c:v>Beskæftigelsesfrekvens - TEC</c:v>
                </c:pt>
              </c:strCache>
            </c:strRef>
          </c:tx>
          <c:spPr>
            <a:solidFill>
              <a:schemeClr val="accent2"/>
            </a:solidFill>
            <a:ln>
              <a:noFill/>
            </a:ln>
            <a:effectLst/>
          </c:spPr>
          <c:invertIfNegative val="0"/>
          <c:dLbls>
            <c:dLbl>
              <c:idx val="1"/>
              <c:layout>
                <c:manualLayout>
                  <c:x val="-6.8845945000944354E-3"/>
                  <c:y val="3.596461195458004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E5-481B-B768-805F18480E5A}"/>
                </c:ext>
              </c:extLst>
            </c:dLbl>
            <c:dLbl>
              <c:idx val="9"/>
              <c:layout>
                <c:manualLayout>
                  <c:x val="-3.4422972500472073E-3"/>
                  <c:y val="-1.07893835863741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E43-4C4C-AD67-844AC878767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Beskæftigelsesfrek.'!$B$4:$B$18</c:f>
              <c:strCache>
                <c:ptCount val="15"/>
                <c:pt idx="0">
                  <c:v>Automatiktekniker</c:v>
                </c:pt>
                <c:pt idx="1">
                  <c:v>Bygningsmaler</c:v>
                </c:pt>
                <c:pt idx="2">
                  <c:v>Cykel- og motorcykelmekaniker</c:v>
                </c:pt>
                <c:pt idx="3">
                  <c:v>Data- og kommunikationsuddannelsen</c:v>
                </c:pt>
                <c:pt idx="4">
                  <c:v>Elektriker</c:v>
                </c:pt>
                <c:pt idx="5">
                  <c:v>Finmekaniker</c:v>
                </c:pt>
                <c:pt idx="6">
                  <c:v>Flytekniker</c:v>
                </c:pt>
                <c:pt idx="7">
                  <c:v>Karrosseriteknikeruddannelsen</c:v>
                </c:pt>
                <c:pt idx="8">
                  <c:v>Lager- og terminaluddannelsen</c:v>
                </c:pt>
                <c:pt idx="9">
                  <c:v>Lastvognsmekaniker</c:v>
                </c:pt>
                <c:pt idx="10">
                  <c:v>Personvognsmekaniker</c:v>
                </c:pt>
                <c:pt idx="11">
                  <c:v>Serviceassistent</c:v>
                </c:pt>
                <c:pt idx="12">
                  <c:v>Smed</c:v>
                </c:pt>
                <c:pt idx="13">
                  <c:v>Vejgodstransportuddannelsen</c:v>
                </c:pt>
                <c:pt idx="14">
                  <c:v>VVS-energi</c:v>
                </c:pt>
              </c:strCache>
            </c:strRef>
          </c:cat>
          <c:val>
            <c:numRef>
              <c:f>'EUD_EUX Beskæftigelsesfrek.'!$C$4:$C$18</c:f>
              <c:numCache>
                <c:formatCode>0.00</c:formatCode>
                <c:ptCount val="15"/>
                <c:pt idx="0" formatCode="General">
                  <c:v>0.86</c:v>
                </c:pt>
                <c:pt idx="1">
                  <c:v>0.71135472604655658</c:v>
                </c:pt>
                <c:pt idx="2">
                  <c:v>0.72988866418600085</c:v>
                </c:pt>
                <c:pt idx="3">
                  <c:v>0.78514084753229818</c:v>
                </c:pt>
                <c:pt idx="4">
                  <c:v>0.79194391616526183</c:v>
                </c:pt>
                <c:pt idx="5">
                  <c:v>0.87323042487396918</c:v>
                </c:pt>
                <c:pt idx="6">
                  <c:v>0.70881226247754592</c:v>
                </c:pt>
                <c:pt idx="7">
                  <c:v>0.85922304354608059</c:v>
                </c:pt>
                <c:pt idx="8">
                  <c:v>0.87637810827347273</c:v>
                </c:pt>
                <c:pt idx="9">
                  <c:v>0.78905316154387861</c:v>
                </c:pt>
                <c:pt idx="10">
                  <c:v>0.76800180136373164</c:v>
                </c:pt>
                <c:pt idx="11">
                  <c:v>1.0034377261597132</c:v>
                </c:pt>
                <c:pt idx="12">
                  <c:v>0.80556820866962275</c:v>
                </c:pt>
                <c:pt idx="13">
                  <c:v>0.97777920033110943</c:v>
                </c:pt>
                <c:pt idx="14">
                  <c:v>0.86350558167216418</c:v>
                </c:pt>
              </c:numCache>
            </c:numRef>
          </c:val>
          <c:extLst>
            <c:ext xmlns:c16="http://schemas.microsoft.com/office/drawing/2014/chart" uri="{C3380CC4-5D6E-409C-BE32-E72D297353CC}">
              <c16:uniqueId val="{00000000-2DE5-481B-B768-805F18480E5A}"/>
            </c:ext>
          </c:extLst>
        </c:ser>
        <c:ser>
          <c:idx val="1"/>
          <c:order val="1"/>
          <c:tx>
            <c:strRef>
              <c:f>'EUD_EUX Beskæftigelsesfrek.'!$E$3</c:f>
              <c:strCache>
                <c:ptCount val="1"/>
                <c:pt idx="0">
                  <c:v>Beskæftigelsesfrekvens - Landsgennemsnit</c:v>
                </c:pt>
              </c:strCache>
            </c:strRef>
          </c:tx>
          <c:spPr>
            <a:solidFill>
              <a:schemeClr val="tx1"/>
            </a:solidFill>
            <a:ln>
              <a:noFill/>
            </a:ln>
            <a:effectLst/>
          </c:spPr>
          <c:invertIfNegative val="0"/>
          <c:dLbls>
            <c:dLbl>
              <c:idx val="0"/>
              <c:layout>
                <c:manualLayout>
                  <c:x val="1.7211486250236028E-2"/>
                  <c:y val="-7.192922390916092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E5-481B-B768-805F18480E5A}"/>
                </c:ext>
              </c:extLst>
            </c:dLbl>
            <c:dLbl>
              <c:idx val="1"/>
              <c:layout>
                <c:manualLayout>
                  <c:x val="8.0320269167768171E-3"/>
                  <c:y val="-7.19292239091607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E5-481B-B768-805F18480E5A}"/>
                </c:ext>
              </c:extLst>
            </c:dLbl>
            <c:dLbl>
              <c:idx val="2"/>
              <c:layout>
                <c:manualLayout>
                  <c:x val="6.884594500094373E-3"/>
                  <c:y val="-7.19292239091607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E5-481B-B768-805F18480E5A}"/>
                </c:ext>
              </c:extLst>
            </c:dLbl>
            <c:dLbl>
              <c:idx val="3"/>
              <c:layout>
                <c:manualLayout>
                  <c:x val="8.0320269167767754E-3"/>
                  <c:y val="-1.6483590059343706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E5-481B-B768-805F18480E5A}"/>
                </c:ext>
              </c:extLst>
            </c:dLbl>
            <c:dLbl>
              <c:idx val="4"/>
              <c:layout>
                <c:manualLayout>
                  <c:x val="6.884594500094373E-3"/>
                  <c:y val="-7.19292239091605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E5-481B-B768-805F18480E5A}"/>
                </c:ext>
              </c:extLst>
            </c:dLbl>
            <c:dLbl>
              <c:idx val="5"/>
              <c:layout>
                <c:manualLayout>
                  <c:x val="1.6064053833553634E-2"/>
                  <c:y val="-7.19292239091607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E5-481B-B768-805F18480E5A}"/>
                </c:ext>
              </c:extLst>
            </c:dLbl>
            <c:dLbl>
              <c:idx val="6"/>
              <c:layout>
                <c:manualLayout>
                  <c:x val="1.4916621416871232E-2"/>
                  <c:y val="-7.19292239091607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E5-481B-B768-805F18480E5A}"/>
                </c:ext>
              </c:extLst>
            </c:dLbl>
            <c:dLbl>
              <c:idx val="7"/>
              <c:layout>
                <c:manualLayout>
                  <c:x val="1.2621756583506427E-2"/>
                  <c:y val="-3.596461195458037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E5-481B-B768-805F18480E5A}"/>
                </c:ext>
              </c:extLst>
            </c:dLbl>
            <c:dLbl>
              <c:idx val="8"/>
              <c:layout>
                <c:manualLayout>
                  <c:x val="1.1474324166824024E-2"/>
                  <c:y val="-1.07893835863741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DE5-481B-B768-805F18480E5A}"/>
                </c:ext>
              </c:extLst>
            </c:dLbl>
            <c:dLbl>
              <c:idx val="9"/>
              <c:layout>
                <c:manualLayout>
                  <c:x val="9.1794593334592195E-3"/>
                  <c:y val="-1.79823059772901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E5-481B-B768-805F18480E5A}"/>
                </c:ext>
              </c:extLst>
            </c:dLbl>
            <c:dLbl>
              <c:idx val="10"/>
              <c:layout>
                <c:manualLayout>
                  <c:x val="6.8845945000944146E-3"/>
                  <c:y val="-7.19292239091607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E5-481B-B768-805F18480E5A}"/>
                </c:ext>
              </c:extLst>
            </c:dLbl>
            <c:dLbl>
              <c:idx val="11"/>
              <c:layout>
                <c:manualLayout>
                  <c:x val="1.2621756583506427E-2"/>
                  <c:y val="-3.596461195458037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E5-481B-B768-805F18480E5A}"/>
                </c:ext>
              </c:extLst>
            </c:dLbl>
            <c:dLbl>
              <c:idx val="12"/>
              <c:layout>
                <c:manualLayout>
                  <c:x val="1.147432416682402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E5-481B-B768-805F18480E5A}"/>
                </c:ext>
              </c:extLst>
            </c:dLbl>
            <c:dLbl>
              <c:idx val="13"/>
              <c:layout>
                <c:manualLayout>
                  <c:x val="1.147432416682402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E5-481B-B768-805F18480E5A}"/>
                </c:ext>
              </c:extLst>
            </c:dLbl>
            <c:dLbl>
              <c:idx val="14"/>
              <c:layout>
                <c:manualLayout>
                  <c:x val="1.3769189000188829E-2"/>
                  <c:y val="-3.596461195458037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E5-481B-B768-805F18480E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Beskæftigelsesfrek.'!$B$4:$B$18</c:f>
              <c:strCache>
                <c:ptCount val="15"/>
                <c:pt idx="0">
                  <c:v>Automatiktekniker</c:v>
                </c:pt>
                <c:pt idx="1">
                  <c:v>Bygningsmaler</c:v>
                </c:pt>
                <c:pt idx="2">
                  <c:v>Cykel- og motorcykelmekaniker</c:v>
                </c:pt>
                <c:pt idx="3">
                  <c:v>Data- og kommunikationsuddannelsen</c:v>
                </c:pt>
                <c:pt idx="4">
                  <c:v>Elektriker</c:v>
                </c:pt>
                <c:pt idx="5">
                  <c:v>Finmekaniker</c:v>
                </c:pt>
                <c:pt idx="6">
                  <c:v>Flytekniker</c:v>
                </c:pt>
                <c:pt idx="7">
                  <c:v>Karrosseriteknikeruddannelsen</c:v>
                </c:pt>
                <c:pt idx="8">
                  <c:v>Lager- og terminaluddannelsen</c:v>
                </c:pt>
                <c:pt idx="9">
                  <c:v>Lastvognsmekaniker</c:v>
                </c:pt>
                <c:pt idx="10">
                  <c:v>Personvognsmekaniker</c:v>
                </c:pt>
                <c:pt idx="11">
                  <c:v>Serviceassistent</c:v>
                </c:pt>
                <c:pt idx="12">
                  <c:v>Smed</c:v>
                </c:pt>
                <c:pt idx="13">
                  <c:v>Vejgodstransportuddannelsen</c:v>
                </c:pt>
                <c:pt idx="14">
                  <c:v>VVS-energi</c:v>
                </c:pt>
              </c:strCache>
            </c:strRef>
          </c:cat>
          <c:val>
            <c:numRef>
              <c:f>'EUD_EUX Beskæftigelsesfrek.'!$E$4:$E$18</c:f>
              <c:numCache>
                <c:formatCode>0.00</c:formatCode>
                <c:ptCount val="15"/>
                <c:pt idx="0" formatCode="General">
                  <c:v>0.87</c:v>
                </c:pt>
                <c:pt idx="1">
                  <c:v>0.74764050413237182</c:v>
                </c:pt>
                <c:pt idx="2">
                  <c:v>0.7988791361096359</c:v>
                </c:pt>
                <c:pt idx="3">
                  <c:v>0.82010986848757828</c:v>
                </c:pt>
                <c:pt idx="4">
                  <c:v>0.81803279633384163</c:v>
                </c:pt>
                <c:pt idx="5">
                  <c:v>0.87323042487396918</c:v>
                </c:pt>
                <c:pt idx="6">
                  <c:v>0.70881226247754592</c:v>
                </c:pt>
                <c:pt idx="7">
                  <c:v>0.87721415183373863</c:v>
                </c:pt>
                <c:pt idx="8">
                  <c:v>0.86323439009760417</c:v>
                </c:pt>
                <c:pt idx="9">
                  <c:v>0.9153914419840351</c:v>
                </c:pt>
                <c:pt idx="10">
                  <c:v>0.86669525322517815</c:v>
                </c:pt>
                <c:pt idx="11">
                  <c:v>0.94852385577808707</c:v>
                </c:pt>
                <c:pt idx="12">
                  <c:v>0.82895126588126711</c:v>
                </c:pt>
                <c:pt idx="13">
                  <c:v>0.96465115310251714</c:v>
                </c:pt>
                <c:pt idx="14">
                  <c:v>0.87853272425467677</c:v>
                </c:pt>
              </c:numCache>
            </c:numRef>
          </c:val>
          <c:extLst>
            <c:ext xmlns:c16="http://schemas.microsoft.com/office/drawing/2014/chart" uri="{C3380CC4-5D6E-409C-BE32-E72D297353CC}">
              <c16:uniqueId val="{00000001-2DE5-481B-B768-805F18480E5A}"/>
            </c:ext>
          </c:extLst>
        </c:ser>
        <c:dLbls>
          <c:dLblPos val="outEnd"/>
          <c:showLegendKey val="0"/>
          <c:showVal val="1"/>
          <c:showCatName val="0"/>
          <c:showSerName val="0"/>
          <c:showPercent val="0"/>
          <c:showBubbleSize val="0"/>
        </c:dLbls>
        <c:gapWidth val="219"/>
        <c:overlap val="-27"/>
        <c:axId val="952404400"/>
        <c:axId val="952401520"/>
      </c:barChart>
      <c:catAx>
        <c:axId val="95240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952401520"/>
        <c:crosses val="autoZero"/>
        <c:auto val="1"/>
        <c:lblAlgn val="ctr"/>
        <c:lblOffset val="100"/>
        <c:noMultiLvlLbl val="0"/>
      </c:catAx>
      <c:valAx>
        <c:axId val="95240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95240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dirty="0"/>
              <a:t>Antal</a:t>
            </a:r>
            <a:r>
              <a:rPr lang="da-DK" baseline="0" dirty="0"/>
              <a:t> uddannelsesaftaler</a:t>
            </a:r>
            <a:endParaRPr lang="da-DK"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ser>
          <c:idx val="0"/>
          <c:order val="0"/>
          <c:tx>
            <c:strRef>
              <c:f>'EUD_EUX Uddannelsesaftaler'!$B$4</c:f>
              <c:strCache>
                <c:ptCount val="1"/>
                <c:pt idx="0">
                  <c:v>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Uddannelsesaftaler'!$C$3:$F$3</c:f>
              <c:strCache>
                <c:ptCount val="4"/>
                <c:pt idx="0">
                  <c:v>Ordinær aftale</c:v>
                </c:pt>
                <c:pt idx="1">
                  <c:v>Kort aftale </c:v>
                </c:pt>
                <c:pt idx="2">
                  <c:v>Restaftale</c:v>
                </c:pt>
                <c:pt idx="3">
                  <c:v>I alt </c:v>
                </c:pt>
              </c:strCache>
            </c:strRef>
          </c:cat>
          <c:val>
            <c:numRef>
              <c:f>'EUD_EUX Uddannelsesaftaler'!$C$4:$F$4</c:f>
              <c:numCache>
                <c:formatCode>General</c:formatCode>
                <c:ptCount val="4"/>
                <c:pt idx="0">
                  <c:v>274</c:v>
                </c:pt>
                <c:pt idx="1">
                  <c:v>264</c:v>
                </c:pt>
                <c:pt idx="2">
                  <c:v>8</c:v>
                </c:pt>
                <c:pt idx="3">
                  <c:v>546</c:v>
                </c:pt>
              </c:numCache>
            </c:numRef>
          </c:val>
          <c:extLst>
            <c:ext xmlns:c16="http://schemas.microsoft.com/office/drawing/2014/chart" uri="{C3380CC4-5D6E-409C-BE32-E72D297353CC}">
              <c16:uniqueId val="{00000000-0228-4AFC-86EE-6B3C23DC1E4F}"/>
            </c:ext>
          </c:extLst>
        </c:ser>
        <c:ser>
          <c:idx val="1"/>
          <c:order val="1"/>
          <c:tx>
            <c:strRef>
              <c:f>'EUD_EUX Uddannelsesaftaler'!$B$5</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'EUD_EUX Uddannelsesaftaler'!$C$3:$F$3</c:f>
              <c:strCache>
                <c:ptCount val="4"/>
                <c:pt idx="0">
                  <c:v>Ordinær aftale</c:v>
                </c:pt>
                <c:pt idx="1">
                  <c:v>Kort aftale </c:v>
                </c:pt>
                <c:pt idx="2">
                  <c:v>Restaftale</c:v>
                </c:pt>
                <c:pt idx="3">
                  <c:v>I alt </c:v>
                </c:pt>
              </c:strCache>
            </c:strRef>
          </c:cat>
          <c:val>
            <c:numRef>
              <c:f>'EUD_EUX Uddannelsesaftaler'!$C$5:$F$5</c:f>
              <c:numCache>
                <c:formatCode>General</c:formatCode>
                <c:ptCount val="4"/>
                <c:pt idx="0">
                  <c:v>368</c:v>
                </c:pt>
                <c:pt idx="1">
                  <c:v>73</c:v>
                </c:pt>
                <c:pt idx="2">
                  <c:v>8</c:v>
                </c:pt>
                <c:pt idx="3">
                  <c:v>449</c:v>
                </c:pt>
              </c:numCache>
            </c:numRef>
          </c:val>
          <c:extLst>
            <c:ext xmlns:c16="http://schemas.microsoft.com/office/drawing/2014/chart" uri="{C3380CC4-5D6E-409C-BE32-E72D297353CC}">
              <c16:uniqueId val="{00000001-0228-4AFC-86EE-6B3C23DC1E4F}"/>
            </c:ext>
          </c:extLst>
        </c:ser>
        <c:dLbls>
          <c:dLblPos val="outEnd"/>
          <c:showLegendKey val="0"/>
          <c:showVal val="1"/>
          <c:showCatName val="0"/>
          <c:showSerName val="0"/>
          <c:showPercent val="0"/>
          <c:showBubbleSize val="0"/>
        </c:dLbls>
        <c:gapWidth val="219"/>
        <c:overlap val="-27"/>
        <c:axId val="1078303376"/>
        <c:axId val="1068056624"/>
      </c:barChart>
      <c:catAx>
        <c:axId val="1078303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56624"/>
        <c:crosses val="autoZero"/>
        <c:auto val="1"/>
        <c:lblAlgn val="ctr"/>
        <c:lblOffset val="100"/>
        <c:noMultiLvlLbl val="0"/>
      </c:catAx>
      <c:valAx>
        <c:axId val="1068056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7830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'HTX Ansøgertal'!$A$3</c:f>
              <c:strCache>
                <c:ptCount val="1"/>
                <c:pt idx="0">
                  <c:v>2023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Ansøgertal'!$B$2:$E$2</c:f>
              <c:strCache>
                <c:ptCount val="4"/>
                <c:pt idx="0">
                  <c:v>HCØ Ballerup</c:v>
                </c:pt>
                <c:pt idx="1">
                  <c:v>HCØ Frederiksberg</c:v>
                </c:pt>
                <c:pt idx="2">
                  <c:v>HCØ Lyngby</c:v>
                </c:pt>
                <c:pt idx="3">
                  <c:v>I alt</c:v>
                </c:pt>
              </c:strCache>
            </c:strRef>
          </c:cat>
          <c:val>
            <c:numRef>
              <c:f>'HTX Ansøgertal'!$B$3:$E$3</c:f>
              <c:numCache>
                <c:formatCode>General</c:formatCode>
                <c:ptCount val="4"/>
                <c:pt idx="0">
                  <c:v>77</c:v>
                </c:pt>
                <c:pt idx="1">
                  <c:v>107</c:v>
                </c:pt>
                <c:pt idx="2">
                  <c:v>227</c:v>
                </c:pt>
                <c:pt idx="3">
                  <c:v>411</c:v>
                </c:pt>
              </c:numCache>
            </c:numRef>
          </c:val>
          <c:extLst>
            <c:ext xmlns:c16="http://schemas.microsoft.com/office/drawing/2014/chart" uri="{C3380CC4-5D6E-409C-BE32-E72D297353CC}">
              <c16:uniqueId val="{00000000-3269-48FE-BC16-483749121057}"/>
            </c:ext>
          </c:extLst>
        </c:ser>
        <c:ser>
          <c:idx val="1"/>
          <c:order val="1"/>
          <c:tx>
            <c:strRef>
              <c:f>'HTX Ansøgertal'!$A$4</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Ansøgertal'!$B$2:$E$2</c:f>
              <c:strCache>
                <c:ptCount val="4"/>
                <c:pt idx="0">
                  <c:v>HCØ Ballerup</c:v>
                </c:pt>
                <c:pt idx="1">
                  <c:v>HCØ Frederiksberg</c:v>
                </c:pt>
                <c:pt idx="2">
                  <c:v>HCØ Lyngby</c:v>
                </c:pt>
                <c:pt idx="3">
                  <c:v>I alt</c:v>
                </c:pt>
              </c:strCache>
            </c:strRef>
          </c:cat>
          <c:val>
            <c:numRef>
              <c:f>'HTX Ansøgertal'!$B$4:$E$4</c:f>
              <c:numCache>
                <c:formatCode>General</c:formatCode>
                <c:ptCount val="4"/>
                <c:pt idx="0">
                  <c:v>97</c:v>
                </c:pt>
                <c:pt idx="1">
                  <c:v>110</c:v>
                </c:pt>
                <c:pt idx="2">
                  <c:v>253</c:v>
                </c:pt>
                <c:pt idx="3">
                  <c:v>460</c:v>
                </c:pt>
              </c:numCache>
            </c:numRef>
          </c:val>
          <c:extLst>
            <c:ext xmlns:c16="http://schemas.microsoft.com/office/drawing/2014/chart" uri="{C3380CC4-5D6E-409C-BE32-E72D297353CC}">
              <c16:uniqueId val="{00000001-3269-48FE-BC16-483749121057}"/>
            </c:ext>
          </c:extLst>
        </c:ser>
        <c:ser>
          <c:idx val="2"/>
          <c:order val="2"/>
          <c:tx>
            <c:strRef>
              <c:f>'HTX Ansøgertal'!$A$5</c:f>
              <c:strCache>
                <c:ptCount val="1"/>
                <c:pt idx="0">
                  <c:v>2025</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Ansøgertal'!$B$2:$E$2</c:f>
              <c:strCache>
                <c:ptCount val="4"/>
                <c:pt idx="0">
                  <c:v>HCØ Ballerup</c:v>
                </c:pt>
                <c:pt idx="1">
                  <c:v>HCØ Frederiksberg</c:v>
                </c:pt>
                <c:pt idx="2">
                  <c:v>HCØ Lyngby</c:v>
                </c:pt>
                <c:pt idx="3">
                  <c:v>I alt</c:v>
                </c:pt>
              </c:strCache>
            </c:strRef>
          </c:cat>
          <c:val>
            <c:numRef>
              <c:f>'HTX Ansøgertal'!$B$5:$E$5</c:f>
              <c:numCache>
                <c:formatCode>General</c:formatCode>
                <c:ptCount val="4"/>
                <c:pt idx="0">
                  <c:v>87</c:v>
                </c:pt>
                <c:pt idx="1">
                  <c:v>98</c:v>
                </c:pt>
                <c:pt idx="2">
                  <c:v>288</c:v>
                </c:pt>
                <c:pt idx="3">
                  <c:v>473</c:v>
                </c:pt>
              </c:numCache>
            </c:numRef>
          </c:val>
          <c:extLst>
            <c:ext xmlns:c16="http://schemas.microsoft.com/office/drawing/2014/chart" uri="{C3380CC4-5D6E-409C-BE32-E72D297353CC}">
              <c16:uniqueId val="{00000002-3269-48FE-BC16-483749121057}"/>
            </c:ext>
          </c:extLst>
        </c:ser>
        <c:dLbls>
          <c:dLblPos val="outEnd"/>
          <c:showLegendKey val="0"/>
          <c:showVal val="1"/>
          <c:showCatName val="0"/>
          <c:showSerName val="0"/>
          <c:showPercent val="0"/>
          <c:showBubbleSize val="0"/>
        </c:dLbls>
        <c:gapWidth val="219"/>
        <c:overlap val="-27"/>
        <c:axId val="1078482480"/>
        <c:axId val="1067883344"/>
      </c:barChart>
      <c:catAx>
        <c:axId val="107848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7883344"/>
        <c:crosses val="autoZero"/>
        <c:auto val="1"/>
        <c:lblAlgn val="ctr"/>
        <c:lblOffset val="100"/>
        <c:noMultiLvlLbl val="0"/>
      </c:catAx>
      <c:valAx>
        <c:axId val="106788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7848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'HTX Eksamenskarakterer'!$B$16</c:f>
              <c:strCache>
                <c:ptCount val="1"/>
                <c:pt idx="0">
                  <c:v>HCØ Ballerup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Eksamenskarakterer'!$A$17:$A$19</c:f>
              <c:strCache>
                <c:ptCount val="3"/>
                <c:pt idx="0">
                  <c:v>2022/2023</c:v>
                </c:pt>
                <c:pt idx="1">
                  <c:v>2023/2024</c:v>
                </c:pt>
                <c:pt idx="2">
                  <c:v>2024/2025</c:v>
                </c:pt>
              </c:strCache>
            </c:strRef>
          </c:cat>
          <c:val>
            <c:numRef>
              <c:f>'HTX Eksamenskarakterer'!$B$17:$B$19</c:f>
              <c:numCache>
                <c:formatCode>General</c:formatCode>
                <c:ptCount val="3"/>
                <c:pt idx="0">
                  <c:v>7.9</c:v>
                </c:pt>
                <c:pt idx="1">
                  <c:v>7.8</c:v>
                </c:pt>
                <c:pt idx="2">
                  <c:v>7.1</c:v>
                </c:pt>
              </c:numCache>
            </c:numRef>
          </c:val>
          <c:extLst>
            <c:ext xmlns:c16="http://schemas.microsoft.com/office/drawing/2014/chart" uri="{C3380CC4-5D6E-409C-BE32-E72D297353CC}">
              <c16:uniqueId val="{00000000-5874-499F-966C-8F0ABD758360}"/>
            </c:ext>
          </c:extLst>
        </c:ser>
        <c:ser>
          <c:idx val="1"/>
          <c:order val="1"/>
          <c:tx>
            <c:strRef>
              <c:f>'HTX Eksamenskarakterer'!$C$16</c:f>
              <c:strCache>
                <c:ptCount val="1"/>
                <c:pt idx="0">
                  <c:v>Socioøkonomiske reference (B)</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Eksamenskarakterer'!$A$17:$A$19</c:f>
              <c:strCache>
                <c:ptCount val="3"/>
                <c:pt idx="0">
                  <c:v>2022/2023</c:v>
                </c:pt>
                <c:pt idx="1">
                  <c:v>2023/2024</c:v>
                </c:pt>
                <c:pt idx="2">
                  <c:v>2024/2025</c:v>
                </c:pt>
              </c:strCache>
            </c:strRef>
          </c:cat>
          <c:val>
            <c:numRef>
              <c:f>'HTX Eksamenskarakterer'!$C$17:$C$19</c:f>
              <c:numCache>
                <c:formatCode>General</c:formatCode>
                <c:ptCount val="3"/>
                <c:pt idx="0">
                  <c:v>7.9</c:v>
                </c:pt>
                <c:pt idx="1">
                  <c:v>7.9</c:v>
                </c:pt>
                <c:pt idx="2">
                  <c:v>7.6</c:v>
                </c:pt>
              </c:numCache>
            </c:numRef>
          </c:val>
          <c:extLst>
            <c:ext xmlns:c16="http://schemas.microsoft.com/office/drawing/2014/chart" uri="{C3380CC4-5D6E-409C-BE32-E72D297353CC}">
              <c16:uniqueId val="{00000001-5874-499F-966C-8F0ABD758360}"/>
            </c:ext>
          </c:extLst>
        </c:ser>
        <c:ser>
          <c:idx val="2"/>
          <c:order val="2"/>
          <c:tx>
            <c:strRef>
              <c:f>'HTX Eksamenskarakterer'!$D$16</c:f>
              <c:strCache>
                <c:ptCount val="1"/>
                <c:pt idx="0">
                  <c:v>Landsgennemsnit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Eksamenskarakterer'!$A$17:$A$19</c:f>
              <c:strCache>
                <c:ptCount val="3"/>
                <c:pt idx="0">
                  <c:v>2022/2023</c:v>
                </c:pt>
                <c:pt idx="1">
                  <c:v>2023/2024</c:v>
                </c:pt>
                <c:pt idx="2">
                  <c:v>2024/2025</c:v>
                </c:pt>
              </c:strCache>
            </c:strRef>
          </c:cat>
          <c:val>
            <c:numRef>
              <c:f>'HTX Eksamenskarakterer'!$D$17:$D$19</c:f>
              <c:numCache>
                <c:formatCode>General</c:formatCode>
                <c:ptCount val="3"/>
                <c:pt idx="0">
                  <c:v>7.7</c:v>
                </c:pt>
                <c:pt idx="1">
                  <c:v>7.7</c:v>
                </c:pt>
                <c:pt idx="2">
                  <c:v>7.1</c:v>
                </c:pt>
              </c:numCache>
            </c:numRef>
          </c:val>
          <c:extLst>
            <c:ext xmlns:c16="http://schemas.microsoft.com/office/drawing/2014/chart" uri="{C3380CC4-5D6E-409C-BE32-E72D297353CC}">
              <c16:uniqueId val="{00000002-5874-499F-966C-8F0ABD758360}"/>
            </c:ext>
          </c:extLst>
        </c:ser>
        <c:dLbls>
          <c:showLegendKey val="0"/>
          <c:showVal val="0"/>
          <c:showCatName val="0"/>
          <c:showSerName val="0"/>
          <c:showPercent val="0"/>
          <c:showBubbleSize val="0"/>
        </c:dLbls>
        <c:gapWidth val="219"/>
        <c:overlap val="-27"/>
        <c:axId val="597165631"/>
        <c:axId val="693168799"/>
      </c:barChart>
      <c:catAx>
        <c:axId val="597165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693168799"/>
        <c:crosses val="autoZero"/>
        <c:auto val="1"/>
        <c:lblAlgn val="ctr"/>
        <c:lblOffset val="100"/>
        <c:noMultiLvlLbl val="0"/>
      </c:catAx>
      <c:valAx>
        <c:axId val="693168799"/>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97165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'HTX Eksamenskarakterer'!$B$22</c:f>
              <c:strCache>
                <c:ptCount val="1"/>
                <c:pt idx="0">
                  <c:v>HCØ Lyngby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Eksamenskarakterer'!$A$23:$A$25</c:f>
              <c:strCache>
                <c:ptCount val="3"/>
                <c:pt idx="0">
                  <c:v>2022/2023</c:v>
                </c:pt>
                <c:pt idx="1">
                  <c:v>2023/2024</c:v>
                </c:pt>
                <c:pt idx="2">
                  <c:v>2024/2025</c:v>
                </c:pt>
              </c:strCache>
            </c:strRef>
          </c:cat>
          <c:val>
            <c:numRef>
              <c:f>'HTX Eksamenskarakterer'!$B$23:$B$25</c:f>
              <c:numCache>
                <c:formatCode>General</c:formatCode>
                <c:ptCount val="3"/>
                <c:pt idx="0">
                  <c:v>8.1999999999999993</c:v>
                </c:pt>
                <c:pt idx="1">
                  <c:v>8.1999999999999993</c:v>
                </c:pt>
                <c:pt idx="2">
                  <c:v>8.5</c:v>
                </c:pt>
              </c:numCache>
            </c:numRef>
          </c:val>
          <c:extLst>
            <c:ext xmlns:c16="http://schemas.microsoft.com/office/drawing/2014/chart" uri="{C3380CC4-5D6E-409C-BE32-E72D297353CC}">
              <c16:uniqueId val="{00000000-D88D-4627-A655-CFD3D50A16C5}"/>
            </c:ext>
          </c:extLst>
        </c:ser>
        <c:ser>
          <c:idx val="1"/>
          <c:order val="1"/>
          <c:tx>
            <c:strRef>
              <c:f>'HTX Eksamenskarakterer'!$C$22</c:f>
              <c:strCache>
                <c:ptCount val="1"/>
                <c:pt idx="0">
                  <c:v>Socioøkonomiske reference (L)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Eksamenskarakterer'!$A$23:$A$25</c:f>
              <c:strCache>
                <c:ptCount val="3"/>
                <c:pt idx="0">
                  <c:v>2022/2023</c:v>
                </c:pt>
                <c:pt idx="1">
                  <c:v>2023/2024</c:v>
                </c:pt>
                <c:pt idx="2">
                  <c:v>2024/2025</c:v>
                </c:pt>
              </c:strCache>
            </c:strRef>
          </c:cat>
          <c:val>
            <c:numRef>
              <c:f>'HTX Eksamenskarakterer'!$C$23:$C$25</c:f>
              <c:numCache>
                <c:formatCode>General</c:formatCode>
                <c:ptCount val="3"/>
                <c:pt idx="0">
                  <c:v>8.1999999999999993</c:v>
                </c:pt>
                <c:pt idx="1">
                  <c:v>8.1</c:v>
                </c:pt>
                <c:pt idx="2">
                  <c:v>8.4</c:v>
                </c:pt>
              </c:numCache>
            </c:numRef>
          </c:val>
          <c:extLst>
            <c:ext xmlns:c16="http://schemas.microsoft.com/office/drawing/2014/chart" uri="{C3380CC4-5D6E-409C-BE32-E72D297353CC}">
              <c16:uniqueId val="{00000001-D88D-4627-A655-CFD3D50A16C5}"/>
            </c:ext>
          </c:extLst>
        </c:ser>
        <c:ser>
          <c:idx val="2"/>
          <c:order val="2"/>
          <c:tx>
            <c:strRef>
              <c:f>'HTX Eksamenskarakterer'!$D$22</c:f>
              <c:strCache>
                <c:ptCount val="1"/>
                <c:pt idx="0">
                  <c:v>Landsgennemsnit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Eksamenskarakterer'!$A$23:$A$25</c:f>
              <c:strCache>
                <c:ptCount val="3"/>
                <c:pt idx="0">
                  <c:v>2022/2023</c:v>
                </c:pt>
                <c:pt idx="1">
                  <c:v>2023/2024</c:v>
                </c:pt>
                <c:pt idx="2">
                  <c:v>2024/2025</c:v>
                </c:pt>
              </c:strCache>
            </c:strRef>
          </c:cat>
          <c:val>
            <c:numRef>
              <c:f>'HTX Eksamenskarakterer'!$D$23:$D$25</c:f>
              <c:numCache>
                <c:formatCode>General</c:formatCode>
                <c:ptCount val="3"/>
                <c:pt idx="0">
                  <c:v>7.7</c:v>
                </c:pt>
                <c:pt idx="1">
                  <c:v>7.7</c:v>
                </c:pt>
                <c:pt idx="2">
                  <c:v>7.1</c:v>
                </c:pt>
              </c:numCache>
            </c:numRef>
          </c:val>
          <c:extLst>
            <c:ext xmlns:c16="http://schemas.microsoft.com/office/drawing/2014/chart" uri="{C3380CC4-5D6E-409C-BE32-E72D297353CC}">
              <c16:uniqueId val="{00000002-D88D-4627-A655-CFD3D50A16C5}"/>
            </c:ext>
          </c:extLst>
        </c:ser>
        <c:dLbls>
          <c:dLblPos val="outEnd"/>
          <c:showLegendKey val="0"/>
          <c:showVal val="1"/>
          <c:showCatName val="0"/>
          <c:showSerName val="0"/>
          <c:showPercent val="0"/>
          <c:showBubbleSize val="0"/>
        </c:dLbls>
        <c:gapWidth val="219"/>
        <c:overlap val="-27"/>
        <c:axId val="934803407"/>
        <c:axId val="934809167"/>
      </c:barChart>
      <c:catAx>
        <c:axId val="934803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934809167"/>
        <c:crosses val="autoZero"/>
        <c:auto val="1"/>
        <c:lblAlgn val="ctr"/>
        <c:lblOffset val="100"/>
        <c:noMultiLvlLbl val="0"/>
      </c:catAx>
      <c:valAx>
        <c:axId val="934809167"/>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934803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'HTX Eksamenskarakterer'!$B$28</c:f>
              <c:strCache>
                <c:ptCount val="1"/>
                <c:pt idx="0">
                  <c:v>HCØ Frederiksberg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Eksamenskarakterer'!$A$29:$A$31</c:f>
              <c:strCache>
                <c:ptCount val="3"/>
                <c:pt idx="0">
                  <c:v>2022/2023</c:v>
                </c:pt>
                <c:pt idx="1">
                  <c:v>2023/2024</c:v>
                </c:pt>
                <c:pt idx="2">
                  <c:v>2024/2025</c:v>
                </c:pt>
              </c:strCache>
            </c:strRef>
          </c:cat>
          <c:val>
            <c:numRef>
              <c:f>'HTX Eksamenskarakterer'!$B$29:$B$31</c:f>
              <c:numCache>
                <c:formatCode>General</c:formatCode>
                <c:ptCount val="3"/>
                <c:pt idx="0">
                  <c:v>7.5</c:v>
                </c:pt>
                <c:pt idx="1">
                  <c:v>7.8</c:v>
                </c:pt>
                <c:pt idx="2">
                  <c:v>7.5</c:v>
                </c:pt>
              </c:numCache>
            </c:numRef>
          </c:val>
          <c:extLst>
            <c:ext xmlns:c16="http://schemas.microsoft.com/office/drawing/2014/chart" uri="{C3380CC4-5D6E-409C-BE32-E72D297353CC}">
              <c16:uniqueId val="{00000000-6A7B-4708-A16B-EE7B7EEE8F49}"/>
            </c:ext>
          </c:extLst>
        </c:ser>
        <c:ser>
          <c:idx val="1"/>
          <c:order val="1"/>
          <c:tx>
            <c:strRef>
              <c:f>'HTX Eksamenskarakterer'!$C$28</c:f>
              <c:strCache>
                <c:ptCount val="1"/>
                <c:pt idx="0">
                  <c:v>Socioøkonomiske reference (F)</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Eksamenskarakterer'!$A$29:$A$31</c:f>
              <c:strCache>
                <c:ptCount val="3"/>
                <c:pt idx="0">
                  <c:v>2022/2023</c:v>
                </c:pt>
                <c:pt idx="1">
                  <c:v>2023/2024</c:v>
                </c:pt>
                <c:pt idx="2">
                  <c:v>2024/2025</c:v>
                </c:pt>
              </c:strCache>
            </c:strRef>
          </c:cat>
          <c:val>
            <c:numRef>
              <c:f>'HTX Eksamenskarakterer'!$C$29:$C$31</c:f>
              <c:numCache>
                <c:formatCode>General</c:formatCode>
                <c:ptCount val="3"/>
                <c:pt idx="0">
                  <c:v>7.5</c:v>
                </c:pt>
                <c:pt idx="1">
                  <c:v>7.9</c:v>
                </c:pt>
                <c:pt idx="2">
                  <c:v>7.6</c:v>
                </c:pt>
              </c:numCache>
            </c:numRef>
          </c:val>
          <c:extLst>
            <c:ext xmlns:c16="http://schemas.microsoft.com/office/drawing/2014/chart" uri="{C3380CC4-5D6E-409C-BE32-E72D297353CC}">
              <c16:uniqueId val="{00000001-6A7B-4708-A16B-EE7B7EEE8F49}"/>
            </c:ext>
          </c:extLst>
        </c:ser>
        <c:ser>
          <c:idx val="2"/>
          <c:order val="2"/>
          <c:tx>
            <c:strRef>
              <c:f>'HTX Eksamenskarakterer'!$D$28</c:f>
              <c:strCache>
                <c:ptCount val="1"/>
                <c:pt idx="0">
                  <c:v>Landsgennemsnit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Eksamenskarakterer'!$A$29:$A$31</c:f>
              <c:strCache>
                <c:ptCount val="3"/>
                <c:pt idx="0">
                  <c:v>2022/2023</c:v>
                </c:pt>
                <c:pt idx="1">
                  <c:v>2023/2024</c:v>
                </c:pt>
                <c:pt idx="2">
                  <c:v>2024/2025</c:v>
                </c:pt>
              </c:strCache>
            </c:strRef>
          </c:cat>
          <c:val>
            <c:numRef>
              <c:f>'HTX Eksamenskarakterer'!$D$29:$D$31</c:f>
              <c:numCache>
                <c:formatCode>General</c:formatCode>
                <c:ptCount val="3"/>
                <c:pt idx="0">
                  <c:v>7.7</c:v>
                </c:pt>
                <c:pt idx="1">
                  <c:v>7.7</c:v>
                </c:pt>
                <c:pt idx="2">
                  <c:v>7.1</c:v>
                </c:pt>
              </c:numCache>
            </c:numRef>
          </c:val>
          <c:extLst>
            <c:ext xmlns:c16="http://schemas.microsoft.com/office/drawing/2014/chart" uri="{C3380CC4-5D6E-409C-BE32-E72D297353CC}">
              <c16:uniqueId val="{00000002-6A7B-4708-A16B-EE7B7EEE8F49}"/>
            </c:ext>
          </c:extLst>
        </c:ser>
        <c:dLbls>
          <c:dLblPos val="outEnd"/>
          <c:showLegendKey val="0"/>
          <c:showVal val="1"/>
          <c:showCatName val="0"/>
          <c:showSerName val="0"/>
          <c:showPercent val="0"/>
          <c:showBubbleSize val="0"/>
        </c:dLbls>
        <c:gapWidth val="219"/>
        <c:overlap val="-27"/>
        <c:axId val="816956175"/>
        <c:axId val="816956655"/>
      </c:barChart>
      <c:catAx>
        <c:axId val="816956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816956655"/>
        <c:crosses val="autoZero"/>
        <c:auto val="1"/>
        <c:lblAlgn val="ctr"/>
        <c:lblOffset val="100"/>
        <c:noMultiLvlLbl val="0"/>
      </c:catAx>
      <c:valAx>
        <c:axId val="816956655"/>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816956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'HTX Overgang til videregående '!$B$8</c:f>
              <c:strCache>
                <c:ptCount val="1"/>
                <c:pt idx="0">
                  <c:v>HCØ Ballerup</c:v>
                </c:pt>
              </c:strCache>
            </c:strRef>
          </c:tx>
          <c:spPr>
            <a:ln w="28575" cap="rnd">
              <a:solidFill>
                <a:schemeClr val="accent2"/>
              </a:solidFill>
              <a:round/>
            </a:ln>
            <a:effectLst/>
          </c:spPr>
          <c:marker>
            <c:symbol val="square"/>
            <c:size val="5"/>
            <c:spPr>
              <a:solidFill>
                <a:schemeClr val="accent2"/>
              </a:solidFill>
              <a:ln w="9525">
                <a:solidFill>
                  <a:schemeClr val="accent2"/>
                </a:solidFill>
              </a:ln>
              <a:effectLst/>
            </c:spPr>
          </c:marker>
          <c:dLbls>
            <c:dLbl>
              <c:idx val="0"/>
              <c:layout>
                <c:manualLayout>
                  <c:x val="5.1977035005557884E-4"/>
                  <c:y val="5.39407021238986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F4-4040-9D55-12F9FD4357D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'!$A$9:$A$12</c:f>
              <c:strCache>
                <c:ptCount val="4"/>
                <c:pt idx="0">
                  <c:v>2018/2019</c:v>
                </c:pt>
                <c:pt idx="1">
                  <c:v>2019/2020</c:v>
                </c:pt>
                <c:pt idx="2">
                  <c:v>2020/2021</c:v>
                </c:pt>
                <c:pt idx="3">
                  <c:v>2021/2022</c:v>
                </c:pt>
              </c:strCache>
            </c:strRef>
          </c:cat>
          <c:val>
            <c:numRef>
              <c:f>'HTX Overgang til videregående '!$B$9:$B$12</c:f>
              <c:numCache>
                <c:formatCode>0%</c:formatCode>
                <c:ptCount val="4"/>
                <c:pt idx="0">
                  <c:v>0.7</c:v>
                </c:pt>
                <c:pt idx="1">
                  <c:v>0.77</c:v>
                </c:pt>
                <c:pt idx="2" formatCode="0.00%">
                  <c:v>0.70799999999999996</c:v>
                </c:pt>
                <c:pt idx="3" formatCode="0.00%">
                  <c:v>0.73899999999999999</c:v>
                </c:pt>
              </c:numCache>
            </c:numRef>
          </c:val>
          <c:smooth val="0"/>
          <c:extLst>
            <c:ext xmlns:c16="http://schemas.microsoft.com/office/drawing/2014/chart" uri="{C3380CC4-5D6E-409C-BE32-E72D297353CC}">
              <c16:uniqueId val="{00000000-9988-4093-9B6C-F28B02FE9FB5}"/>
            </c:ext>
          </c:extLst>
        </c:ser>
        <c:ser>
          <c:idx val="1"/>
          <c:order val="1"/>
          <c:tx>
            <c:strRef>
              <c:f>'HTX Overgang til videregående '!$C$8</c:f>
              <c:strCache>
                <c:ptCount val="1"/>
                <c:pt idx="0">
                  <c:v>Landstal HTX</c:v>
                </c:pt>
              </c:strCache>
            </c:strRef>
          </c:tx>
          <c:spPr>
            <a:ln w="28575" cap="rnd">
              <a:solidFill>
                <a:schemeClr val="tx1"/>
              </a:solidFill>
              <a:round/>
            </a:ln>
            <a:effectLst/>
          </c:spPr>
          <c:marker>
            <c:symbol val="square"/>
            <c:size val="5"/>
            <c:spPr>
              <a:solidFill>
                <a:schemeClr val="tx1"/>
              </a:solidFill>
              <a:ln w="9525">
                <a:solidFill>
                  <a:schemeClr val="tx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'!$A$9:$A$12</c:f>
              <c:strCache>
                <c:ptCount val="4"/>
                <c:pt idx="0">
                  <c:v>2018/2019</c:v>
                </c:pt>
                <c:pt idx="1">
                  <c:v>2019/2020</c:v>
                </c:pt>
                <c:pt idx="2">
                  <c:v>2020/2021</c:v>
                </c:pt>
                <c:pt idx="3">
                  <c:v>2021/2022</c:v>
                </c:pt>
              </c:strCache>
            </c:strRef>
          </c:cat>
          <c:val>
            <c:numRef>
              <c:f>'HTX Overgang til videregående '!$C$9:$C$12</c:f>
              <c:numCache>
                <c:formatCode>0.00%</c:formatCode>
                <c:ptCount val="4"/>
                <c:pt idx="0">
                  <c:v>0.70699999999999996</c:v>
                </c:pt>
                <c:pt idx="1">
                  <c:v>0.69099999999999995</c:v>
                </c:pt>
                <c:pt idx="2">
                  <c:v>0.67</c:v>
                </c:pt>
                <c:pt idx="3">
                  <c:v>0.67100000000000004</c:v>
                </c:pt>
              </c:numCache>
            </c:numRef>
          </c:val>
          <c:smooth val="0"/>
          <c:extLst>
            <c:ext xmlns:c16="http://schemas.microsoft.com/office/drawing/2014/chart" uri="{C3380CC4-5D6E-409C-BE32-E72D297353CC}">
              <c16:uniqueId val="{00000001-9988-4093-9B6C-F28B02FE9FB5}"/>
            </c:ext>
          </c:extLst>
        </c:ser>
        <c:dLbls>
          <c:dLblPos val="t"/>
          <c:showLegendKey val="0"/>
          <c:showVal val="1"/>
          <c:showCatName val="0"/>
          <c:showSerName val="0"/>
          <c:showPercent val="0"/>
          <c:showBubbleSize val="0"/>
        </c:dLbls>
        <c:marker val="1"/>
        <c:smooth val="0"/>
        <c:axId val="564128432"/>
        <c:axId val="564126512"/>
      </c:lineChart>
      <c:catAx>
        <c:axId val="56412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126512"/>
        <c:crosses val="autoZero"/>
        <c:auto val="1"/>
        <c:lblAlgn val="ctr"/>
        <c:lblOffset val="100"/>
        <c:noMultiLvlLbl val="0"/>
      </c:catAx>
      <c:valAx>
        <c:axId val="564126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128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'HTX Overgang til videregående '!$B$31</c:f>
              <c:strCache>
                <c:ptCount val="1"/>
                <c:pt idx="0">
                  <c:v>HCØ Lyngby</c:v>
                </c:pt>
              </c:strCache>
            </c:strRef>
          </c:tx>
          <c:spPr>
            <a:ln w="28575" cap="rnd">
              <a:solidFill>
                <a:schemeClr val="accent2"/>
              </a:solidFill>
              <a:round/>
            </a:ln>
            <a:effectLst/>
          </c:spPr>
          <c:marker>
            <c:symbol val="square"/>
            <c:size val="5"/>
            <c:spPr>
              <a:solidFill>
                <a:schemeClr val="accent2"/>
              </a:solidFill>
              <a:ln w="222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'!$A$32:$A$35</c:f>
              <c:strCache>
                <c:ptCount val="4"/>
                <c:pt idx="0">
                  <c:v>2018/2019</c:v>
                </c:pt>
                <c:pt idx="1">
                  <c:v>2019/2020</c:v>
                </c:pt>
                <c:pt idx="2">
                  <c:v>2020/2021</c:v>
                </c:pt>
                <c:pt idx="3">
                  <c:v>2021/2022</c:v>
                </c:pt>
              </c:strCache>
            </c:strRef>
          </c:cat>
          <c:val>
            <c:numRef>
              <c:f>'HTX Overgang til videregående '!$B$32:$B$35</c:f>
              <c:numCache>
                <c:formatCode>0.00%</c:formatCode>
                <c:ptCount val="4"/>
                <c:pt idx="0" formatCode="0%">
                  <c:v>0.83</c:v>
                </c:pt>
                <c:pt idx="1">
                  <c:v>0.78400000000000003</c:v>
                </c:pt>
                <c:pt idx="2">
                  <c:v>0.78100000000000003</c:v>
                </c:pt>
                <c:pt idx="3">
                  <c:v>0.72599999999999998</c:v>
                </c:pt>
              </c:numCache>
            </c:numRef>
          </c:val>
          <c:smooth val="0"/>
          <c:extLst>
            <c:ext xmlns:c16="http://schemas.microsoft.com/office/drawing/2014/chart" uri="{C3380CC4-5D6E-409C-BE32-E72D297353CC}">
              <c16:uniqueId val="{00000000-01A3-4C2B-B0F7-4001B2DEA670}"/>
            </c:ext>
          </c:extLst>
        </c:ser>
        <c:ser>
          <c:idx val="1"/>
          <c:order val="1"/>
          <c:tx>
            <c:strRef>
              <c:f>'HTX Overgang til videregående '!$C$31</c:f>
              <c:strCache>
                <c:ptCount val="1"/>
                <c:pt idx="0">
                  <c:v>Landstal HTX</c:v>
                </c:pt>
              </c:strCache>
            </c:strRef>
          </c:tx>
          <c:spPr>
            <a:ln w="28575" cap="rnd">
              <a:solidFill>
                <a:schemeClr val="tx1"/>
              </a:solidFill>
              <a:round/>
            </a:ln>
            <a:effectLst/>
          </c:spPr>
          <c:marker>
            <c:symbol val="square"/>
            <c:size val="5"/>
            <c:spPr>
              <a:solidFill>
                <a:schemeClr val="tx1"/>
              </a:solidFill>
              <a:ln w="9525">
                <a:solidFill>
                  <a:schemeClr val="tx1"/>
                </a:solidFill>
              </a:ln>
              <a:effectLst/>
            </c:spPr>
          </c:marker>
          <c:dLbls>
            <c:dLbl>
              <c:idx val="0"/>
              <c:layout>
                <c:manualLayout>
                  <c:x val="-3.4996882997239645E-2"/>
                  <c:y val="4.03114666495236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1E-45AA-8574-24353AB29F84}"/>
                </c:ext>
              </c:extLst>
            </c:dLbl>
            <c:dLbl>
              <c:idx val="1"/>
              <c:layout>
                <c:manualLayout>
                  <c:x val="-4.8163669998899088E-2"/>
                  <c:y val="6.94698512061411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1E-45AA-8574-24353AB29F84}"/>
                </c:ext>
              </c:extLst>
            </c:dLbl>
            <c:dLbl>
              <c:idx val="2"/>
              <c:layout>
                <c:manualLayout>
                  <c:x val="-4.273826159724272E-2"/>
                  <c:y val="5.85354569974095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1E-45AA-8574-24353AB29F84}"/>
                </c:ext>
              </c:extLst>
            </c:dLbl>
            <c:dLbl>
              <c:idx val="3"/>
              <c:layout>
                <c:manualLayout>
                  <c:x val="-4.2103514209547811E-2"/>
                  <c:y val="4.03114666495236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1E-45AA-8574-24353AB29F8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'!$A$32:$A$35</c:f>
              <c:strCache>
                <c:ptCount val="4"/>
                <c:pt idx="0">
                  <c:v>2018/2019</c:v>
                </c:pt>
                <c:pt idx="1">
                  <c:v>2019/2020</c:v>
                </c:pt>
                <c:pt idx="2">
                  <c:v>2020/2021</c:v>
                </c:pt>
                <c:pt idx="3">
                  <c:v>2021/2022</c:v>
                </c:pt>
              </c:strCache>
            </c:strRef>
          </c:cat>
          <c:val>
            <c:numRef>
              <c:f>'HTX Overgang til videregående '!$C$32:$C$35</c:f>
              <c:numCache>
                <c:formatCode>0.00%</c:formatCode>
                <c:ptCount val="4"/>
                <c:pt idx="0">
                  <c:v>0.70699999999999996</c:v>
                </c:pt>
                <c:pt idx="1">
                  <c:v>0.69099999999999995</c:v>
                </c:pt>
                <c:pt idx="2">
                  <c:v>0.67</c:v>
                </c:pt>
                <c:pt idx="3">
                  <c:v>0.67100000000000004</c:v>
                </c:pt>
              </c:numCache>
            </c:numRef>
          </c:val>
          <c:smooth val="0"/>
          <c:extLst>
            <c:ext xmlns:c16="http://schemas.microsoft.com/office/drawing/2014/chart" uri="{C3380CC4-5D6E-409C-BE32-E72D297353CC}">
              <c16:uniqueId val="{00000001-01A3-4C2B-B0F7-4001B2DEA670}"/>
            </c:ext>
          </c:extLst>
        </c:ser>
        <c:dLbls>
          <c:dLblPos val="t"/>
          <c:showLegendKey val="0"/>
          <c:showVal val="1"/>
          <c:showCatName val="0"/>
          <c:showSerName val="0"/>
          <c:showPercent val="0"/>
          <c:showBubbleSize val="0"/>
        </c:dLbls>
        <c:marker val="1"/>
        <c:smooth val="0"/>
        <c:axId val="564071792"/>
        <c:axId val="564072272"/>
      </c:lineChart>
      <c:catAx>
        <c:axId val="56407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72272"/>
        <c:crosses val="autoZero"/>
        <c:auto val="1"/>
        <c:lblAlgn val="ctr"/>
        <c:lblOffset val="100"/>
        <c:noMultiLvlLbl val="0"/>
      </c:catAx>
      <c:valAx>
        <c:axId val="564072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071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'HTX Overgang til videregående '!$B$19</c:f>
              <c:strCache>
                <c:ptCount val="1"/>
                <c:pt idx="0">
                  <c:v>HCØ Frederiksberg</c:v>
                </c:pt>
              </c:strCache>
            </c:strRef>
          </c:tx>
          <c:spPr>
            <a:ln w="28575" cap="rnd">
              <a:solidFill>
                <a:schemeClr val="accent2"/>
              </a:solidFill>
              <a:round/>
            </a:ln>
            <a:effectLst/>
          </c:spPr>
          <c:marker>
            <c:symbol val="squar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'!$A$20:$A$23</c:f>
              <c:strCache>
                <c:ptCount val="4"/>
                <c:pt idx="0">
                  <c:v>2018/2019</c:v>
                </c:pt>
                <c:pt idx="1">
                  <c:v>2019/2020</c:v>
                </c:pt>
                <c:pt idx="2">
                  <c:v>2020/2021</c:v>
                </c:pt>
                <c:pt idx="3">
                  <c:v>2021/2022</c:v>
                </c:pt>
              </c:strCache>
            </c:strRef>
          </c:cat>
          <c:val>
            <c:numRef>
              <c:f>'HTX Overgang til videregående '!$B$20:$B$23</c:f>
              <c:numCache>
                <c:formatCode>0.00%</c:formatCode>
                <c:ptCount val="4"/>
                <c:pt idx="0">
                  <c:v>0.76900000000000002</c:v>
                </c:pt>
                <c:pt idx="1">
                  <c:v>0.78900000000000003</c:v>
                </c:pt>
                <c:pt idx="2" formatCode="0%">
                  <c:v>0.76</c:v>
                </c:pt>
                <c:pt idx="3">
                  <c:v>0.75600000000000001</c:v>
                </c:pt>
              </c:numCache>
            </c:numRef>
          </c:val>
          <c:smooth val="0"/>
          <c:extLst>
            <c:ext xmlns:c16="http://schemas.microsoft.com/office/drawing/2014/chart" uri="{C3380CC4-5D6E-409C-BE32-E72D297353CC}">
              <c16:uniqueId val="{00000000-D410-4614-AA73-60A736EBF92B}"/>
            </c:ext>
          </c:extLst>
        </c:ser>
        <c:ser>
          <c:idx val="1"/>
          <c:order val="1"/>
          <c:tx>
            <c:strRef>
              <c:f>'HTX Overgang til videregående '!$C$19</c:f>
              <c:strCache>
                <c:ptCount val="1"/>
                <c:pt idx="0">
                  <c:v>Landstal HTX</c:v>
                </c:pt>
              </c:strCache>
            </c:strRef>
          </c:tx>
          <c:spPr>
            <a:ln w="28575" cap="rnd">
              <a:solidFill>
                <a:schemeClr val="tx1"/>
              </a:solidFill>
              <a:round/>
            </a:ln>
            <a:effectLst/>
          </c:spPr>
          <c:marker>
            <c:symbol val="square"/>
            <c:size val="5"/>
            <c:spPr>
              <a:solidFill>
                <a:schemeClr val="tx1"/>
              </a:solidFill>
              <a:ln w="9525">
                <a:solidFill>
                  <a:schemeClr val="tx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'HTX Overgang til videregående '!$A$20:$A$23</c:f>
              <c:strCache>
                <c:ptCount val="4"/>
                <c:pt idx="0">
                  <c:v>2018/2019</c:v>
                </c:pt>
                <c:pt idx="1">
                  <c:v>2019/2020</c:v>
                </c:pt>
                <c:pt idx="2">
                  <c:v>2020/2021</c:v>
                </c:pt>
                <c:pt idx="3">
                  <c:v>2021/2022</c:v>
                </c:pt>
              </c:strCache>
            </c:strRef>
          </c:cat>
          <c:val>
            <c:numRef>
              <c:f>'HTX Overgang til videregående '!$C$20:$C$23</c:f>
              <c:numCache>
                <c:formatCode>0.00%</c:formatCode>
                <c:ptCount val="4"/>
                <c:pt idx="0">
                  <c:v>0.70699999999999996</c:v>
                </c:pt>
                <c:pt idx="1">
                  <c:v>0.69099999999999995</c:v>
                </c:pt>
                <c:pt idx="2">
                  <c:v>0.67</c:v>
                </c:pt>
                <c:pt idx="3">
                  <c:v>0.67100000000000004</c:v>
                </c:pt>
              </c:numCache>
            </c:numRef>
          </c:val>
          <c:smooth val="0"/>
          <c:extLst>
            <c:ext xmlns:c16="http://schemas.microsoft.com/office/drawing/2014/chart" uri="{C3380CC4-5D6E-409C-BE32-E72D297353CC}">
              <c16:uniqueId val="{00000001-D410-4614-AA73-60A736EBF92B}"/>
            </c:ext>
          </c:extLst>
        </c:ser>
        <c:dLbls>
          <c:dLblPos val="t"/>
          <c:showLegendKey val="0"/>
          <c:showVal val="1"/>
          <c:showCatName val="0"/>
          <c:showSerName val="0"/>
          <c:showPercent val="0"/>
          <c:showBubbleSize val="0"/>
        </c:dLbls>
        <c:marker val="1"/>
        <c:smooth val="0"/>
        <c:axId val="564138512"/>
        <c:axId val="564138992"/>
      </c:lineChart>
      <c:catAx>
        <c:axId val="56413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138992"/>
        <c:crosses val="autoZero"/>
        <c:auto val="1"/>
        <c:lblAlgn val="ctr"/>
        <c:lblOffset val="100"/>
        <c:noMultiLvlLbl val="0"/>
      </c:catAx>
      <c:valAx>
        <c:axId val="56413899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6413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Fravær'!$A$47</c:f>
              <c:strCache>
                <c:ptCount val="1"/>
                <c:pt idx="0">
                  <c:v>Automatiktekniker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Fravær'!$B$47:$C$47</c:f>
              <c:numCache>
                <c:formatCode>0.00%</c:formatCode>
                <c:ptCount val="2"/>
                <c:pt idx="0">
                  <c:v>0.14199999999999999</c:v>
                </c:pt>
                <c:pt idx="1">
                  <c:v>0.158</c:v>
                </c:pt>
              </c:numCache>
            </c:numRef>
          </c:val>
          <c:extLst>
            <c:ext xmlns:c16="http://schemas.microsoft.com/office/drawing/2014/chart" uri="{C3380CC4-5D6E-409C-BE32-E72D297353CC}">
              <c16:uniqueId val="{00000000-12A1-40E8-9910-E19A653338A9}"/>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12A1-40E8-9910-E19A653338A9}"/>
            </c:ext>
          </c:extLst>
        </c:ser>
        <c:dLbls>
          <c:dLblPos val="outEnd"/>
          <c:showLegendKey val="0"/>
          <c:showVal val="1"/>
          <c:showCatName val="0"/>
          <c:showSerName val="0"/>
          <c:showPercent val="0"/>
          <c:showBubbleSize val="0"/>
        </c:dLbls>
        <c:gapWidth val="219"/>
        <c:overlap val="-27"/>
        <c:axId val="1078464384"/>
        <c:axId val="1068069104"/>
      </c:barChart>
      <c:catAx>
        <c:axId val="1078464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69104"/>
        <c:crosses val="autoZero"/>
        <c:auto val="1"/>
        <c:lblAlgn val="ctr"/>
        <c:lblOffset val="100"/>
        <c:noMultiLvlLbl val="0"/>
      </c:catAx>
      <c:valAx>
        <c:axId val="10680691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78464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chart>
  <c:spPr>
    <a:noFill/>
    <a:ln>
      <a:noFill/>
    </a:ln>
    <a:effectLst/>
  </c:spPr>
  <c:txPr>
    <a:bodyPr/>
    <a:lstStyle/>
    <a:p>
      <a:pPr>
        <a:defRPr/>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Fravær'!$A$48</c:f>
              <c:strCache>
                <c:ptCount val="1"/>
                <c:pt idx="0">
                  <c:v>Bygningsmaler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Fravær'!$B$48:$C$48</c:f>
              <c:numCache>
                <c:formatCode>0.00%</c:formatCode>
                <c:ptCount val="2"/>
                <c:pt idx="0">
                  <c:v>0.19</c:v>
                </c:pt>
                <c:pt idx="1">
                  <c:v>0.18</c:v>
                </c:pt>
              </c:numCache>
            </c:numRef>
          </c:val>
          <c:extLst>
            <c:ext xmlns:c16="http://schemas.microsoft.com/office/drawing/2014/chart" uri="{C3380CC4-5D6E-409C-BE32-E72D297353CC}">
              <c16:uniqueId val="{00000000-E23C-489F-89FD-D937D99B2696}"/>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E23C-489F-89FD-D937D99B2696}"/>
            </c:ext>
          </c:extLst>
        </c:ser>
        <c:dLbls>
          <c:dLblPos val="outEnd"/>
          <c:showLegendKey val="0"/>
          <c:showVal val="1"/>
          <c:showCatName val="0"/>
          <c:showSerName val="0"/>
          <c:showPercent val="0"/>
          <c:showBubbleSize val="0"/>
        </c:dLbls>
        <c:gapWidth val="219"/>
        <c:overlap val="-27"/>
        <c:axId val="772395311"/>
        <c:axId val="606031119"/>
      </c:barChart>
      <c:catAx>
        <c:axId val="772395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606031119"/>
        <c:crosses val="autoZero"/>
        <c:auto val="1"/>
        <c:lblAlgn val="ctr"/>
        <c:lblOffset val="100"/>
        <c:noMultiLvlLbl val="0"/>
      </c:catAx>
      <c:valAx>
        <c:axId val="606031119"/>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772395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Fravær'!$A$47</c:f>
              <c:strCache>
                <c:ptCount val="1"/>
                <c:pt idx="0">
                  <c:v>Cykel- og motorcykelmekaniker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Fravær'!$B$47:$C$47</c:f>
              <c:numCache>
                <c:formatCode>0.00%</c:formatCode>
                <c:ptCount val="2"/>
                <c:pt idx="0">
                  <c:v>0.19</c:v>
                </c:pt>
                <c:pt idx="1">
                  <c:v>0.23499999999999999</c:v>
                </c:pt>
              </c:numCache>
            </c:numRef>
          </c:val>
          <c:extLst>
            <c:ext xmlns:c16="http://schemas.microsoft.com/office/drawing/2014/chart" uri="{C3380CC4-5D6E-409C-BE32-E72D297353CC}">
              <c16:uniqueId val="{00000000-BB5A-4919-9920-A9747E40666B}"/>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BB5A-4919-9920-A9747E40666B}"/>
            </c:ext>
          </c:extLst>
        </c:ser>
        <c:dLbls>
          <c:dLblPos val="outEnd"/>
          <c:showLegendKey val="0"/>
          <c:showVal val="1"/>
          <c:showCatName val="0"/>
          <c:showSerName val="0"/>
          <c:showPercent val="0"/>
          <c:showBubbleSize val="0"/>
        </c:dLbls>
        <c:gapWidth val="219"/>
        <c:overlap val="-27"/>
        <c:axId val="534608847"/>
        <c:axId val="534609327"/>
      </c:barChart>
      <c:catAx>
        <c:axId val="534608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09327"/>
        <c:crosses val="autoZero"/>
        <c:auto val="1"/>
        <c:lblAlgn val="ctr"/>
        <c:lblOffset val="100"/>
        <c:noMultiLvlLbl val="0"/>
      </c:catAx>
      <c:valAx>
        <c:axId val="53460932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088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Fravær'!$A$50</c:f>
              <c:strCache>
                <c:ptCount val="1"/>
                <c:pt idx="0">
                  <c:v>Data- og kommunikation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Fravær'!$B$50:$C$50</c:f>
              <c:numCache>
                <c:formatCode>0.00%</c:formatCode>
                <c:ptCount val="2"/>
                <c:pt idx="0">
                  <c:v>0.155</c:v>
                </c:pt>
                <c:pt idx="1">
                  <c:v>0.16200000000000001</c:v>
                </c:pt>
              </c:numCache>
            </c:numRef>
          </c:val>
          <c:extLst>
            <c:ext xmlns:c16="http://schemas.microsoft.com/office/drawing/2014/chart" uri="{C3380CC4-5D6E-409C-BE32-E72D297353CC}">
              <c16:uniqueId val="{00000000-2026-40BD-92AE-DFDA39C89D0F}"/>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2026-40BD-92AE-DFDA39C89D0F}"/>
            </c:ext>
          </c:extLst>
        </c:ser>
        <c:dLbls>
          <c:dLblPos val="outEnd"/>
          <c:showLegendKey val="0"/>
          <c:showVal val="1"/>
          <c:showCatName val="0"/>
          <c:showSerName val="0"/>
          <c:showPercent val="0"/>
          <c:showBubbleSize val="0"/>
        </c:dLbls>
        <c:gapWidth val="219"/>
        <c:overlap val="-27"/>
        <c:axId val="1225412256"/>
        <c:axId val="1068030224"/>
      </c:barChart>
      <c:catAx>
        <c:axId val="1225412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30224"/>
        <c:crosses val="autoZero"/>
        <c:auto val="1"/>
        <c:lblAlgn val="ctr"/>
        <c:lblOffset val="100"/>
        <c:noMultiLvlLbl val="0"/>
      </c:catAx>
      <c:valAx>
        <c:axId val="106803022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22541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Fravær'!$A$51</c:f>
              <c:strCache>
                <c:ptCount val="1"/>
                <c:pt idx="0">
                  <c:v>Elektriker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Fravær'!$B$51:$C$51</c:f>
              <c:numCache>
                <c:formatCode>0.00%</c:formatCode>
                <c:ptCount val="2"/>
                <c:pt idx="0">
                  <c:v>0.16700000000000001</c:v>
                </c:pt>
                <c:pt idx="1">
                  <c:v>0.14000000000000001</c:v>
                </c:pt>
              </c:numCache>
            </c:numRef>
          </c:val>
          <c:extLst>
            <c:ext xmlns:c16="http://schemas.microsoft.com/office/drawing/2014/chart" uri="{C3380CC4-5D6E-409C-BE32-E72D297353CC}">
              <c16:uniqueId val="{00000000-A3B0-408A-8CDE-E47B77928B5C}"/>
            </c:ext>
          </c:extLst>
        </c:ser>
        <c:ser>
          <c:idx val="1"/>
          <c:order val="1"/>
          <c:tx>
            <c:strRef>
              <c:f>'EUD_EUX Fravær'!$A$65</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Fravær'!$B$46:$C$46</c:f>
              <c:numCache>
                <c:formatCode>General</c:formatCode>
                <c:ptCount val="2"/>
                <c:pt idx="0">
                  <c:v>2024</c:v>
                </c:pt>
                <c:pt idx="1">
                  <c:v>2025</c:v>
                </c:pt>
              </c:numCache>
            </c:numRef>
          </c:cat>
          <c:val>
            <c:numRef>
              <c:f>'EUD_EUX Fravær'!$B$65:$C$65</c:f>
              <c:numCache>
                <c:formatCode>0.00%</c:formatCode>
                <c:ptCount val="2"/>
                <c:pt idx="0" formatCode="0%">
                  <c:v>0.15</c:v>
                </c:pt>
                <c:pt idx="1">
                  <c:v>0.14699999999999999</c:v>
                </c:pt>
              </c:numCache>
            </c:numRef>
          </c:val>
          <c:extLst>
            <c:ext xmlns:c16="http://schemas.microsoft.com/office/drawing/2014/chart" uri="{C3380CC4-5D6E-409C-BE32-E72D297353CC}">
              <c16:uniqueId val="{00000001-A3B0-408A-8CDE-E47B77928B5C}"/>
            </c:ext>
          </c:extLst>
        </c:ser>
        <c:dLbls>
          <c:dLblPos val="outEnd"/>
          <c:showLegendKey val="0"/>
          <c:showVal val="1"/>
          <c:showCatName val="0"/>
          <c:showSerName val="0"/>
          <c:showPercent val="0"/>
          <c:showBubbleSize val="0"/>
        </c:dLbls>
        <c:gapWidth val="219"/>
        <c:overlap val="-27"/>
        <c:axId val="1037331744"/>
        <c:axId val="1068020624"/>
      </c:barChart>
      <c:catAx>
        <c:axId val="103733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68020624"/>
        <c:crosses val="autoZero"/>
        <c:auto val="1"/>
        <c:lblAlgn val="ctr"/>
        <c:lblOffset val="100"/>
        <c:noMultiLvlLbl val="0"/>
      </c:catAx>
      <c:valAx>
        <c:axId val="10680206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03733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'EUD_EUX Fravær'!$A$50</c:f>
              <c:strCache>
                <c:ptCount val="1"/>
                <c:pt idx="0">
                  <c:v>Finmekaniker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Fravær'!$B$50:$C$50</c:f>
              <c:numCache>
                <c:formatCode>0.00%</c:formatCode>
                <c:ptCount val="2"/>
                <c:pt idx="0">
                  <c:v>0.17699999999999999</c:v>
                </c:pt>
                <c:pt idx="1">
                  <c:v>0.193</c:v>
                </c:pt>
              </c:numCache>
            </c:numRef>
          </c:val>
          <c:extLst>
            <c:ext xmlns:c16="http://schemas.microsoft.com/office/drawing/2014/chart" uri="{C3380CC4-5D6E-409C-BE32-E72D297353CC}">
              <c16:uniqueId val="{00000000-87BF-421E-9CDA-09E91740EE57}"/>
            </c:ext>
          </c:extLst>
        </c:ser>
        <c:ser>
          <c:idx val="1"/>
          <c:order val="1"/>
          <c:tx>
            <c:strRef>
              <c:f>'EUD_EUX Fravær'!$A$63</c:f>
              <c:strCache>
                <c:ptCount val="1"/>
                <c:pt idx="0">
                  <c:v>Total GF TEC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'EUD_EUX Fravær'!$B$44:$C$44</c:f>
              <c:numCache>
                <c:formatCode>General</c:formatCode>
                <c:ptCount val="2"/>
                <c:pt idx="0">
                  <c:v>2024</c:v>
                </c:pt>
                <c:pt idx="1">
                  <c:v>2025</c:v>
                </c:pt>
              </c:numCache>
            </c:numRef>
          </c:cat>
          <c:val>
            <c:numRef>
              <c:f>'EUD_EUX Fravær'!$B$63:$C$63</c:f>
              <c:numCache>
                <c:formatCode>0.00%</c:formatCode>
                <c:ptCount val="2"/>
                <c:pt idx="0" formatCode="0%">
                  <c:v>0.15</c:v>
                </c:pt>
                <c:pt idx="1">
                  <c:v>0.14699999999999999</c:v>
                </c:pt>
              </c:numCache>
            </c:numRef>
          </c:val>
          <c:extLst>
            <c:ext xmlns:c16="http://schemas.microsoft.com/office/drawing/2014/chart" uri="{C3380CC4-5D6E-409C-BE32-E72D297353CC}">
              <c16:uniqueId val="{00000001-87BF-421E-9CDA-09E91740EE57}"/>
            </c:ext>
          </c:extLst>
        </c:ser>
        <c:dLbls>
          <c:dLblPos val="outEnd"/>
          <c:showLegendKey val="0"/>
          <c:showVal val="1"/>
          <c:showCatName val="0"/>
          <c:showSerName val="0"/>
          <c:showPercent val="0"/>
          <c:showBubbleSize val="0"/>
        </c:dLbls>
        <c:gapWidth val="219"/>
        <c:overlap val="-27"/>
        <c:axId val="534602607"/>
        <c:axId val="534604527"/>
      </c:barChart>
      <c:catAx>
        <c:axId val="534602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04527"/>
        <c:crosses val="autoZero"/>
        <c:auto val="1"/>
        <c:lblAlgn val="ctr"/>
        <c:lblOffset val="100"/>
        <c:noMultiLvlLbl val="0"/>
      </c:catAx>
      <c:valAx>
        <c:axId val="53460452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534602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withinLinear" id="15">
  <a:schemeClr val="accent2"/>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19_699BFDE9.xml><?xml version="1.0" encoding="utf-8"?>
<p188:cmLst xmlns:a="http://schemas.openxmlformats.org/drawingml/2006/main" xmlns:r="http://schemas.openxmlformats.org/officeDocument/2006/relationships" xmlns:p188="http://schemas.microsoft.com/office/powerpoint/2018/8/main">
  <p188:cm id="{4B38CA77-387A-4D72-A079-4EDCEC9C82CF}" authorId="{13420C83-49A2-6E01-008A-F84AF73ADA7A}" status="resolved" created="2026-08-20T10:52:17.116" complete="100000">
    <pc:sldMkLst xmlns:pc="http://schemas.microsoft.com/office/powerpoint/2013/main/command">
      <pc:docMk/>
      <pc:sldMk cId="1771830761" sldId="281"/>
    </pc:sldMkLst>
    <p188:txBody>
      <a:bodyPr/>
      <a:lstStyle/>
      <a:p>
        <a:r>
          <a:rPr lang="da-DK"/>
          <a:t>Kilde </a:t>
        </a:r>
      </a:p>
    </p188:txBody>
  </p188:cm>
</p188:cmLst>
</file>

<file path=ppt/comments/modernComment_13C_4547266E.xml><?xml version="1.0" encoding="utf-8"?>
<p188:cmLst xmlns:a="http://schemas.openxmlformats.org/drawingml/2006/main" xmlns:r="http://schemas.openxmlformats.org/officeDocument/2006/relationships" xmlns:p188="http://schemas.microsoft.com/office/powerpoint/2018/8/main">
  <p188:cm id="{F586ADE7-BD31-4C4A-8BA1-72F1FD6B1931}" authorId="{13420C83-49A2-6E01-008A-F84AF73ADA7A}" status="resolved" created="2026-08-20T10:08:19.724" complete="100000">
    <ac:txMkLst xmlns:ac="http://schemas.microsoft.com/office/drawing/2013/main/command">
      <pc:docMk xmlns:pc="http://schemas.microsoft.com/office/powerpoint/2013/main/command"/>
      <pc:sldMk xmlns:pc="http://schemas.microsoft.com/office/powerpoint/2013/main/command" cId="1162290798" sldId="316"/>
      <ac:spMk id="2" creationId="{50ABFE58-736B-11F5-0447-501EF217D4E3}"/>
      <ac:txMk cp="0" len="42">
        <ac:context len="43" hash="1946452202"/>
      </ac:txMk>
    </ac:txMkLst>
    <p188:pos x="11270359" y="717441"/>
    <p188:txBody>
      <a:bodyPr/>
      <a:lstStyle/>
      <a:p>
        <a:r>
          <a:rPr lang="da-DK"/>
          <a:t>Husk kilde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579322E5-A8BC-7073-CAF0-5D2C61A7BE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7E046D24-3BC7-19C7-8F66-24BD944DC5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D7F6AC-B6AD-41B8-A4E5-89F1A7C0A378}" type="datetimeFigureOut">
              <a:rPr lang="da-DK" smtClean="0"/>
              <a:t>10-09-2026</a:t>
            </a:fld>
            <a:endParaRPr lang="da-DK"/>
          </a:p>
        </p:txBody>
      </p:sp>
      <p:sp>
        <p:nvSpPr>
          <p:cNvPr id="4" name="Pladsholder til sidefod 3">
            <a:extLst>
              <a:ext uri="{FF2B5EF4-FFF2-40B4-BE49-F238E27FC236}">
                <a16:creationId xmlns:a16="http://schemas.microsoft.com/office/drawing/2014/main" id="{B86C3A4D-F1D0-0C9F-75DE-79E0C5C786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24AA91F8-1EAA-7AB6-0BEA-085FC328C8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0A8D3D-9674-4BC0-9B07-BE53F9CD4CBE}" type="slidenum">
              <a:rPr lang="da-DK" smtClean="0"/>
              <a:t>‹#›</a:t>
            </a:fld>
            <a:endParaRPr lang="da-DK"/>
          </a:p>
        </p:txBody>
      </p:sp>
    </p:spTree>
    <p:extLst>
      <p:ext uri="{BB962C8B-B14F-4D97-AF65-F5344CB8AC3E}">
        <p14:creationId xmlns:p14="http://schemas.microsoft.com/office/powerpoint/2010/main" val="147595618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6F570-BA26-445B-A744-18B816EB3DF6}" type="datetimeFigureOut">
              <a:rPr lang="da-DK" smtClean="0"/>
              <a:t>10-09-2026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56403-9234-4C72-9199-9680DDB087BC}" type="slidenum">
              <a:rPr lang="da-DK" smtClean="0"/>
              <a:t>‹#›</a:t>
            </a:fld>
            <a:endParaRPr lang="da-DK"/>
          </a:p>
        </p:txBody>
      </p:sp>
    </p:spTree>
    <p:extLst>
      <p:ext uri="{BB962C8B-B14F-4D97-AF65-F5344CB8AC3E}">
        <p14:creationId xmlns:p14="http://schemas.microsoft.com/office/powerpoint/2010/main" val="2044183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2B56403-9234-4C72-9199-9680DDB087BC}" type="slidenum">
              <a:rPr lang="da-DK" smtClean="0"/>
              <a:t>10</a:t>
            </a:fld>
            <a:endParaRPr lang="da-DK"/>
          </a:p>
        </p:txBody>
      </p:sp>
    </p:spTree>
    <p:extLst>
      <p:ext uri="{BB962C8B-B14F-4D97-AF65-F5344CB8AC3E}">
        <p14:creationId xmlns:p14="http://schemas.microsoft.com/office/powerpoint/2010/main" val="1333304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2B56403-9234-4C72-9199-9680DDB087BC}" type="slidenum">
              <a:rPr lang="da-DK" smtClean="0"/>
              <a:t>21</a:t>
            </a:fld>
            <a:endParaRPr lang="da-DK"/>
          </a:p>
        </p:txBody>
      </p:sp>
    </p:spTree>
    <p:extLst>
      <p:ext uri="{BB962C8B-B14F-4D97-AF65-F5344CB8AC3E}">
        <p14:creationId xmlns:p14="http://schemas.microsoft.com/office/powerpoint/2010/main" val="277266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2B56403-9234-4C72-9199-9680DDB087BC}" type="slidenum">
              <a:rPr lang="da-DK" smtClean="0"/>
              <a:t>56</a:t>
            </a:fld>
            <a:endParaRPr lang="da-DK"/>
          </a:p>
        </p:txBody>
      </p:sp>
    </p:spTree>
    <p:extLst>
      <p:ext uri="{BB962C8B-B14F-4D97-AF65-F5344CB8AC3E}">
        <p14:creationId xmlns:p14="http://schemas.microsoft.com/office/powerpoint/2010/main" val="1866470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2B56403-9234-4C72-9199-9680DDB087BC}" type="slidenum">
              <a:rPr lang="da-DK" smtClean="0"/>
              <a:t>63</a:t>
            </a:fld>
            <a:endParaRPr lang="da-DK"/>
          </a:p>
        </p:txBody>
      </p:sp>
    </p:spTree>
    <p:extLst>
      <p:ext uri="{BB962C8B-B14F-4D97-AF65-F5344CB8AC3E}">
        <p14:creationId xmlns:p14="http://schemas.microsoft.com/office/powerpoint/2010/main" val="2428415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2B56403-9234-4C72-9199-9680DDB087BC}" type="slidenum">
              <a:rPr lang="da-DK" smtClean="0"/>
              <a:t>65</a:t>
            </a:fld>
            <a:endParaRPr lang="da-DK"/>
          </a:p>
        </p:txBody>
      </p:sp>
    </p:spTree>
    <p:extLst>
      <p:ext uri="{BB962C8B-B14F-4D97-AF65-F5344CB8AC3E}">
        <p14:creationId xmlns:p14="http://schemas.microsoft.com/office/powerpoint/2010/main" val="3651510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bg>
      <p:bgPr>
        <a:solidFill>
          <a:schemeClr val="tx1"/>
        </a:solidFill>
        <a:effectLst/>
      </p:bgPr>
    </p:b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FBE2BE44-A7EA-C530-3921-5AA32F73B637}"/>
              </a:ext>
            </a:extLst>
          </p:cNvPr>
          <p:cNvSpPr>
            <a:spLocks noGrp="1"/>
          </p:cNvSpPr>
          <p:nvPr>
            <p:ph type="ctrTitle"/>
          </p:nvPr>
        </p:nvSpPr>
        <p:spPr>
          <a:xfrm>
            <a:off x="210731" y="2275542"/>
            <a:ext cx="11673821" cy="2387600"/>
          </a:xfrm>
        </p:spPr>
        <p:txBody>
          <a:bodyPr lIns="0" tIns="0" rIns="0" bIns="0" anchor="t" anchorCtr="0">
            <a:noAutofit/>
          </a:bodyPr>
          <a:lstStyle>
            <a:lvl1pPr algn="l">
              <a:lnSpc>
                <a:spcPct val="80000"/>
              </a:lnSpc>
              <a:defRPr sz="7500" cap="all" baseline="0">
                <a:solidFill>
                  <a:srgbClr val="F0F5EB"/>
                </a:solidFill>
              </a:defRPr>
            </a:lvl1pPr>
          </a:lstStyle>
          <a:p>
            <a:r>
              <a:rPr lang="da-DK"/>
              <a:t>Klik for at redigere titeltypografien i masteren</a:t>
            </a:r>
            <a:endParaRPr lang="da-DK" dirty="0"/>
          </a:p>
        </p:txBody>
      </p:sp>
      <p:sp>
        <p:nvSpPr>
          <p:cNvPr id="8" name="Undertitel 2">
            <a:extLst>
              <a:ext uri="{FF2B5EF4-FFF2-40B4-BE49-F238E27FC236}">
                <a16:creationId xmlns:a16="http://schemas.microsoft.com/office/drawing/2014/main" id="{25270BDF-FD48-081D-CCDE-1474AFB60F31}"/>
              </a:ext>
            </a:extLst>
          </p:cNvPr>
          <p:cNvSpPr>
            <a:spLocks noGrp="1"/>
          </p:cNvSpPr>
          <p:nvPr>
            <p:ph type="subTitle" idx="1"/>
          </p:nvPr>
        </p:nvSpPr>
        <p:spPr>
          <a:xfrm>
            <a:off x="268942" y="4536142"/>
            <a:ext cx="5351273" cy="1541930"/>
          </a:xfrm>
        </p:spPr>
        <p:txBody>
          <a:bodyPr lIns="0" tIns="0" rIns="0" bIns="0">
            <a:noAutofit/>
          </a:bodyPr>
          <a:lstStyle>
            <a:lvl1pPr marL="0" indent="0" algn="l">
              <a:spcBef>
                <a:spcPts val="0"/>
              </a:spcBef>
              <a:buNone/>
              <a:defRPr sz="3000" b="1">
                <a:solidFill>
                  <a:srgbClr val="F0F5E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10" name="Pladsholder til dato 9">
            <a:extLst>
              <a:ext uri="{FF2B5EF4-FFF2-40B4-BE49-F238E27FC236}">
                <a16:creationId xmlns:a16="http://schemas.microsoft.com/office/drawing/2014/main" id="{9B001C96-88CF-5D7C-F90B-FCC18D7C9BEE}"/>
              </a:ext>
            </a:extLst>
          </p:cNvPr>
          <p:cNvSpPr>
            <a:spLocks noGrp="1"/>
          </p:cNvSpPr>
          <p:nvPr>
            <p:ph type="dt" sz="half" idx="10"/>
          </p:nvPr>
        </p:nvSpPr>
        <p:spPr/>
        <p:txBody>
          <a:bodyPr/>
          <a:lstStyle>
            <a:lvl1pPr>
              <a:defRPr>
                <a:solidFill>
                  <a:schemeClr val="bg2"/>
                </a:solidFill>
              </a:defRPr>
            </a:lvl1pPr>
          </a:lstStyle>
          <a:p>
            <a:fld id="{9F0DA678-9D5C-4B25-9224-A14C583AAC4A}" type="datetime5">
              <a:rPr lang="da-DK" smtClean="0"/>
              <a:t>september 2026</a:t>
            </a:fld>
            <a:endParaRPr lang="da-DK" dirty="0"/>
          </a:p>
        </p:txBody>
      </p:sp>
      <p:sp>
        <p:nvSpPr>
          <p:cNvPr id="11" name="Pladsholder til sidefod 10">
            <a:extLst>
              <a:ext uri="{FF2B5EF4-FFF2-40B4-BE49-F238E27FC236}">
                <a16:creationId xmlns:a16="http://schemas.microsoft.com/office/drawing/2014/main" id="{112DDEBB-F21B-E1CF-EFC5-BFB2C76CD2B0}"/>
              </a:ext>
            </a:extLst>
          </p:cNvPr>
          <p:cNvSpPr>
            <a:spLocks noGrp="1"/>
          </p:cNvSpPr>
          <p:nvPr>
            <p:ph type="ftr" sz="quarter" idx="11"/>
          </p:nvPr>
        </p:nvSpPr>
        <p:spPr/>
        <p:txBody>
          <a:bodyPr/>
          <a:lstStyle>
            <a:lvl1pPr>
              <a:defRPr>
                <a:solidFill>
                  <a:schemeClr val="bg2"/>
                </a:solidFill>
              </a:defRPr>
            </a:lvl1pPr>
          </a:lstStyle>
          <a:p>
            <a:r>
              <a:rPr lang="da-DK"/>
              <a:t>Resultatvurdering 2025</a:t>
            </a:r>
            <a:endParaRPr lang="da-DK" dirty="0"/>
          </a:p>
        </p:txBody>
      </p:sp>
      <p:sp>
        <p:nvSpPr>
          <p:cNvPr id="12" name="Pladsholder til slidenummer 11">
            <a:extLst>
              <a:ext uri="{FF2B5EF4-FFF2-40B4-BE49-F238E27FC236}">
                <a16:creationId xmlns:a16="http://schemas.microsoft.com/office/drawing/2014/main" id="{488AED8A-275C-C2CD-E5DF-546704C5C84D}"/>
              </a:ext>
            </a:extLst>
          </p:cNvPr>
          <p:cNvSpPr>
            <a:spLocks noGrp="1"/>
          </p:cNvSpPr>
          <p:nvPr>
            <p:ph type="sldNum" sz="quarter" idx="12"/>
          </p:nvPr>
        </p:nvSpPr>
        <p:spPr/>
        <p:txBody>
          <a:bodyPr/>
          <a:lstStyle>
            <a:lvl1pPr>
              <a:defRPr>
                <a:solidFill>
                  <a:schemeClr val="bg2"/>
                </a:solidFill>
              </a:defRPr>
            </a:lvl1pPr>
          </a:lstStyle>
          <a:p>
            <a:fld id="{F4781EAC-78B3-44ED-85DE-5B6C0B0E8165}" type="slidenum">
              <a:rPr lang="da-DK" smtClean="0"/>
              <a:pPr/>
              <a:t>‹#›</a:t>
            </a:fld>
            <a:endParaRPr lang="da-DK"/>
          </a:p>
        </p:txBody>
      </p:sp>
      <p:pic>
        <p:nvPicPr>
          <p:cNvPr id="13" name="Grafik 12">
            <a:extLst>
              <a:ext uri="{FF2B5EF4-FFF2-40B4-BE49-F238E27FC236}">
                <a16:creationId xmlns:a16="http://schemas.microsoft.com/office/drawing/2014/main" id="{3AD4C61B-A040-F171-D58B-3470D069265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5590" y="6575423"/>
            <a:ext cx="144000" cy="54000"/>
          </a:xfrm>
          <a:prstGeom prst="rect">
            <a:avLst/>
          </a:prstGeom>
        </p:spPr>
      </p:pic>
      <p:grpSp>
        <p:nvGrpSpPr>
          <p:cNvPr id="14" name="Group 13">
            <a:extLst>
              <a:ext uri="{FF2B5EF4-FFF2-40B4-BE49-F238E27FC236}">
                <a16:creationId xmlns:a16="http://schemas.microsoft.com/office/drawing/2014/main" id="{9599FAEE-92F3-EE73-75C4-13C075171DE1}"/>
              </a:ext>
            </a:extLst>
          </p:cNvPr>
          <p:cNvGrpSpPr/>
          <p:nvPr userDrawn="1"/>
        </p:nvGrpSpPr>
        <p:grpSpPr>
          <a:xfrm>
            <a:off x="257631" y="253323"/>
            <a:ext cx="1747183" cy="326609"/>
            <a:chOff x="5001" y="-3460146"/>
            <a:chExt cx="8964496" cy="1675772"/>
          </a:xfrm>
          <a:solidFill>
            <a:schemeClr val="bg2"/>
          </a:solidFill>
        </p:grpSpPr>
        <p:sp>
          <p:nvSpPr>
            <p:cNvPr id="5" name="Free-form: Shape 4">
              <a:extLst>
                <a:ext uri="{FF2B5EF4-FFF2-40B4-BE49-F238E27FC236}">
                  <a16:creationId xmlns:a16="http://schemas.microsoft.com/office/drawing/2014/main" id="{BEDBB4FC-6218-BC48-3A68-307E7F8936C0}"/>
                </a:ext>
              </a:extLst>
            </p:cNvPr>
            <p:cNvSpPr/>
            <p:nvPr/>
          </p:nvSpPr>
          <p:spPr>
            <a:xfrm>
              <a:off x="5001" y="-3460146"/>
              <a:ext cx="4869942" cy="1675772"/>
            </a:xfrm>
            <a:custGeom>
              <a:avLst/>
              <a:gdLst>
                <a:gd name="connsiteX0" fmla="*/ 1613445 w 4869942"/>
                <a:gd name="connsiteY0" fmla="*/ 31156 h 1675772"/>
                <a:gd name="connsiteX1" fmla="*/ 1613445 w 4869942"/>
                <a:gd name="connsiteY1" fmla="*/ 171784 h 1675772"/>
                <a:gd name="connsiteX2" fmla="*/ 0 w 4869942"/>
                <a:gd name="connsiteY2" fmla="*/ 171784 h 1675772"/>
                <a:gd name="connsiteX3" fmla="*/ 0 w 4869942"/>
                <a:gd name="connsiteY3" fmla="*/ 31156 h 1675772"/>
                <a:gd name="connsiteX4" fmla="*/ 1613445 w 4869942"/>
                <a:gd name="connsiteY4" fmla="*/ 31156 h 1675772"/>
                <a:gd name="connsiteX5" fmla="*/ 712925 w 4869942"/>
                <a:gd name="connsiteY5" fmla="*/ 361455 h 1675772"/>
                <a:gd name="connsiteX6" fmla="*/ 0 w 4869942"/>
                <a:gd name="connsiteY6" fmla="*/ 361455 h 1675772"/>
                <a:gd name="connsiteX7" fmla="*/ 0 w 4869942"/>
                <a:gd name="connsiteY7" fmla="*/ 502083 h 1675772"/>
                <a:gd name="connsiteX8" fmla="*/ 572297 w 4869942"/>
                <a:gd name="connsiteY8" fmla="*/ 502083 h 1675772"/>
                <a:gd name="connsiteX9" fmla="*/ 572297 w 4869942"/>
                <a:gd name="connsiteY9" fmla="*/ 1644602 h 1675772"/>
                <a:gd name="connsiteX10" fmla="*/ 712925 w 4869942"/>
                <a:gd name="connsiteY10" fmla="*/ 1644602 h 1675772"/>
                <a:gd name="connsiteX11" fmla="*/ 712925 w 4869942"/>
                <a:gd name="connsiteY11" fmla="*/ 361455 h 1675772"/>
                <a:gd name="connsiteX12" fmla="*/ 900528 w 4869942"/>
                <a:gd name="connsiteY12" fmla="*/ 1644602 h 1675772"/>
                <a:gd name="connsiteX13" fmla="*/ 1041156 w 4869942"/>
                <a:gd name="connsiteY13" fmla="*/ 1644602 h 1675772"/>
                <a:gd name="connsiteX14" fmla="*/ 1041156 w 4869942"/>
                <a:gd name="connsiteY14" fmla="*/ 502083 h 1675772"/>
                <a:gd name="connsiteX15" fmla="*/ 1613445 w 4869942"/>
                <a:gd name="connsiteY15" fmla="*/ 502083 h 1675772"/>
                <a:gd name="connsiteX16" fmla="*/ 1613445 w 4869942"/>
                <a:gd name="connsiteY16" fmla="*/ 361455 h 1675772"/>
                <a:gd name="connsiteX17" fmla="*/ 900528 w 4869942"/>
                <a:gd name="connsiteY17" fmla="*/ 361455 h 1675772"/>
                <a:gd name="connsiteX18" fmla="*/ 900528 w 4869942"/>
                <a:gd name="connsiteY18" fmla="*/ 1644602 h 1675772"/>
                <a:gd name="connsiteX19" fmla="*/ 1847395 w 4869942"/>
                <a:gd name="connsiteY19" fmla="*/ 1644602 h 1675772"/>
                <a:gd name="connsiteX20" fmla="*/ 1847395 w 4869942"/>
                <a:gd name="connsiteY20" fmla="*/ 31156 h 1675772"/>
                <a:gd name="connsiteX21" fmla="*/ 3182940 w 4869942"/>
                <a:gd name="connsiteY21" fmla="*/ 31156 h 1675772"/>
                <a:gd name="connsiteX22" fmla="*/ 3182940 w 4869942"/>
                <a:gd name="connsiteY22" fmla="*/ 171784 h 1675772"/>
                <a:gd name="connsiteX23" fmla="*/ 1988023 w 4869942"/>
                <a:gd name="connsiteY23" fmla="*/ 171784 h 1675772"/>
                <a:gd name="connsiteX24" fmla="*/ 1988023 w 4869942"/>
                <a:gd name="connsiteY24" fmla="*/ 1503974 h 1675772"/>
                <a:gd name="connsiteX25" fmla="*/ 3182940 w 4869942"/>
                <a:gd name="connsiteY25" fmla="*/ 1503974 h 1675772"/>
                <a:gd name="connsiteX26" fmla="*/ 3182940 w 4869942"/>
                <a:gd name="connsiteY26" fmla="*/ 1644602 h 1675772"/>
                <a:gd name="connsiteX27" fmla="*/ 1847395 w 4869942"/>
                <a:gd name="connsiteY27" fmla="*/ 1644602 h 1675772"/>
                <a:gd name="connsiteX28" fmla="*/ 2175620 w 4869942"/>
                <a:gd name="connsiteY28" fmla="*/ 749275 h 1675772"/>
                <a:gd name="connsiteX29" fmla="*/ 2903863 w 4869942"/>
                <a:gd name="connsiteY29" fmla="*/ 749275 h 1675772"/>
                <a:gd name="connsiteX30" fmla="*/ 2903863 w 4869942"/>
                <a:gd name="connsiteY30" fmla="*/ 608647 h 1675772"/>
                <a:gd name="connsiteX31" fmla="*/ 2316248 w 4869942"/>
                <a:gd name="connsiteY31" fmla="*/ 608647 h 1675772"/>
                <a:gd name="connsiteX32" fmla="*/ 2316248 w 4869942"/>
                <a:gd name="connsiteY32" fmla="*/ 502083 h 1675772"/>
                <a:gd name="connsiteX33" fmla="*/ 3182940 w 4869942"/>
                <a:gd name="connsiteY33" fmla="*/ 502083 h 1675772"/>
                <a:gd name="connsiteX34" fmla="*/ 3182940 w 4869942"/>
                <a:gd name="connsiteY34" fmla="*/ 361455 h 1675772"/>
                <a:gd name="connsiteX35" fmla="*/ 2175620 w 4869942"/>
                <a:gd name="connsiteY35" fmla="*/ 361455 h 1675772"/>
                <a:gd name="connsiteX36" fmla="*/ 2175620 w 4869942"/>
                <a:gd name="connsiteY36" fmla="*/ 749275 h 1675772"/>
                <a:gd name="connsiteX37" fmla="*/ 2175620 w 4869942"/>
                <a:gd name="connsiteY37" fmla="*/ 1314303 h 1675772"/>
                <a:gd name="connsiteX38" fmla="*/ 3182940 w 4869942"/>
                <a:gd name="connsiteY38" fmla="*/ 1314303 h 1675772"/>
                <a:gd name="connsiteX39" fmla="*/ 3182940 w 4869942"/>
                <a:gd name="connsiteY39" fmla="*/ 1173675 h 1675772"/>
                <a:gd name="connsiteX40" fmla="*/ 2316248 w 4869942"/>
                <a:gd name="connsiteY40" fmla="*/ 1173675 h 1675772"/>
                <a:gd name="connsiteX41" fmla="*/ 2316248 w 4869942"/>
                <a:gd name="connsiteY41" fmla="*/ 1058809 h 1675772"/>
                <a:gd name="connsiteX42" fmla="*/ 2903863 w 4869942"/>
                <a:gd name="connsiteY42" fmla="*/ 1058809 h 1675772"/>
                <a:gd name="connsiteX43" fmla="*/ 2903863 w 4869942"/>
                <a:gd name="connsiteY43" fmla="*/ 918181 h 1675772"/>
                <a:gd name="connsiteX44" fmla="*/ 2175620 w 4869942"/>
                <a:gd name="connsiteY44" fmla="*/ 918181 h 1675772"/>
                <a:gd name="connsiteX45" fmla="*/ 2175620 w 4869942"/>
                <a:gd name="connsiteY45" fmla="*/ 1314303 h 1675772"/>
                <a:gd name="connsiteX46" fmla="*/ 3560360 w 4869942"/>
                <a:gd name="connsiteY46" fmla="*/ 1445904 h 1675772"/>
                <a:gd name="connsiteX47" fmla="*/ 3315637 w 4869942"/>
                <a:gd name="connsiteY47" fmla="*/ 840998 h 1675772"/>
                <a:gd name="connsiteX48" fmla="*/ 3562769 w 4869942"/>
                <a:gd name="connsiteY48" fmla="*/ 233164 h 1675772"/>
                <a:gd name="connsiteX49" fmla="*/ 4146261 w 4869942"/>
                <a:gd name="connsiteY49" fmla="*/ 0 h 1675772"/>
                <a:gd name="connsiteX50" fmla="*/ 4683673 w 4869942"/>
                <a:gd name="connsiteY50" fmla="*/ 186485 h 1675772"/>
                <a:gd name="connsiteX51" fmla="*/ 4861934 w 4869942"/>
                <a:gd name="connsiteY51" fmla="*/ 433711 h 1675772"/>
                <a:gd name="connsiteX52" fmla="*/ 4732819 w 4869942"/>
                <a:gd name="connsiteY52" fmla="*/ 490940 h 1675772"/>
                <a:gd name="connsiteX53" fmla="*/ 4146261 w 4869942"/>
                <a:gd name="connsiteY53" fmla="*/ 140619 h 1675772"/>
                <a:gd name="connsiteX54" fmla="*/ 3456259 w 4869942"/>
                <a:gd name="connsiteY54" fmla="*/ 840998 h 1675772"/>
                <a:gd name="connsiteX55" fmla="*/ 4150408 w 4869942"/>
                <a:gd name="connsiteY55" fmla="*/ 1535154 h 1675772"/>
                <a:gd name="connsiteX56" fmla="*/ 4742589 w 4869942"/>
                <a:gd name="connsiteY56" fmla="*/ 1190014 h 1675772"/>
                <a:gd name="connsiteX57" fmla="*/ 4869943 w 4869942"/>
                <a:gd name="connsiteY57" fmla="*/ 1246340 h 1675772"/>
                <a:gd name="connsiteX58" fmla="*/ 4150408 w 4869942"/>
                <a:gd name="connsiteY58" fmla="*/ 1675773 h 1675772"/>
                <a:gd name="connsiteX59" fmla="*/ 3560360 w 4869942"/>
                <a:gd name="connsiteY59" fmla="*/ 1445904 h 1675772"/>
                <a:gd name="connsiteX60" fmla="*/ 4146261 w 4869942"/>
                <a:gd name="connsiteY60" fmla="*/ 460528 h 1675772"/>
                <a:gd name="connsiteX61" fmla="*/ 4434156 w 4869942"/>
                <a:gd name="connsiteY61" fmla="*/ 623291 h 1675772"/>
                <a:gd name="connsiteX62" fmla="*/ 4562980 w 4869942"/>
                <a:gd name="connsiteY62" fmla="*/ 566223 h 1675772"/>
                <a:gd name="connsiteX63" fmla="*/ 4146261 w 4869942"/>
                <a:gd name="connsiteY63" fmla="*/ 319909 h 1675772"/>
                <a:gd name="connsiteX64" fmla="*/ 3656325 w 4869942"/>
                <a:gd name="connsiteY64" fmla="*/ 840998 h 1675772"/>
                <a:gd name="connsiteX65" fmla="*/ 3807513 w 4869942"/>
                <a:gd name="connsiteY65" fmla="*/ 1213691 h 1675772"/>
                <a:gd name="connsiteX66" fmla="*/ 4150408 w 4869942"/>
                <a:gd name="connsiteY66" fmla="*/ 1347550 h 1675772"/>
                <a:gd name="connsiteX67" fmla="*/ 4567476 w 4869942"/>
                <a:gd name="connsiteY67" fmla="*/ 1112485 h 1675772"/>
                <a:gd name="connsiteX68" fmla="*/ 4439131 w 4869942"/>
                <a:gd name="connsiteY68" fmla="*/ 1055628 h 1675772"/>
                <a:gd name="connsiteX69" fmla="*/ 4150408 w 4869942"/>
                <a:gd name="connsiteY69" fmla="*/ 1206931 h 1675772"/>
                <a:gd name="connsiteX70" fmla="*/ 3796946 w 4869942"/>
                <a:gd name="connsiteY70" fmla="*/ 840998 h 1675772"/>
                <a:gd name="connsiteX71" fmla="*/ 4146261 w 4869942"/>
                <a:gd name="connsiteY71" fmla="*/ 460528 h 167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869942" h="1675772">
                  <a:moveTo>
                    <a:pt x="1613445" y="31156"/>
                  </a:moveTo>
                  <a:lnTo>
                    <a:pt x="1613445" y="171784"/>
                  </a:lnTo>
                  <a:lnTo>
                    <a:pt x="0" y="171784"/>
                  </a:lnTo>
                  <a:lnTo>
                    <a:pt x="0" y="31156"/>
                  </a:lnTo>
                  <a:lnTo>
                    <a:pt x="1613445" y="31156"/>
                  </a:lnTo>
                  <a:close/>
                  <a:moveTo>
                    <a:pt x="712925" y="361455"/>
                  </a:moveTo>
                  <a:lnTo>
                    <a:pt x="0" y="361455"/>
                  </a:lnTo>
                  <a:lnTo>
                    <a:pt x="0" y="502083"/>
                  </a:lnTo>
                  <a:lnTo>
                    <a:pt x="572297" y="502083"/>
                  </a:lnTo>
                  <a:lnTo>
                    <a:pt x="572297" y="1644602"/>
                  </a:lnTo>
                  <a:lnTo>
                    <a:pt x="712925" y="1644602"/>
                  </a:lnTo>
                  <a:lnTo>
                    <a:pt x="712925" y="361455"/>
                  </a:lnTo>
                  <a:close/>
                  <a:moveTo>
                    <a:pt x="900528" y="1644602"/>
                  </a:moveTo>
                  <a:lnTo>
                    <a:pt x="1041156" y="1644602"/>
                  </a:lnTo>
                  <a:lnTo>
                    <a:pt x="1041156" y="502083"/>
                  </a:lnTo>
                  <a:lnTo>
                    <a:pt x="1613445" y="502083"/>
                  </a:lnTo>
                  <a:lnTo>
                    <a:pt x="1613445" y="361455"/>
                  </a:lnTo>
                  <a:lnTo>
                    <a:pt x="900528" y="361455"/>
                  </a:lnTo>
                  <a:lnTo>
                    <a:pt x="900528" y="1644602"/>
                  </a:lnTo>
                  <a:close/>
                  <a:moveTo>
                    <a:pt x="1847395" y="1644602"/>
                  </a:moveTo>
                  <a:lnTo>
                    <a:pt x="1847395" y="31156"/>
                  </a:lnTo>
                  <a:lnTo>
                    <a:pt x="3182940" y="31156"/>
                  </a:lnTo>
                  <a:lnTo>
                    <a:pt x="3182940" y="171784"/>
                  </a:lnTo>
                  <a:lnTo>
                    <a:pt x="1988023" y="171784"/>
                  </a:lnTo>
                  <a:lnTo>
                    <a:pt x="1988023" y="1503974"/>
                  </a:lnTo>
                  <a:lnTo>
                    <a:pt x="3182940" y="1503974"/>
                  </a:lnTo>
                  <a:lnTo>
                    <a:pt x="3182940" y="1644602"/>
                  </a:lnTo>
                  <a:lnTo>
                    <a:pt x="1847395" y="1644602"/>
                  </a:lnTo>
                  <a:close/>
                  <a:moveTo>
                    <a:pt x="2175620" y="749275"/>
                  </a:moveTo>
                  <a:lnTo>
                    <a:pt x="2903863" y="749275"/>
                  </a:lnTo>
                  <a:lnTo>
                    <a:pt x="2903863" y="608647"/>
                  </a:lnTo>
                  <a:lnTo>
                    <a:pt x="2316248" y="608647"/>
                  </a:lnTo>
                  <a:lnTo>
                    <a:pt x="2316248" y="502083"/>
                  </a:lnTo>
                  <a:lnTo>
                    <a:pt x="3182940" y="502083"/>
                  </a:lnTo>
                  <a:lnTo>
                    <a:pt x="3182940" y="361455"/>
                  </a:lnTo>
                  <a:lnTo>
                    <a:pt x="2175620" y="361455"/>
                  </a:lnTo>
                  <a:lnTo>
                    <a:pt x="2175620" y="749275"/>
                  </a:lnTo>
                  <a:close/>
                  <a:moveTo>
                    <a:pt x="2175620" y="1314303"/>
                  </a:moveTo>
                  <a:lnTo>
                    <a:pt x="3182940" y="1314303"/>
                  </a:lnTo>
                  <a:lnTo>
                    <a:pt x="3182940" y="1173675"/>
                  </a:lnTo>
                  <a:lnTo>
                    <a:pt x="2316248" y="1173675"/>
                  </a:lnTo>
                  <a:lnTo>
                    <a:pt x="2316248" y="1058809"/>
                  </a:lnTo>
                  <a:lnTo>
                    <a:pt x="2903863" y="1058809"/>
                  </a:lnTo>
                  <a:lnTo>
                    <a:pt x="2903863" y="918181"/>
                  </a:lnTo>
                  <a:lnTo>
                    <a:pt x="2175620" y="918181"/>
                  </a:lnTo>
                  <a:lnTo>
                    <a:pt x="2175620" y="1314303"/>
                  </a:lnTo>
                  <a:close/>
                  <a:moveTo>
                    <a:pt x="3560360" y="1445904"/>
                  </a:moveTo>
                  <a:cubicBezTo>
                    <a:pt x="3402549" y="1293138"/>
                    <a:pt x="3315637" y="1078313"/>
                    <a:pt x="3315637" y="840998"/>
                  </a:cubicBezTo>
                  <a:cubicBezTo>
                    <a:pt x="3315637" y="604506"/>
                    <a:pt x="3403399" y="388645"/>
                    <a:pt x="3562769" y="233164"/>
                  </a:cubicBezTo>
                  <a:cubicBezTo>
                    <a:pt x="3716873" y="82805"/>
                    <a:pt x="3924106" y="0"/>
                    <a:pt x="4146261" y="0"/>
                  </a:cubicBezTo>
                  <a:cubicBezTo>
                    <a:pt x="4360259" y="0"/>
                    <a:pt x="4546103" y="64489"/>
                    <a:pt x="4683673" y="186485"/>
                  </a:cubicBezTo>
                  <a:cubicBezTo>
                    <a:pt x="4774672" y="267185"/>
                    <a:pt x="4829276" y="357542"/>
                    <a:pt x="4861934" y="433711"/>
                  </a:cubicBezTo>
                  <a:cubicBezTo>
                    <a:pt x="4822587" y="451158"/>
                    <a:pt x="4779012" y="470465"/>
                    <a:pt x="4732819" y="490940"/>
                  </a:cubicBezTo>
                  <a:cubicBezTo>
                    <a:pt x="4675194" y="356803"/>
                    <a:pt x="4523812" y="140619"/>
                    <a:pt x="4146261" y="140619"/>
                  </a:cubicBezTo>
                  <a:cubicBezTo>
                    <a:pt x="3752893" y="140619"/>
                    <a:pt x="3456259" y="441715"/>
                    <a:pt x="3456259" y="840998"/>
                  </a:cubicBezTo>
                  <a:cubicBezTo>
                    <a:pt x="3456259" y="1243216"/>
                    <a:pt x="3748195" y="1535154"/>
                    <a:pt x="4150408" y="1535154"/>
                  </a:cubicBezTo>
                  <a:cubicBezTo>
                    <a:pt x="4362160" y="1535154"/>
                    <a:pt x="4626794" y="1442289"/>
                    <a:pt x="4742589" y="1190014"/>
                  </a:cubicBezTo>
                  <a:cubicBezTo>
                    <a:pt x="4788282" y="1210236"/>
                    <a:pt x="4831275" y="1229252"/>
                    <a:pt x="4869943" y="1246340"/>
                  </a:cubicBezTo>
                  <a:cubicBezTo>
                    <a:pt x="4766744" y="1466937"/>
                    <a:pt x="4537049" y="1675773"/>
                    <a:pt x="4150408" y="1675773"/>
                  </a:cubicBezTo>
                  <a:cubicBezTo>
                    <a:pt x="3923039" y="1675773"/>
                    <a:pt x="3713480" y="1594139"/>
                    <a:pt x="3560360" y="1445904"/>
                  </a:cubicBezTo>
                  <a:close/>
                  <a:moveTo>
                    <a:pt x="4146261" y="460528"/>
                  </a:moveTo>
                  <a:cubicBezTo>
                    <a:pt x="4325431" y="460528"/>
                    <a:pt x="4402066" y="554431"/>
                    <a:pt x="4434156" y="623291"/>
                  </a:cubicBezTo>
                  <a:cubicBezTo>
                    <a:pt x="4476895" y="604360"/>
                    <a:pt x="4520180" y="585189"/>
                    <a:pt x="4562980" y="566223"/>
                  </a:cubicBezTo>
                  <a:cubicBezTo>
                    <a:pt x="4503892" y="436084"/>
                    <a:pt x="4372183" y="319909"/>
                    <a:pt x="4146261" y="319909"/>
                  </a:cubicBezTo>
                  <a:cubicBezTo>
                    <a:pt x="3902800" y="319909"/>
                    <a:pt x="3656325" y="498904"/>
                    <a:pt x="3656325" y="840998"/>
                  </a:cubicBezTo>
                  <a:cubicBezTo>
                    <a:pt x="3656325" y="990816"/>
                    <a:pt x="3708603" y="1119689"/>
                    <a:pt x="3807513" y="1213691"/>
                  </a:cubicBezTo>
                  <a:cubicBezTo>
                    <a:pt x="3898340" y="1300015"/>
                    <a:pt x="4020123" y="1347550"/>
                    <a:pt x="4150408" y="1347550"/>
                  </a:cubicBezTo>
                  <a:cubicBezTo>
                    <a:pt x="4366389" y="1347550"/>
                    <a:pt x="4500566" y="1237902"/>
                    <a:pt x="4567476" y="1112485"/>
                  </a:cubicBezTo>
                  <a:cubicBezTo>
                    <a:pt x="4524871" y="1093615"/>
                    <a:pt x="4481751" y="1074513"/>
                    <a:pt x="4439131" y="1055628"/>
                  </a:cubicBezTo>
                  <a:cubicBezTo>
                    <a:pt x="4360713" y="1194666"/>
                    <a:pt x="4202664" y="1206931"/>
                    <a:pt x="4150408" y="1206931"/>
                  </a:cubicBezTo>
                  <a:cubicBezTo>
                    <a:pt x="3918356" y="1206931"/>
                    <a:pt x="3796946" y="1022844"/>
                    <a:pt x="3796946" y="840998"/>
                  </a:cubicBezTo>
                  <a:cubicBezTo>
                    <a:pt x="3796946" y="579587"/>
                    <a:pt x="3978017" y="460528"/>
                    <a:pt x="4146261" y="460528"/>
                  </a:cubicBezTo>
                  <a:close/>
                </a:path>
              </a:pathLst>
            </a:custGeom>
            <a:grpFill/>
            <a:ln w="5692"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93DA4C6-BBD2-FAB9-C07F-DB1E46BD6275}"/>
                </a:ext>
              </a:extLst>
            </p:cNvPr>
            <p:cNvSpPr/>
            <p:nvPr/>
          </p:nvSpPr>
          <p:spPr>
            <a:xfrm>
              <a:off x="5661422" y="-2958453"/>
              <a:ext cx="3308075" cy="1148308"/>
            </a:xfrm>
            <a:custGeom>
              <a:avLst/>
              <a:gdLst>
                <a:gd name="connsiteX0" fmla="*/ 279224 w 3308075"/>
                <a:gd name="connsiteY0" fmla="*/ 64745 h 1148308"/>
                <a:gd name="connsiteX1" fmla="*/ 175359 w 3308075"/>
                <a:gd name="connsiteY1" fmla="*/ 64745 h 1148308"/>
                <a:gd name="connsiteX2" fmla="*/ 175359 w 3308075"/>
                <a:gd name="connsiteY2" fmla="*/ 323281 h 1148308"/>
                <a:gd name="connsiteX3" fmla="*/ 103866 w 3308075"/>
                <a:gd name="connsiteY3" fmla="*/ 323281 h 1148308"/>
                <a:gd name="connsiteX4" fmla="*/ 103866 w 3308075"/>
                <a:gd name="connsiteY4" fmla="*/ 64745 h 1148308"/>
                <a:gd name="connsiteX5" fmla="*/ 0 w 3308075"/>
                <a:gd name="connsiteY5" fmla="*/ 64745 h 1148308"/>
                <a:gd name="connsiteX6" fmla="*/ 0 w 3308075"/>
                <a:gd name="connsiteY6" fmla="*/ 4941 h 1148308"/>
                <a:gd name="connsiteX7" fmla="*/ 279224 w 3308075"/>
                <a:gd name="connsiteY7" fmla="*/ 4941 h 1148308"/>
                <a:gd name="connsiteX8" fmla="*/ 279224 w 3308075"/>
                <a:gd name="connsiteY8" fmla="*/ 64745 h 1148308"/>
                <a:gd name="connsiteX9" fmla="*/ 324204 w 3308075"/>
                <a:gd name="connsiteY9" fmla="*/ 323281 h 1148308"/>
                <a:gd name="connsiteX10" fmla="*/ 324204 w 3308075"/>
                <a:gd name="connsiteY10" fmla="*/ 4941 h 1148308"/>
                <a:gd name="connsiteX11" fmla="*/ 563852 w 3308075"/>
                <a:gd name="connsiteY11" fmla="*/ 4941 h 1148308"/>
                <a:gd name="connsiteX12" fmla="*/ 563852 w 3308075"/>
                <a:gd name="connsiteY12" fmla="*/ 63845 h 1148308"/>
                <a:gd name="connsiteX13" fmla="*/ 395241 w 3308075"/>
                <a:gd name="connsiteY13" fmla="*/ 63845 h 1148308"/>
                <a:gd name="connsiteX14" fmla="*/ 395241 w 3308075"/>
                <a:gd name="connsiteY14" fmla="*/ 133087 h 1148308"/>
                <a:gd name="connsiteX15" fmla="*/ 544969 w 3308075"/>
                <a:gd name="connsiteY15" fmla="*/ 133087 h 1148308"/>
                <a:gd name="connsiteX16" fmla="*/ 544969 w 3308075"/>
                <a:gd name="connsiteY16" fmla="*/ 190639 h 1148308"/>
                <a:gd name="connsiteX17" fmla="*/ 395241 w 3308075"/>
                <a:gd name="connsiteY17" fmla="*/ 190639 h 1148308"/>
                <a:gd name="connsiteX18" fmla="*/ 395241 w 3308075"/>
                <a:gd name="connsiteY18" fmla="*/ 264378 h 1148308"/>
                <a:gd name="connsiteX19" fmla="*/ 564752 w 3308075"/>
                <a:gd name="connsiteY19" fmla="*/ 264378 h 1148308"/>
                <a:gd name="connsiteX20" fmla="*/ 564752 w 3308075"/>
                <a:gd name="connsiteY20" fmla="*/ 323281 h 1148308"/>
                <a:gd name="connsiteX21" fmla="*/ 324204 w 3308075"/>
                <a:gd name="connsiteY21" fmla="*/ 323281 h 1148308"/>
                <a:gd name="connsiteX22" fmla="*/ 603439 w 3308075"/>
                <a:gd name="connsiteY22" fmla="*/ 163664 h 1148308"/>
                <a:gd name="connsiteX23" fmla="*/ 757209 w 3308075"/>
                <a:gd name="connsiteY23" fmla="*/ 0 h 1148308"/>
                <a:gd name="connsiteX24" fmla="*/ 905587 w 3308075"/>
                <a:gd name="connsiteY24" fmla="*/ 118251 h 1148308"/>
                <a:gd name="connsiteX25" fmla="*/ 832298 w 3308075"/>
                <a:gd name="connsiteY25" fmla="*/ 128590 h 1148308"/>
                <a:gd name="connsiteX26" fmla="*/ 757209 w 3308075"/>
                <a:gd name="connsiteY26" fmla="*/ 58898 h 1148308"/>
                <a:gd name="connsiteX27" fmla="*/ 676727 w 3308075"/>
                <a:gd name="connsiteY27" fmla="*/ 163664 h 1148308"/>
                <a:gd name="connsiteX28" fmla="*/ 757209 w 3308075"/>
                <a:gd name="connsiteY28" fmla="*/ 268874 h 1148308"/>
                <a:gd name="connsiteX29" fmla="*/ 833199 w 3308075"/>
                <a:gd name="connsiteY29" fmla="*/ 196486 h 1148308"/>
                <a:gd name="connsiteX30" fmla="*/ 906937 w 3308075"/>
                <a:gd name="connsiteY30" fmla="*/ 207726 h 1148308"/>
                <a:gd name="connsiteX31" fmla="*/ 757209 w 3308075"/>
                <a:gd name="connsiteY31" fmla="*/ 327778 h 1148308"/>
                <a:gd name="connsiteX32" fmla="*/ 603439 w 3308075"/>
                <a:gd name="connsiteY32" fmla="*/ 163664 h 1148308"/>
                <a:gd name="connsiteX33" fmla="*/ 956863 w 3308075"/>
                <a:gd name="connsiteY33" fmla="*/ 323281 h 1148308"/>
                <a:gd name="connsiteX34" fmla="*/ 956863 w 3308075"/>
                <a:gd name="connsiteY34" fmla="*/ 4941 h 1148308"/>
                <a:gd name="connsiteX35" fmla="*/ 1027901 w 3308075"/>
                <a:gd name="connsiteY35" fmla="*/ 4941 h 1148308"/>
                <a:gd name="connsiteX36" fmla="*/ 1027901 w 3308075"/>
                <a:gd name="connsiteY36" fmla="*/ 130391 h 1148308"/>
                <a:gd name="connsiteX37" fmla="*/ 1166835 w 3308075"/>
                <a:gd name="connsiteY37" fmla="*/ 130391 h 1148308"/>
                <a:gd name="connsiteX38" fmla="*/ 1166835 w 3308075"/>
                <a:gd name="connsiteY38" fmla="*/ 4941 h 1148308"/>
                <a:gd name="connsiteX39" fmla="*/ 1237878 w 3308075"/>
                <a:gd name="connsiteY39" fmla="*/ 4941 h 1148308"/>
                <a:gd name="connsiteX40" fmla="*/ 1237878 w 3308075"/>
                <a:gd name="connsiteY40" fmla="*/ 323281 h 1148308"/>
                <a:gd name="connsiteX41" fmla="*/ 1166835 w 3308075"/>
                <a:gd name="connsiteY41" fmla="*/ 323281 h 1148308"/>
                <a:gd name="connsiteX42" fmla="*/ 1166835 w 3308075"/>
                <a:gd name="connsiteY42" fmla="*/ 190639 h 1148308"/>
                <a:gd name="connsiteX43" fmla="*/ 1027901 w 3308075"/>
                <a:gd name="connsiteY43" fmla="*/ 190639 h 1148308"/>
                <a:gd name="connsiteX44" fmla="*/ 1027901 w 3308075"/>
                <a:gd name="connsiteY44" fmla="*/ 323281 h 1148308"/>
                <a:gd name="connsiteX45" fmla="*/ 956863 w 3308075"/>
                <a:gd name="connsiteY45" fmla="*/ 323281 h 1148308"/>
                <a:gd name="connsiteX46" fmla="*/ 1532855 w 3308075"/>
                <a:gd name="connsiteY46" fmla="*/ 4941 h 1148308"/>
                <a:gd name="connsiteX47" fmla="*/ 1600751 w 3308075"/>
                <a:gd name="connsiteY47" fmla="*/ 4941 h 1148308"/>
                <a:gd name="connsiteX48" fmla="*/ 1600751 w 3308075"/>
                <a:gd name="connsiteY48" fmla="*/ 323281 h 1148308"/>
                <a:gd name="connsiteX49" fmla="*/ 1517119 w 3308075"/>
                <a:gd name="connsiteY49" fmla="*/ 323281 h 1148308"/>
                <a:gd name="connsiteX50" fmla="*/ 1377284 w 3308075"/>
                <a:gd name="connsiteY50" fmla="*/ 101164 h 1148308"/>
                <a:gd name="connsiteX51" fmla="*/ 1377284 w 3308075"/>
                <a:gd name="connsiteY51" fmla="*/ 323281 h 1148308"/>
                <a:gd name="connsiteX52" fmla="*/ 1309843 w 3308075"/>
                <a:gd name="connsiteY52" fmla="*/ 323281 h 1148308"/>
                <a:gd name="connsiteX53" fmla="*/ 1309843 w 3308075"/>
                <a:gd name="connsiteY53" fmla="*/ 4941 h 1148308"/>
                <a:gd name="connsiteX54" fmla="*/ 1393470 w 3308075"/>
                <a:gd name="connsiteY54" fmla="*/ 4941 h 1148308"/>
                <a:gd name="connsiteX55" fmla="*/ 1532855 w 3308075"/>
                <a:gd name="connsiteY55" fmla="*/ 226613 h 1148308"/>
                <a:gd name="connsiteX56" fmla="*/ 1532855 w 3308075"/>
                <a:gd name="connsiteY56" fmla="*/ 4941 h 1148308"/>
                <a:gd name="connsiteX57" fmla="*/ 1674512 w 3308075"/>
                <a:gd name="connsiteY57" fmla="*/ 4941 h 1148308"/>
                <a:gd name="connsiteX58" fmla="*/ 1745550 w 3308075"/>
                <a:gd name="connsiteY58" fmla="*/ 4941 h 1148308"/>
                <a:gd name="connsiteX59" fmla="*/ 1745550 w 3308075"/>
                <a:gd name="connsiteY59" fmla="*/ 323281 h 1148308"/>
                <a:gd name="connsiteX60" fmla="*/ 1674512 w 3308075"/>
                <a:gd name="connsiteY60" fmla="*/ 323281 h 1148308"/>
                <a:gd name="connsiteX61" fmla="*/ 1674512 w 3308075"/>
                <a:gd name="connsiteY61" fmla="*/ 4941 h 1148308"/>
                <a:gd name="connsiteX62" fmla="*/ 1803108 w 3308075"/>
                <a:gd name="connsiteY62" fmla="*/ 163664 h 1148308"/>
                <a:gd name="connsiteX63" fmla="*/ 1956877 w 3308075"/>
                <a:gd name="connsiteY63" fmla="*/ 0 h 1148308"/>
                <a:gd name="connsiteX64" fmla="*/ 2105255 w 3308075"/>
                <a:gd name="connsiteY64" fmla="*/ 118251 h 1148308"/>
                <a:gd name="connsiteX65" fmla="*/ 2031967 w 3308075"/>
                <a:gd name="connsiteY65" fmla="*/ 128590 h 1148308"/>
                <a:gd name="connsiteX66" fmla="*/ 1956877 w 3308075"/>
                <a:gd name="connsiteY66" fmla="*/ 58898 h 1148308"/>
                <a:gd name="connsiteX67" fmla="*/ 1876396 w 3308075"/>
                <a:gd name="connsiteY67" fmla="*/ 163664 h 1148308"/>
                <a:gd name="connsiteX68" fmla="*/ 1956877 w 3308075"/>
                <a:gd name="connsiteY68" fmla="*/ 268874 h 1148308"/>
                <a:gd name="connsiteX69" fmla="*/ 2032867 w 3308075"/>
                <a:gd name="connsiteY69" fmla="*/ 196486 h 1148308"/>
                <a:gd name="connsiteX70" fmla="*/ 2106606 w 3308075"/>
                <a:gd name="connsiteY70" fmla="*/ 207726 h 1148308"/>
                <a:gd name="connsiteX71" fmla="*/ 1956877 w 3308075"/>
                <a:gd name="connsiteY71" fmla="*/ 327778 h 1148308"/>
                <a:gd name="connsiteX72" fmla="*/ 1803108 w 3308075"/>
                <a:gd name="connsiteY72" fmla="*/ 163664 h 1148308"/>
                <a:gd name="connsiteX73" fmla="*/ 2370556 w 3308075"/>
                <a:gd name="connsiteY73" fmla="*/ 323281 h 1148308"/>
                <a:gd name="connsiteX74" fmla="*/ 2343125 w 3308075"/>
                <a:gd name="connsiteY74" fmla="*/ 245496 h 1148308"/>
                <a:gd name="connsiteX75" fmla="*/ 2216780 w 3308075"/>
                <a:gd name="connsiteY75" fmla="*/ 245496 h 1148308"/>
                <a:gd name="connsiteX76" fmla="*/ 2188454 w 3308075"/>
                <a:gd name="connsiteY76" fmla="*/ 323281 h 1148308"/>
                <a:gd name="connsiteX77" fmla="*/ 2116061 w 3308075"/>
                <a:gd name="connsiteY77" fmla="*/ 323281 h 1148308"/>
                <a:gd name="connsiteX78" fmla="*/ 2238814 w 3308075"/>
                <a:gd name="connsiteY78" fmla="*/ 4941 h 1148308"/>
                <a:gd name="connsiteX79" fmla="*/ 2325143 w 3308075"/>
                <a:gd name="connsiteY79" fmla="*/ 4941 h 1148308"/>
                <a:gd name="connsiteX80" fmla="*/ 2447891 w 3308075"/>
                <a:gd name="connsiteY80" fmla="*/ 323281 h 1148308"/>
                <a:gd name="connsiteX81" fmla="*/ 2370556 w 3308075"/>
                <a:gd name="connsiteY81" fmla="*/ 323281 h 1148308"/>
                <a:gd name="connsiteX82" fmla="*/ 2236563 w 3308075"/>
                <a:gd name="connsiteY82" fmla="*/ 191089 h 1148308"/>
                <a:gd name="connsiteX83" fmla="*/ 2324242 w 3308075"/>
                <a:gd name="connsiteY83" fmla="*/ 191089 h 1148308"/>
                <a:gd name="connsiteX84" fmla="*/ 2281075 w 3308075"/>
                <a:gd name="connsiteY84" fmla="*/ 68792 h 1148308"/>
                <a:gd name="connsiteX85" fmla="*/ 2236563 w 3308075"/>
                <a:gd name="connsiteY85" fmla="*/ 191089 h 1148308"/>
                <a:gd name="connsiteX86" fmla="*/ 2489273 w 3308075"/>
                <a:gd name="connsiteY86" fmla="*/ 323281 h 1148308"/>
                <a:gd name="connsiteX87" fmla="*/ 2489273 w 3308075"/>
                <a:gd name="connsiteY87" fmla="*/ 4941 h 1148308"/>
                <a:gd name="connsiteX88" fmla="*/ 2560311 w 3308075"/>
                <a:gd name="connsiteY88" fmla="*/ 4941 h 1148308"/>
                <a:gd name="connsiteX89" fmla="*/ 2560311 w 3308075"/>
                <a:gd name="connsiteY89" fmla="*/ 265728 h 1148308"/>
                <a:gd name="connsiteX90" fmla="*/ 2709139 w 3308075"/>
                <a:gd name="connsiteY90" fmla="*/ 265728 h 1148308"/>
                <a:gd name="connsiteX91" fmla="*/ 2709139 w 3308075"/>
                <a:gd name="connsiteY91" fmla="*/ 323281 h 1148308"/>
                <a:gd name="connsiteX92" fmla="*/ 2489273 w 3308075"/>
                <a:gd name="connsiteY92" fmla="*/ 323281 h 1148308"/>
                <a:gd name="connsiteX93" fmla="*/ 20238 w 3308075"/>
                <a:gd name="connsiteY93" fmla="*/ 733096 h 1148308"/>
                <a:gd name="connsiteX94" fmla="*/ 20238 w 3308075"/>
                <a:gd name="connsiteY94" fmla="*/ 414757 h 1148308"/>
                <a:gd name="connsiteX95" fmla="*/ 259886 w 3308075"/>
                <a:gd name="connsiteY95" fmla="*/ 414757 h 1148308"/>
                <a:gd name="connsiteX96" fmla="*/ 259886 w 3308075"/>
                <a:gd name="connsiteY96" fmla="*/ 473660 h 1148308"/>
                <a:gd name="connsiteX97" fmla="*/ 91276 w 3308075"/>
                <a:gd name="connsiteY97" fmla="*/ 473660 h 1148308"/>
                <a:gd name="connsiteX98" fmla="*/ 91276 w 3308075"/>
                <a:gd name="connsiteY98" fmla="*/ 542902 h 1148308"/>
                <a:gd name="connsiteX99" fmla="*/ 241004 w 3308075"/>
                <a:gd name="connsiteY99" fmla="*/ 542902 h 1148308"/>
                <a:gd name="connsiteX100" fmla="*/ 241004 w 3308075"/>
                <a:gd name="connsiteY100" fmla="*/ 600454 h 1148308"/>
                <a:gd name="connsiteX101" fmla="*/ 91276 w 3308075"/>
                <a:gd name="connsiteY101" fmla="*/ 600454 h 1148308"/>
                <a:gd name="connsiteX102" fmla="*/ 91276 w 3308075"/>
                <a:gd name="connsiteY102" fmla="*/ 674193 h 1148308"/>
                <a:gd name="connsiteX103" fmla="*/ 260787 w 3308075"/>
                <a:gd name="connsiteY103" fmla="*/ 674193 h 1148308"/>
                <a:gd name="connsiteX104" fmla="*/ 260787 w 3308075"/>
                <a:gd name="connsiteY104" fmla="*/ 733096 h 1148308"/>
                <a:gd name="connsiteX105" fmla="*/ 20238 w 3308075"/>
                <a:gd name="connsiteY105" fmla="*/ 733096 h 1148308"/>
                <a:gd name="connsiteX106" fmla="*/ 446501 w 3308075"/>
                <a:gd name="connsiteY106" fmla="*/ 414757 h 1148308"/>
                <a:gd name="connsiteX107" fmla="*/ 609270 w 3308075"/>
                <a:gd name="connsiteY107" fmla="*/ 573029 h 1148308"/>
                <a:gd name="connsiteX108" fmla="*/ 446501 w 3308075"/>
                <a:gd name="connsiteY108" fmla="*/ 733096 h 1148308"/>
                <a:gd name="connsiteX109" fmla="*/ 321958 w 3308075"/>
                <a:gd name="connsiteY109" fmla="*/ 733096 h 1148308"/>
                <a:gd name="connsiteX110" fmla="*/ 321958 w 3308075"/>
                <a:gd name="connsiteY110" fmla="*/ 414757 h 1148308"/>
                <a:gd name="connsiteX111" fmla="*/ 446501 w 3308075"/>
                <a:gd name="connsiteY111" fmla="*/ 414757 h 1148308"/>
                <a:gd name="connsiteX112" fmla="*/ 442454 w 3308075"/>
                <a:gd name="connsiteY112" fmla="*/ 673298 h 1148308"/>
                <a:gd name="connsiteX113" fmla="*/ 536426 w 3308075"/>
                <a:gd name="connsiteY113" fmla="*/ 573479 h 1148308"/>
                <a:gd name="connsiteX114" fmla="*/ 442454 w 3308075"/>
                <a:gd name="connsiteY114" fmla="*/ 474560 h 1148308"/>
                <a:gd name="connsiteX115" fmla="*/ 392995 w 3308075"/>
                <a:gd name="connsiteY115" fmla="*/ 474560 h 1148308"/>
                <a:gd name="connsiteX116" fmla="*/ 392995 w 3308075"/>
                <a:gd name="connsiteY116" fmla="*/ 673298 h 1148308"/>
                <a:gd name="connsiteX117" fmla="*/ 442454 w 3308075"/>
                <a:gd name="connsiteY117" fmla="*/ 673298 h 1148308"/>
                <a:gd name="connsiteX118" fmla="*/ 654699 w 3308075"/>
                <a:gd name="connsiteY118" fmla="*/ 605401 h 1148308"/>
                <a:gd name="connsiteX119" fmla="*/ 654699 w 3308075"/>
                <a:gd name="connsiteY119" fmla="*/ 414757 h 1148308"/>
                <a:gd name="connsiteX120" fmla="*/ 725292 w 3308075"/>
                <a:gd name="connsiteY120" fmla="*/ 414757 h 1148308"/>
                <a:gd name="connsiteX121" fmla="*/ 725292 w 3308075"/>
                <a:gd name="connsiteY121" fmla="*/ 601355 h 1148308"/>
                <a:gd name="connsiteX122" fmla="*/ 794084 w 3308075"/>
                <a:gd name="connsiteY122" fmla="*/ 679140 h 1148308"/>
                <a:gd name="connsiteX123" fmla="*/ 862881 w 3308075"/>
                <a:gd name="connsiteY123" fmla="*/ 601355 h 1148308"/>
                <a:gd name="connsiteX124" fmla="*/ 862881 w 3308075"/>
                <a:gd name="connsiteY124" fmla="*/ 414757 h 1148308"/>
                <a:gd name="connsiteX125" fmla="*/ 933918 w 3308075"/>
                <a:gd name="connsiteY125" fmla="*/ 414757 h 1148308"/>
                <a:gd name="connsiteX126" fmla="*/ 933918 w 3308075"/>
                <a:gd name="connsiteY126" fmla="*/ 605401 h 1148308"/>
                <a:gd name="connsiteX127" fmla="*/ 794084 w 3308075"/>
                <a:gd name="connsiteY127" fmla="*/ 738043 h 1148308"/>
                <a:gd name="connsiteX128" fmla="*/ 654699 w 3308075"/>
                <a:gd name="connsiteY128" fmla="*/ 605401 h 1148308"/>
                <a:gd name="connsiteX129" fmla="*/ 983400 w 3308075"/>
                <a:gd name="connsiteY129" fmla="*/ 573479 h 1148308"/>
                <a:gd name="connsiteX130" fmla="*/ 1137169 w 3308075"/>
                <a:gd name="connsiteY130" fmla="*/ 409815 h 1148308"/>
                <a:gd name="connsiteX131" fmla="*/ 1285547 w 3308075"/>
                <a:gd name="connsiteY131" fmla="*/ 528066 h 1148308"/>
                <a:gd name="connsiteX132" fmla="*/ 1212259 w 3308075"/>
                <a:gd name="connsiteY132" fmla="*/ 538405 h 1148308"/>
                <a:gd name="connsiteX133" fmla="*/ 1137169 w 3308075"/>
                <a:gd name="connsiteY133" fmla="*/ 468713 h 1148308"/>
                <a:gd name="connsiteX134" fmla="*/ 1056688 w 3308075"/>
                <a:gd name="connsiteY134" fmla="*/ 573479 h 1148308"/>
                <a:gd name="connsiteX135" fmla="*/ 1137169 w 3308075"/>
                <a:gd name="connsiteY135" fmla="*/ 678690 h 1148308"/>
                <a:gd name="connsiteX136" fmla="*/ 1213159 w 3308075"/>
                <a:gd name="connsiteY136" fmla="*/ 606302 h 1148308"/>
                <a:gd name="connsiteX137" fmla="*/ 1286898 w 3308075"/>
                <a:gd name="connsiteY137" fmla="*/ 617541 h 1148308"/>
                <a:gd name="connsiteX138" fmla="*/ 1137169 w 3308075"/>
                <a:gd name="connsiteY138" fmla="*/ 737593 h 1148308"/>
                <a:gd name="connsiteX139" fmla="*/ 983400 w 3308075"/>
                <a:gd name="connsiteY139" fmla="*/ 573479 h 1148308"/>
                <a:gd name="connsiteX140" fmla="*/ 1553994 w 3308075"/>
                <a:gd name="connsiteY140" fmla="*/ 733096 h 1148308"/>
                <a:gd name="connsiteX141" fmla="*/ 1526563 w 3308075"/>
                <a:gd name="connsiteY141" fmla="*/ 655311 h 1148308"/>
                <a:gd name="connsiteX142" fmla="*/ 1400218 w 3308075"/>
                <a:gd name="connsiteY142" fmla="*/ 655311 h 1148308"/>
                <a:gd name="connsiteX143" fmla="*/ 1371892 w 3308075"/>
                <a:gd name="connsiteY143" fmla="*/ 733096 h 1148308"/>
                <a:gd name="connsiteX144" fmla="*/ 1299499 w 3308075"/>
                <a:gd name="connsiteY144" fmla="*/ 733096 h 1148308"/>
                <a:gd name="connsiteX145" fmla="*/ 1422252 w 3308075"/>
                <a:gd name="connsiteY145" fmla="*/ 414757 h 1148308"/>
                <a:gd name="connsiteX146" fmla="*/ 1508581 w 3308075"/>
                <a:gd name="connsiteY146" fmla="*/ 414757 h 1148308"/>
                <a:gd name="connsiteX147" fmla="*/ 1631329 w 3308075"/>
                <a:gd name="connsiteY147" fmla="*/ 733096 h 1148308"/>
                <a:gd name="connsiteX148" fmla="*/ 1553994 w 3308075"/>
                <a:gd name="connsiteY148" fmla="*/ 733096 h 1148308"/>
                <a:gd name="connsiteX149" fmla="*/ 1420001 w 3308075"/>
                <a:gd name="connsiteY149" fmla="*/ 600904 h 1148308"/>
                <a:gd name="connsiteX150" fmla="*/ 1507680 w 3308075"/>
                <a:gd name="connsiteY150" fmla="*/ 600904 h 1148308"/>
                <a:gd name="connsiteX151" fmla="*/ 1464513 w 3308075"/>
                <a:gd name="connsiteY151" fmla="*/ 478607 h 1148308"/>
                <a:gd name="connsiteX152" fmla="*/ 1420001 w 3308075"/>
                <a:gd name="connsiteY152" fmla="*/ 600904 h 1148308"/>
                <a:gd name="connsiteX153" fmla="*/ 1889431 w 3308075"/>
                <a:gd name="connsiteY153" fmla="*/ 474560 h 1148308"/>
                <a:gd name="connsiteX154" fmla="*/ 1785565 w 3308075"/>
                <a:gd name="connsiteY154" fmla="*/ 474560 h 1148308"/>
                <a:gd name="connsiteX155" fmla="*/ 1785565 w 3308075"/>
                <a:gd name="connsiteY155" fmla="*/ 733096 h 1148308"/>
                <a:gd name="connsiteX156" fmla="*/ 1714072 w 3308075"/>
                <a:gd name="connsiteY156" fmla="*/ 733096 h 1148308"/>
                <a:gd name="connsiteX157" fmla="*/ 1714072 w 3308075"/>
                <a:gd name="connsiteY157" fmla="*/ 474560 h 1148308"/>
                <a:gd name="connsiteX158" fmla="*/ 1610206 w 3308075"/>
                <a:gd name="connsiteY158" fmla="*/ 474560 h 1148308"/>
                <a:gd name="connsiteX159" fmla="*/ 1610206 w 3308075"/>
                <a:gd name="connsiteY159" fmla="*/ 414757 h 1148308"/>
                <a:gd name="connsiteX160" fmla="*/ 1889431 w 3308075"/>
                <a:gd name="connsiteY160" fmla="*/ 414757 h 1148308"/>
                <a:gd name="connsiteX161" fmla="*/ 1889431 w 3308075"/>
                <a:gd name="connsiteY161" fmla="*/ 474560 h 1148308"/>
                <a:gd name="connsiteX162" fmla="*/ 1941152 w 3308075"/>
                <a:gd name="connsiteY162" fmla="*/ 414757 h 1148308"/>
                <a:gd name="connsiteX163" fmla="*/ 2012190 w 3308075"/>
                <a:gd name="connsiteY163" fmla="*/ 414757 h 1148308"/>
                <a:gd name="connsiteX164" fmla="*/ 2012190 w 3308075"/>
                <a:gd name="connsiteY164" fmla="*/ 733096 h 1148308"/>
                <a:gd name="connsiteX165" fmla="*/ 1941152 w 3308075"/>
                <a:gd name="connsiteY165" fmla="*/ 733096 h 1148308"/>
                <a:gd name="connsiteX166" fmla="*/ 1941152 w 3308075"/>
                <a:gd name="connsiteY166" fmla="*/ 414757 h 1148308"/>
                <a:gd name="connsiteX167" fmla="*/ 2067369 w 3308075"/>
                <a:gd name="connsiteY167" fmla="*/ 573479 h 1148308"/>
                <a:gd name="connsiteX168" fmla="*/ 2226085 w 3308075"/>
                <a:gd name="connsiteY168" fmla="*/ 409815 h 1148308"/>
                <a:gd name="connsiteX169" fmla="*/ 2385252 w 3308075"/>
                <a:gd name="connsiteY169" fmla="*/ 573479 h 1148308"/>
                <a:gd name="connsiteX170" fmla="*/ 2226085 w 3308075"/>
                <a:gd name="connsiteY170" fmla="*/ 738043 h 1148308"/>
                <a:gd name="connsiteX171" fmla="*/ 2067369 w 3308075"/>
                <a:gd name="connsiteY171" fmla="*/ 573479 h 1148308"/>
                <a:gd name="connsiteX172" fmla="*/ 2312414 w 3308075"/>
                <a:gd name="connsiteY172" fmla="*/ 573479 h 1148308"/>
                <a:gd name="connsiteX173" fmla="*/ 2226085 w 3308075"/>
                <a:gd name="connsiteY173" fmla="*/ 468262 h 1148308"/>
                <a:gd name="connsiteX174" fmla="*/ 2140657 w 3308075"/>
                <a:gd name="connsiteY174" fmla="*/ 573479 h 1148308"/>
                <a:gd name="connsiteX175" fmla="*/ 2226085 w 3308075"/>
                <a:gd name="connsiteY175" fmla="*/ 679140 h 1148308"/>
                <a:gd name="connsiteX176" fmla="*/ 2312414 w 3308075"/>
                <a:gd name="connsiteY176" fmla="*/ 573479 h 1148308"/>
                <a:gd name="connsiteX177" fmla="*/ 2655950 w 3308075"/>
                <a:gd name="connsiteY177" fmla="*/ 414757 h 1148308"/>
                <a:gd name="connsiteX178" fmla="*/ 2723847 w 3308075"/>
                <a:gd name="connsiteY178" fmla="*/ 414757 h 1148308"/>
                <a:gd name="connsiteX179" fmla="*/ 2723847 w 3308075"/>
                <a:gd name="connsiteY179" fmla="*/ 733096 h 1148308"/>
                <a:gd name="connsiteX180" fmla="*/ 2640214 w 3308075"/>
                <a:gd name="connsiteY180" fmla="*/ 733096 h 1148308"/>
                <a:gd name="connsiteX181" fmla="*/ 2500379 w 3308075"/>
                <a:gd name="connsiteY181" fmla="*/ 510979 h 1148308"/>
                <a:gd name="connsiteX182" fmla="*/ 2500379 w 3308075"/>
                <a:gd name="connsiteY182" fmla="*/ 733096 h 1148308"/>
                <a:gd name="connsiteX183" fmla="*/ 2432938 w 3308075"/>
                <a:gd name="connsiteY183" fmla="*/ 733096 h 1148308"/>
                <a:gd name="connsiteX184" fmla="*/ 2432938 w 3308075"/>
                <a:gd name="connsiteY184" fmla="*/ 414757 h 1148308"/>
                <a:gd name="connsiteX185" fmla="*/ 2516566 w 3308075"/>
                <a:gd name="connsiteY185" fmla="*/ 414757 h 1148308"/>
                <a:gd name="connsiteX186" fmla="*/ 2655950 w 3308075"/>
                <a:gd name="connsiteY186" fmla="*/ 636429 h 1148308"/>
                <a:gd name="connsiteX187" fmla="*/ 2655950 w 3308075"/>
                <a:gd name="connsiteY187" fmla="*/ 414757 h 1148308"/>
                <a:gd name="connsiteX188" fmla="*/ 7648 w 3308075"/>
                <a:gd name="connsiteY188" fmla="*/ 983294 h 1148308"/>
                <a:gd name="connsiteX189" fmla="*/ 161418 w 3308075"/>
                <a:gd name="connsiteY189" fmla="*/ 819630 h 1148308"/>
                <a:gd name="connsiteX190" fmla="*/ 309796 w 3308075"/>
                <a:gd name="connsiteY190" fmla="*/ 937881 h 1148308"/>
                <a:gd name="connsiteX191" fmla="*/ 236507 w 3308075"/>
                <a:gd name="connsiteY191" fmla="*/ 948220 h 1148308"/>
                <a:gd name="connsiteX192" fmla="*/ 161418 w 3308075"/>
                <a:gd name="connsiteY192" fmla="*/ 878528 h 1148308"/>
                <a:gd name="connsiteX193" fmla="*/ 80937 w 3308075"/>
                <a:gd name="connsiteY193" fmla="*/ 983294 h 1148308"/>
                <a:gd name="connsiteX194" fmla="*/ 161418 w 3308075"/>
                <a:gd name="connsiteY194" fmla="*/ 1088505 h 1148308"/>
                <a:gd name="connsiteX195" fmla="*/ 237408 w 3308075"/>
                <a:gd name="connsiteY195" fmla="*/ 1016117 h 1148308"/>
                <a:gd name="connsiteX196" fmla="*/ 311147 w 3308075"/>
                <a:gd name="connsiteY196" fmla="*/ 1027356 h 1148308"/>
                <a:gd name="connsiteX197" fmla="*/ 161418 w 3308075"/>
                <a:gd name="connsiteY197" fmla="*/ 1147408 h 1148308"/>
                <a:gd name="connsiteX198" fmla="*/ 7648 w 3308075"/>
                <a:gd name="connsiteY198" fmla="*/ 983294 h 1148308"/>
                <a:gd name="connsiteX199" fmla="*/ 348933 w 3308075"/>
                <a:gd name="connsiteY199" fmla="*/ 983294 h 1148308"/>
                <a:gd name="connsiteX200" fmla="*/ 507650 w 3308075"/>
                <a:gd name="connsiteY200" fmla="*/ 819630 h 1148308"/>
                <a:gd name="connsiteX201" fmla="*/ 666817 w 3308075"/>
                <a:gd name="connsiteY201" fmla="*/ 983294 h 1148308"/>
                <a:gd name="connsiteX202" fmla="*/ 507650 w 3308075"/>
                <a:gd name="connsiteY202" fmla="*/ 1147858 h 1148308"/>
                <a:gd name="connsiteX203" fmla="*/ 348933 w 3308075"/>
                <a:gd name="connsiteY203" fmla="*/ 983294 h 1148308"/>
                <a:gd name="connsiteX204" fmla="*/ 593978 w 3308075"/>
                <a:gd name="connsiteY204" fmla="*/ 983294 h 1148308"/>
                <a:gd name="connsiteX205" fmla="*/ 507650 w 3308075"/>
                <a:gd name="connsiteY205" fmla="*/ 878078 h 1148308"/>
                <a:gd name="connsiteX206" fmla="*/ 422222 w 3308075"/>
                <a:gd name="connsiteY206" fmla="*/ 983294 h 1148308"/>
                <a:gd name="connsiteX207" fmla="*/ 507650 w 3308075"/>
                <a:gd name="connsiteY207" fmla="*/ 1088955 h 1148308"/>
                <a:gd name="connsiteX208" fmla="*/ 593978 w 3308075"/>
                <a:gd name="connsiteY208" fmla="*/ 983294 h 1148308"/>
                <a:gd name="connsiteX209" fmla="*/ 867822 w 3308075"/>
                <a:gd name="connsiteY209" fmla="*/ 824572 h 1148308"/>
                <a:gd name="connsiteX210" fmla="*/ 984728 w 3308075"/>
                <a:gd name="connsiteY210" fmla="*/ 928888 h 1148308"/>
                <a:gd name="connsiteX211" fmla="*/ 867372 w 3308075"/>
                <a:gd name="connsiteY211" fmla="*/ 1034549 h 1148308"/>
                <a:gd name="connsiteX212" fmla="*/ 785540 w 3308075"/>
                <a:gd name="connsiteY212" fmla="*/ 1034549 h 1148308"/>
                <a:gd name="connsiteX213" fmla="*/ 785540 w 3308075"/>
                <a:gd name="connsiteY213" fmla="*/ 1142911 h 1148308"/>
                <a:gd name="connsiteX214" fmla="*/ 714503 w 3308075"/>
                <a:gd name="connsiteY214" fmla="*/ 1142911 h 1148308"/>
                <a:gd name="connsiteX215" fmla="*/ 714503 w 3308075"/>
                <a:gd name="connsiteY215" fmla="*/ 824572 h 1148308"/>
                <a:gd name="connsiteX216" fmla="*/ 867822 w 3308075"/>
                <a:gd name="connsiteY216" fmla="*/ 824572 h 1148308"/>
                <a:gd name="connsiteX217" fmla="*/ 855232 w 3308075"/>
                <a:gd name="connsiteY217" fmla="*/ 977446 h 1148308"/>
                <a:gd name="connsiteX218" fmla="*/ 911890 w 3308075"/>
                <a:gd name="connsiteY218" fmla="*/ 929338 h 1148308"/>
                <a:gd name="connsiteX219" fmla="*/ 855232 w 3308075"/>
                <a:gd name="connsiteY219" fmla="*/ 882124 h 1148308"/>
                <a:gd name="connsiteX220" fmla="*/ 785540 w 3308075"/>
                <a:gd name="connsiteY220" fmla="*/ 882124 h 1148308"/>
                <a:gd name="connsiteX221" fmla="*/ 785540 w 3308075"/>
                <a:gd name="connsiteY221" fmla="*/ 977446 h 1148308"/>
                <a:gd name="connsiteX222" fmla="*/ 855232 w 3308075"/>
                <a:gd name="connsiteY222" fmla="*/ 977446 h 1148308"/>
                <a:gd name="connsiteX223" fmla="*/ 1027906 w 3308075"/>
                <a:gd name="connsiteY223" fmla="*/ 1142911 h 1148308"/>
                <a:gd name="connsiteX224" fmla="*/ 1027906 w 3308075"/>
                <a:gd name="connsiteY224" fmla="*/ 824572 h 1148308"/>
                <a:gd name="connsiteX225" fmla="*/ 1267554 w 3308075"/>
                <a:gd name="connsiteY225" fmla="*/ 824572 h 1148308"/>
                <a:gd name="connsiteX226" fmla="*/ 1267554 w 3308075"/>
                <a:gd name="connsiteY226" fmla="*/ 883475 h 1148308"/>
                <a:gd name="connsiteX227" fmla="*/ 1098944 w 3308075"/>
                <a:gd name="connsiteY227" fmla="*/ 883475 h 1148308"/>
                <a:gd name="connsiteX228" fmla="*/ 1098944 w 3308075"/>
                <a:gd name="connsiteY228" fmla="*/ 952717 h 1148308"/>
                <a:gd name="connsiteX229" fmla="*/ 1248672 w 3308075"/>
                <a:gd name="connsiteY229" fmla="*/ 952717 h 1148308"/>
                <a:gd name="connsiteX230" fmla="*/ 1248672 w 3308075"/>
                <a:gd name="connsiteY230" fmla="*/ 1010269 h 1148308"/>
                <a:gd name="connsiteX231" fmla="*/ 1098944 w 3308075"/>
                <a:gd name="connsiteY231" fmla="*/ 1010269 h 1148308"/>
                <a:gd name="connsiteX232" fmla="*/ 1098944 w 3308075"/>
                <a:gd name="connsiteY232" fmla="*/ 1084008 h 1148308"/>
                <a:gd name="connsiteX233" fmla="*/ 1268455 w 3308075"/>
                <a:gd name="connsiteY233" fmla="*/ 1084008 h 1148308"/>
                <a:gd name="connsiteX234" fmla="*/ 1268455 w 3308075"/>
                <a:gd name="connsiteY234" fmla="*/ 1142911 h 1148308"/>
                <a:gd name="connsiteX235" fmla="*/ 1027906 w 3308075"/>
                <a:gd name="connsiteY235" fmla="*/ 1142911 h 1148308"/>
                <a:gd name="connsiteX236" fmla="*/ 1551287 w 3308075"/>
                <a:gd name="connsiteY236" fmla="*/ 824572 h 1148308"/>
                <a:gd name="connsiteX237" fmla="*/ 1619183 w 3308075"/>
                <a:gd name="connsiteY237" fmla="*/ 824572 h 1148308"/>
                <a:gd name="connsiteX238" fmla="*/ 1619183 w 3308075"/>
                <a:gd name="connsiteY238" fmla="*/ 1142911 h 1148308"/>
                <a:gd name="connsiteX239" fmla="*/ 1535551 w 3308075"/>
                <a:gd name="connsiteY239" fmla="*/ 1142911 h 1148308"/>
                <a:gd name="connsiteX240" fmla="*/ 1395716 w 3308075"/>
                <a:gd name="connsiteY240" fmla="*/ 920794 h 1148308"/>
                <a:gd name="connsiteX241" fmla="*/ 1395716 w 3308075"/>
                <a:gd name="connsiteY241" fmla="*/ 1142911 h 1148308"/>
                <a:gd name="connsiteX242" fmla="*/ 1328275 w 3308075"/>
                <a:gd name="connsiteY242" fmla="*/ 1142911 h 1148308"/>
                <a:gd name="connsiteX243" fmla="*/ 1328275 w 3308075"/>
                <a:gd name="connsiteY243" fmla="*/ 824572 h 1148308"/>
                <a:gd name="connsiteX244" fmla="*/ 1411902 w 3308075"/>
                <a:gd name="connsiteY244" fmla="*/ 824572 h 1148308"/>
                <a:gd name="connsiteX245" fmla="*/ 1551287 w 3308075"/>
                <a:gd name="connsiteY245" fmla="*/ 1046244 h 1148308"/>
                <a:gd name="connsiteX246" fmla="*/ 1551287 w 3308075"/>
                <a:gd name="connsiteY246" fmla="*/ 824572 h 1148308"/>
                <a:gd name="connsiteX247" fmla="*/ 1691149 w 3308075"/>
                <a:gd name="connsiteY247" fmla="*/ 1142911 h 1148308"/>
                <a:gd name="connsiteX248" fmla="*/ 1691149 w 3308075"/>
                <a:gd name="connsiteY248" fmla="*/ 824572 h 1148308"/>
                <a:gd name="connsiteX249" fmla="*/ 1762186 w 3308075"/>
                <a:gd name="connsiteY249" fmla="*/ 824572 h 1148308"/>
                <a:gd name="connsiteX250" fmla="*/ 1762186 w 3308075"/>
                <a:gd name="connsiteY250" fmla="*/ 950021 h 1148308"/>
                <a:gd name="connsiteX251" fmla="*/ 1901120 w 3308075"/>
                <a:gd name="connsiteY251" fmla="*/ 950021 h 1148308"/>
                <a:gd name="connsiteX252" fmla="*/ 1901120 w 3308075"/>
                <a:gd name="connsiteY252" fmla="*/ 824572 h 1148308"/>
                <a:gd name="connsiteX253" fmla="*/ 1972163 w 3308075"/>
                <a:gd name="connsiteY253" fmla="*/ 824572 h 1148308"/>
                <a:gd name="connsiteX254" fmla="*/ 1972163 w 3308075"/>
                <a:gd name="connsiteY254" fmla="*/ 1142911 h 1148308"/>
                <a:gd name="connsiteX255" fmla="*/ 1901120 w 3308075"/>
                <a:gd name="connsiteY255" fmla="*/ 1142911 h 1148308"/>
                <a:gd name="connsiteX256" fmla="*/ 1901120 w 3308075"/>
                <a:gd name="connsiteY256" fmla="*/ 1010269 h 1148308"/>
                <a:gd name="connsiteX257" fmla="*/ 1762186 w 3308075"/>
                <a:gd name="connsiteY257" fmla="*/ 1010269 h 1148308"/>
                <a:gd name="connsiteX258" fmla="*/ 1762186 w 3308075"/>
                <a:gd name="connsiteY258" fmla="*/ 1142911 h 1148308"/>
                <a:gd name="connsiteX259" fmla="*/ 1691149 w 3308075"/>
                <a:gd name="connsiteY259" fmla="*/ 1142911 h 1148308"/>
                <a:gd name="connsiteX260" fmla="*/ 2262193 w 3308075"/>
                <a:gd name="connsiteY260" fmla="*/ 1142911 h 1148308"/>
                <a:gd name="connsiteX261" fmla="*/ 2234762 w 3308075"/>
                <a:gd name="connsiteY261" fmla="*/ 1065126 h 1148308"/>
                <a:gd name="connsiteX262" fmla="*/ 2108418 w 3308075"/>
                <a:gd name="connsiteY262" fmla="*/ 1065126 h 1148308"/>
                <a:gd name="connsiteX263" fmla="*/ 2080092 w 3308075"/>
                <a:gd name="connsiteY263" fmla="*/ 1142911 h 1148308"/>
                <a:gd name="connsiteX264" fmla="*/ 2007698 w 3308075"/>
                <a:gd name="connsiteY264" fmla="*/ 1142911 h 1148308"/>
                <a:gd name="connsiteX265" fmla="*/ 2130452 w 3308075"/>
                <a:gd name="connsiteY265" fmla="*/ 824572 h 1148308"/>
                <a:gd name="connsiteX266" fmla="*/ 2216780 w 3308075"/>
                <a:gd name="connsiteY266" fmla="*/ 824572 h 1148308"/>
                <a:gd name="connsiteX267" fmla="*/ 2339528 w 3308075"/>
                <a:gd name="connsiteY267" fmla="*/ 1142911 h 1148308"/>
                <a:gd name="connsiteX268" fmla="*/ 2262193 w 3308075"/>
                <a:gd name="connsiteY268" fmla="*/ 1142911 h 1148308"/>
                <a:gd name="connsiteX269" fmla="*/ 2128201 w 3308075"/>
                <a:gd name="connsiteY269" fmla="*/ 1010719 h 1148308"/>
                <a:gd name="connsiteX270" fmla="*/ 2215880 w 3308075"/>
                <a:gd name="connsiteY270" fmla="*/ 1010719 h 1148308"/>
                <a:gd name="connsiteX271" fmla="*/ 2172713 w 3308075"/>
                <a:gd name="connsiteY271" fmla="*/ 888422 h 1148308"/>
                <a:gd name="connsiteX272" fmla="*/ 2128201 w 3308075"/>
                <a:gd name="connsiteY272" fmla="*/ 1010719 h 1148308"/>
                <a:gd name="connsiteX273" fmla="*/ 2491964 w 3308075"/>
                <a:gd name="connsiteY273" fmla="*/ 974751 h 1148308"/>
                <a:gd name="connsiteX274" fmla="*/ 2652932 w 3308075"/>
                <a:gd name="connsiteY274" fmla="*/ 974751 h 1148308"/>
                <a:gd name="connsiteX275" fmla="*/ 2652932 w 3308075"/>
                <a:gd name="connsiteY275" fmla="*/ 1142911 h 1148308"/>
                <a:gd name="connsiteX276" fmla="*/ 2602572 w 3308075"/>
                <a:gd name="connsiteY276" fmla="*/ 1142911 h 1148308"/>
                <a:gd name="connsiteX277" fmla="*/ 2602572 w 3308075"/>
                <a:gd name="connsiteY277" fmla="*/ 1097498 h 1148308"/>
                <a:gd name="connsiteX278" fmla="*/ 2499162 w 3308075"/>
                <a:gd name="connsiteY278" fmla="*/ 1148308 h 1148308"/>
                <a:gd name="connsiteX279" fmla="*/ 2350784 w 3308075"/>
                <a:gd name="connsiteY279" fmla="*/ 983744 h 1148308"/>
                <a:gd name="connsiteX280" fmla="*/ 2508600 w 3308075"/>
                <a:gd name="connsiteY280" fmla="*/ 819180 h 1148308"/>
                <a:gd name="connsiteX281" fmla="*/ 2652481 w 3308075"/>
                <a:gd name="connsiteY281" fmla="*/ 929788 h 1148308"/>
                <a:gd name="connsiteX282" fmla="*/ 2579193 w 3308075"/>
                <a:gd name="connsiteY282" fmla="*/ 940577 h 1148308"/>
                <a:gd name="connsiteX283" fmla="*/ 2508600 w 3308075"/>
                <a:gd name="connsiteY283" fmla="*/ 877633 h 1148308"/>
                <a:gd name="connsiteX284" fmla="*/ 2424073 w 3308075"/>
                <a:gd name="connsiteY284" fmla="*/ 983744 h 1148308"/>
                <a:gd name="connsiteX285" fmla="*/ 2509501 w 3308075"/>
                <a:gd name="connsiteY285" fmla="*/ 1089405 h 1148308"/>
                <a:gd name="connsiteX286" fmla="*/ 2589982 w 3308075"/>
                <a:gd name="connsiteY286" fmla="*/ 1027806 h 1148308"/>
                <a:gd name="connsiteX287" fmla="*/ 2491964 w 3308075"/>
                <a:gd name="connsiteY287" fmla="*/ 1027806 h 1148308"/>
                <a:gd name="connsiteX288" fmla="*/ 2491964 w 3308075"/>
                <a:gd name="connsiteY288" fmla="*/ 974751 h 1148308"/>
                <a:gd name="connsiteX289" fmla="*/ 2716798 w 3308075"/>
                <a:gd name="connsiteY289" fmla="*/ 1142911 h 1148308"/>
                <a:gd name="connsiteX290" fmla="*/ 2716798 w 3308075"/>
                <a:gd name="connsiteY290" fmla="*/ 824572 h 1148308"/>
                <a:gd name="connsiteX291" fmla="*/ 2956447 w 3308075"/>
                <a:gd name="connsiteY291" fmla="*/ 824572 h 1148308"/>
                <a:gd name="connsiteX292" fmla="*/ 2956447 w 3308075"/>
                <a:gd name="connsiteY292" fmla="*/ 883475 h 1148308"/>
                <a:gd name="connsiteX293" fmla="*/ 2787836 w 3308075"/>
                <a:gd name="connsiteY293" fmla="*/ 883475 h 1148308"/>
                <a:gd name="connsiteX294" fmla="*/ 2787836 w 3308075"/>
                <a:gd name="connsiteY294" fmla="*/ 952717 h 1148308"/>
                <a:gd name="connsiteX295" fmla="*/ 2937564 w 3308075"/>
                <a:gd name="connsiteY295" fmla="*/ 952717 h 1148308"/>
                <a:gd name="connsiteX296" fmla="*/ 2937564 w 3308075"/>
                <a:gd name="connsiteY296" fmla="*/ 1010269 h 1148308"/>
                <a:gd name="connsiteX297" fmla="*/ 2787836 w 3308075"/>
                <a:gd name="connsiteY297" fmla="*/ 1010269 h 1148308"/>
                <a:gd name="connsiteX298" fmla="*/ 2787836 w 3308075"/>
                <a:gd name="connsiteY298" fmla="*/ 1084008 h 1148308"/>
                <a:gd name="connsiteX299" fmla="*/ 2957347 w 3308075"/>
                <a:gd name="connsiteY299" fmla="*/ 1084008 h 1148308"/>
                <a:gd name="connsiteX300" fmla="*/ 2957347 w 3308075"/>
                <a:gd name="connsiteY300" fmla="*/ 1142911 h 1148308"/>
                <a:gd name="connsiteX301" fmla="*/ 2716798 w 3308075"/>
                <a:gd name="connsiteY301" fmla="*/ 1142911 h 1148308"/>
                <a:gd name="connsiteX302" fmla="*/ 3240179 w 3308075"/>
                <a:gd name="connsiteY302" fmla="*/ 824572 h 1148308"/>
                <a:gd name="connsiteX303" fmla="*/ 3308076 w 3308075"/>
                <a:gd name="connsiteY303" fmla="*/ 824572 h 1148308"/>
                <a:gd name="connsiteX304" fmla="*/ 3308076 w 3308075"/>
                <a:gd name="connsiteY304" fmla="*/ 1142911 h 1148308"/>
                <a:gd name="connsiteX305" fmla="*/ 3224443 w 3308075"/>
                <a:gd name="connsiteY305" fmla="*/ 1142911 h 1148308"/>
                <a:gd name="connsiteX306" fmla="*/ 3084608 w 3308075"/>
                <a:gd name="connsiteY306" fmla="*/ 920794 h 1148308"/>
                <a:gd name="connsiteX307" fmla="*/ 3084608 w 3308075"/>
                <a:gd name="connsiteY307" fmla="*/ 1142911 h 1148308"/>
                <a:gd name="connsiteX308" fmla="*/ 3017167 w 3308075"/>
                <a:gd name="connsiteY308" fmla="*/ 1142911 h 1148308"/>
                <a:gd name="connsiteX309" fmla="*/ 3017167 w 3308075"/>
                <a:gd name="connsiteY309" fmla="*/ 824572 h 1148308"/>
                <a:gd name="connsiteX310" fmla="*/ 3100795 w 3308075"/>
                <a:gd name="connsiteY310" fmla="*/ 824572 h 1148308"/>
                <a:gd name="connsiteX311" fmla="*/ 3240179 w 3308075"/>
                <a:gd name="connsiteY311" fmla="*/ 1046244 h 1148308"/>
                <a:gd name="connsiteX312" fmla="*/ 3240179 w 3308075"/>
                <a:gd name="connsiteY312" fmla="*/ 824572 h 11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3308075" h="1148308">
                  <a:moveTo>
                    <a:pt x="279224" y="64745"/>
                  </a:moveTo>
                  <a:lnTo>
                    <a:pt x="175359" y="64745"/>
                  </a:lnTo>
                  <a:lnTo>
                    <a:pt x="175359" y="323281"/>
                  </a:lnTo>
                  <a:lnTo>
                    <a:pt x="103866" y="323281"/>
                  </a:lnTo>
                  <a:lnTo>
                    <a:pt x="103866" y="64745"/>
                  </a:lnTo>
                  <a:lnTo>
                    <a:pt x="0" y="64745"/>
                  </a:lnTo>
                  <a:lnTo>
                    <a:pt x="0" y="4941"/>
                  </a:lnTo>
                  <a:lnTo>
                    <a:pt x="279224" y="4941"/>
                  </a:lnTo>
                  <a:lnTo>
                    <a:pt x="279224" y="64745"/>
                  </a:lnTo>
                  <a:close/>
                  <a:moveTo>
                    <a:pt x="324204" y="323281"/>
                  </a:moveTo>
                  <a:lnTo>
                    <a:pt x="324204" y="4941"/>
                  </a:lnTo>
                  <a:lnTo>
                    <a:pt x="563852" y="4941"/>
                  </a:lnTo>
                  <a:lnTo>
                    <a:pt x="563852" y="63845"/>
                  </a:lnTo>
                  <a:lnTo>
                    <a:pt x="395241" y="63845"/>
                  </a:lnTo>
                  <a:lnTo>
                    <a:pt x="395241" y="133087"/>
                  </a:lnTo>
                  <a:lnTo>
                    <a:pt x="544969" y="133087"/>
                  </a:lnTo>
                  <a:lnTo>
                    <a:pt x="544969" y="190639"/>
                  </a:lnTo>
                  <a:lnTo>
                    <a:pt x="395241" y="190639"/>
                  </a:lnTo>
                  <a:lnTo>
                    <a:pt x="395241" y="264378"/>
                  </a:lnTo>
                  <a:lnTo>
                    <a:pt x="564752" y="264378"/>
                  </a:lnTo>
                  <a:lnTo>
                    <a:pt x="564752" y="323281"/>
                  </a:lnTo>
                  <a:lnTo>
                    <a:pt x="324204" y="323281"/>
                  </a:lnTo>
                  <a:close/>
                  <a:moveTo>
                    <a:pt x="603439" y="163664"/>
                  </a:moveTo>
                  <a:cubicBezTo>
                    <a:pt x="603439" y="65646"/>
                    <a:pt x="660541" y="0"/>
                    <a:pt x="757209" y="0"/>
                  </a:cubicBezTo>
                  <a:cubicBezTo>
                    <a:pt x="840841" y="0"/>
                    <a:pt x="895248" y="44512"/>
                    <a:pt x="905587" y="118251"/>
                  </a:cubicBezTo>
                  <a:lnTo>
                    <a:pt x="832298" y="128590"/>
                  </a:lnTo>
                  <a:cubicBezTo>
                    <a:pt x="824205" y="87224"/>
                    <a:pt x="800376" y="58898"/>
                    <a:pt x="757209" y="58898"/>
                  </a:cubicBezTo>
                  <a:cubicBezTo>
                    <a:pt x="705053" y="58898"/>
                    <a:pt x="676727" y="100714"/>
                    <a:pt x="676727" y="163664"/>
                  </a:cubicBezTo>
                  <a:cubicBezTo>
                    <a:pt x="676727" y="227058"/>
                    <a:pt x="705504" y="268874"/>
                    <a:pt x="757209" y="268874"/>
                  </a:cubicBezTo>
                  <a:cubicBezTo>
                    <a:pt x="801721" y="268874"/>
                    <a:pt x="826000" y="238753"/>
                    <a:pt x="833199" y="196486"/>
                  </a:cubicBezTo>
                  <a:lnTo>
                    <a:pt x="906937" y="207726"/>
                  </a:lnTo>
                  <a:cubicBezTo>
                    <a:pt x="896593" y="282815"/>
                    <a:pt x="841292" y="327778"/>
                    <a:pt x="757209" y="327778"/>
                  </a:cubicBezTo>
                  <a:cubicBezTo>
                    <a:pt x="660991" y="327778"/>
                    <a:pt x="603439" y="261682"/>
                    <a:pt x="603439" y="163664"/>
                  </a:cubicBezTo>
                  <a:close/>
                  <a:moveTo>
                    <a:pt x="956863" y="323281"/>
                  </a:moveTo>
                  <a:lnTo>
                    <a:pt x="956863" y="4941"/>
                  </a:lnTo>
                  <a:lnTo>
                    <a:pt x="1027901" y="4941"/>
                  </a:lnTo>
                  <a:lnTo>
                    <a:pt x="1027901" y="130391"/>
                  </a:lnTo>
                  <a:lnTo>
                    <a:pt x="1166835" y="130391"/>
                  </a:lnTo>
                  <a:lnTo>
                    <a:pt x="1166835" y="4941"/>
                  </a:lnTo>
                  <a:lnTo>
                    <a:pt x="1237878" y="4941"/>
                  </a:lnTo>
                  <a:lnTo>
                    <a:pt x="1237878" y="323281"/>
                  </a:lnTo>
                  <a:lnTo>
                    <a:pt x="1166835" y="323281"/>
                  </a:lnTo>
                  <a:lnTo>
                    <a:pt x="1166835" y="190639"/>
                  </a:lnTo>
                  <a:lnTo>
                    <a:pt x="1027901" y="190639"/>
                  </a:lnTo>
                  <a:lnTo>
                    <a:pt x="1027901" y="323281"/>
                  </a:lnTo>
                  <a:lnTo>
                    <a:pt x="956863" y="323281"/>
                  </a:lnTo>
                  <a:close/>
                  <a:moveTo>
                    <a:pt x="1532855" y="4941"/>
                  </a:moveTo>
                  <a:lnTo>
                    <a:pt x="1600751" y="4941"/>
                  </a:lnTo>
                  <a:lnTo>
                    <a:pt x="1600751" y="323281"/>
                  </a:lnTo>
                  <a:lnTo>
                    <a:pt x="1517119" y="323281"/>
                  </a:lnTo>
                  <a:lnTo>
                    <a:pt x="1377284" y="101164"/>
                  </a:lnTo>
                  <a:lnTo>
                    <a:pt x="1377284" y="323281"/>
                  </a:lnTo>
                  <a:lnTo>
                    <a:pt x="1309843" y="323281"/>
                  </a:lnTo>
                  <a:lnTo>
                    <a:pt x="1309843" y="4941"/>
                  </a:lnTo>
                  <a:lnTo>
                    <a:pt x="1393470" y="4941"/>
                  </a:lnTo>
                  <a:lnTo>
                    <a:pt x="1532855" y="226613"/>
                  </a:lnTo>
                  <a:lnTo>
                    <a:pt x="1532855" y="4941"/>
                  </a:lnTo>
                  <a:close/>
                  <a:moveTo>
                    <a:pt x="1674512" y="4941"/>
                  </a:moveTo>
                  <a:lnTo>
                    <a:pt x="1745550" y="4941"/>
                  </a:lnTo>
                  <a:lnTo>
                    <a:pt x="1745550" y="323281"/>
                  </a:lnTo>
                  <a:lnTo>
                    <a:pt x="1674512" y="323281"/>
                  </a:lnTo>
                  <a:lnTo>
                    <a:pt x="1674512" y="4941"/>
                  </a:lnTo>
                  <a:close/>
                  <a:moveTo>
                    <a:pt x="1803108" y="163664"/>
                  </a:moveTo>
                  <a:cubicBezTo>
                    <a:pt x="1803108" y="65646"/>
                    <a:pt x="1860210" y="0"/>
                    <a:pt x="1956877" y="0"/>
                  </a:cubicBezTo>
                  <a:cubicBezTo>
                    <a:pt x="2040510" y="0"/>
                    <a:pt x="2094916" y="44512"/>
                    <a:pt x="2105255" y="118251"/>
                  </a:cubicBezTo>
                  <a:lnTo>
                    <a:pt x="2031967" y="128590"/>
                  </a:lnTo>
                  <a:cubicBezTo>
                    <a:pt x="2023874" y="87224"/>
                    <a:pt x="2000044" y="58898"/>
                    <a:pt x="1956877" y="58898"/>
                  </a:cubicBezTo>
                  <a:cubicBezTo>
                    <a:pt x="1904722" y="58898"/>
                    <a:pt x="1876396" y="100714"/>
                    <a:pt x="1876396" y="163664"/>
                  </a:cubicBezTo>
                  <a:cubicBezTo>
                    <a:pt x="1876396" y="227058"/>
                    <a:pt x="1905172" y="268874"/>
                    <a:pt x="1956877" y="268874"/>
                  </a:cubicBezTo>
                  <a:cubicBezTo>
                    <a:pt x="2001390" y="268874"/>
                    <a:pt x="2025669" y="238753"/>
                    <a:pt x="2032867" y="196486"/>
                  </a:cubicBezTo>
                  <a:lnTo>
                    <a:pt x="2106606" y="207726"/>
                  </a:lnTo>
                  <a:cubicBezTo>
                    <a:pt x="2096262" y="282815"/>
                    <a:pt x="2040960" y="327778"/>
                    <a:pt x="1956877" y="327778"/>
                  </a:cubicBezTo>
                  <a:cubicBezTo>
                    <a:pt x="1860660" y="327778"/>
                    <a:pt x="1803108" y="261682"/>
                    <a:pt x="1803108" y="163664"/>
                  </a:cubicBezTo>
                  <a:close/>
                  <a:moveTo>
                    <a:pt x="2370556" y="323281"/>
                  </a:moveTo>
                  <a:lnTo>
                    <a:pt x="2343125" y="245496"/>
                  </a:lnTo>
                  <a:lnTo>
                    <a:pt x="2216780" y="245496"/>
                  </a:lnTo>
                  <a:lnTo>
                    <a:pt x="2188454" y="323281"/>
                  </a:lnTo>
                  <a:lnTo>
                    <a:pt x="2116061" y="323281"/>
                  </a:lnTo>
                  <a:lnTo>
                    <a:pt x="2238814" y="4941"/>
                  </a:lnTo>
                  <a:lnTo>
                    <a:pt x="2325143" y="4941"/>
                  </a:lnTo>
                  <a:lnTo>
                    <a:pt x="2447891" y="323281"/>
                  </a:lnTo>
                  <a:lnTo>
                    <a:pt x="2370556" y="323281"/>
                  </a:lnTo>
                  <a:close/>
                  <a:moveTo>
                    <a:pt x="2236563" y="191089"/>
                  </a:moveTo>
                  <a:lnTo>
                    <a:pt x="2324242" y="191089"/>
                  </a:lnTo>
                  <a:lnTo>
                    <a:pt x="2281075" y="68792"/>
                  </a:lnTo>
                  <a:lnTo>
                    <a:pt x="2236563" y="191089"/>
                  </a:lnTo>
                  <a:close/>
                  <a:moveTo>
                    <a:pt x="2489273" y="323281"/>
                  </a:moveTo>
                  <a:lnTo>
                    <a:pt x="2489273" y="4941"/>
                  </a:lnTo>
                  <a:lnTo>
                    <a:pt x="2560311" y="4941"/>
                  </a:lnTo>
                  <a:lnTo>
                    <a:pt x="2560311" y="265728"/>
                  </a:lnTo>
                  <a:lnTo>
                    <a:pt x="2709139" y="265728"/>
                  </a:lnTo>
                  <a:lnTo>
                    <a:pt x="2709139" y="323281"/>
                  </a:lnTo>
                  <a:lnTo>
                    <a:pt x="2489273" y="323281"/>
                  </a:lnTo>
                  <a:close/>
                  <a:moveTo>
                    <a:pt x="20238" y="733096"/>
                  </a:moveTo>
                  <a:lnTo>
                    <a:pt x="20238" y="414757"/>
                  </a:lnTo>
                  <a:lnTo>
                    <a:pt x="259886" y="414757"/>
                  </a:lnTo>
                  <a:lnTo>
                    <a:pt x="259886" y="473660"/>
                  </a:lnTo>
                  <a:lnTo>
                    <a:pt x="91276" y="473660"/>
                  </a:lnTo>
                  <a:lnTo>
                    <a:pt x="91276" y="542902"/>
                  </a:lnTo>
                  <a:lnTo>
                    <a:pt x="241004" y="542902"/>
                  </a:lnTo>
                  <a:lnTo>
                    <a:pt x="241004" y="600454"/>
                  </a:lnTo>
                  <a:lnTo>
                    <a:pt x="91276" y="600454"/>
                  </a:lnTo>
                  <a:lnTo>
                    <a:pt x="91276" y="674193"/>
                  </a:lnTo>
                  <a:lnTo>
                    <a:pt x="260787" y="674193"/>
                  </a:lnTo>
                  <a:lnTo>
                    <a:pt x="260787" y="733096"/>
                  </a:lnTo>
                  <a:lnTo>
                    <a:pt x="20238" y="733096"/>
                  </a:lnTo>
                  <a:close/>
                  <a:moveTo>
                    <a:pt x="446501" y="414757"/>
                  </a:moveTo>
                  <a:cubicBezTo>
                    <a:pt x="545870" y="414757"/>
                    <a:pt x="609270" y="479507"/>
                    <a:pt x="609270" y="573029"/>
                  </a:cubicBezTo>
                  <a:cubicBezTo>
                    <a:pt x="609270" y="668351"/>
                    <a:pt x="545420" y="733096"/>
                    <a:pt x="446501" y="733096"/>
                  </a:cubicBezTo>
                  <a:lnTo>
                    <a:pt x="321958" y="733096"/>
                  </a:lnTo>
                  <a:lnTo>
                    <a:pt x="321958" y="414757"/>
                  </a:lnTo>
                  <a:lnTo>
                    <a:pt x="446501" y="414757"/>
                  </a:lnTo>
                  <a:close/>
                  <a:moveTo>
                    <a:pt x="442454" y="673298"/>
                  </a:moveTo>
                  <a:cubicBezTo>
                    <a:pt x="493265" y="673298"/>
                    <a:pt x="536426" y="644522"/>
                    <a:pt x="536426" y="573479"/>
                  </a:cubicBezTo>
                  <a:cubicBezTo>
                    <a:pt x="536426" y="506032"/>
                    <a:pt x="496411" y="474560"/>
                    <a:pt x="442454" y="474560"/>
                  </a:cubicBezTo>
                  <a:lnTo>
                    <a:pt x="392995" y="474560"/>
                  </a:lnTo>
                  <a:lnTo>
                    <a:pt x="392995" y="673298"/>
                  </a:lnTo>
                  <a:lnTo>
                    <a:pt x="442454" y="673298"/>
                  </a:lnTo>
                  <a:close/>
                  <a:moveTo>
                    <a:pt x="654699" y="605401"/>
                  </a:moveTo>
                  <a:lnTo>
                    <a:pt x="654699" y="414757"/>
                  </a:lnTo>
                  <a:lnTo>
                    <a:pt x="725292" y="414757"/>
                  </a:lnTo>
                  <a:lnTo>
                    <a:pt x="725292" y="601355"/>
                  </a:lnTo>
                  <a:cubicBezTo>
                    <a:pt x="725292" y="645417"/>
                    <a:pt x="748226" y="679140"/>
                    <a:pt x="794084" y="679140"/>
                  </a:cubicBezTo>
                  <a:cubicBezTo>
                    <a:pt x="839947" y="679140"/>
                    <a:pt x="862881" y="644966"/>
                    <a:pt x="862881" y="601355"/>
                  </a:cubicBezTo>
                  <a:lnTo>
                    <a:pt x="862881" y="414757"/>
                  </a:lnTo>
                  <a:lnTo>
                    <a:pt x="933918" y="414757"/>
                  </a:lnTo>
                  <a:lnTo>
                    <a:pt x="933918" y="605401"/>
                  </a:lnTo>
                  <a:cubicBezTo>
                    <a:pt x="933918" y="684537"/>
                    <a:pt x="889856" y="738043"/>
                    <a:pt x="794084" y="738043"/>
                  </a:cubicBezTo>
                  <a:cubicBezTo>
                    <a:pt x="698767" y="738043"/>
                    <a:pt x="654699" y="684987"/>
                    <a:pt x="654699" y="605401"/>
                  </a:cubicBezTo>
                  <a:close/>
                  <a:moveTo>
                    <a:pt x="983400" y="573479"/>
                  </a:moveTo>
                  <a:cubicBezTo>
                    <a:pt x="983400" y="475461"/>
                    <a:pt x="1040502" y="409815"/>
                    <a:pt x="1137169" y="409815"/>
                  </a:cubicBezTo>
                  <a:cubicBezTo>
                    <a:pt x="1220802" y="409815"/>
                    <a:pt x="1275208" y="454327"/>
                    <a:pt x="1285547" y="528066"/>
                  </a:cubicBezTo>
                  <a:lnTo>
                    <a:pt x="1212259" y="538405"/>
                  </a:lnTo>
                  <a:cubicBezTo>
                    <a:pt x="1204166" y="497039"/>
                    <a:pt x="1180336" y="468713"/>
                    <a:pt x="1137169" y="468713"/>
                  </a:cubicBezTo>
                  <a:cubicBezTo>
                    <a:pt x="1085014" y="468713"/>
                    <a:pt x="1056688" y="510529"/>
                    <a:pt x="1056688" y="573479"/>
                  </a:cubicBezTo>
                  <a:cubicBezTo>
                    <a:pt x="1056688" y="636873"/>
                    <a:pt x="1085464" y="678690"/>
                    <a:pt x="1137169" y="678690"/>
                  </a:cubicBezTo>
                  <a:cubicBezTo>
                    <a:pt x="1181681" y="678690"/>
                    <a:pt x="1205961" y="648568"/>
                    <a:pt x="1213159" y="606302"/>
                  </a:cubicBezTo>
                  <a:lnTo>
                    <a:pt x="1286898" y="617541"/>
                  </a:lnTo>
                  <a:cubicBezTo>
                    <a:pt x="1276554" y="692630"/>
                    <a:pt x="1221252" y="737593"/>
                    <a:pt x="1137169" y="737593"/>
                  </a:cubicBezTo>
                  <a:cubicBezTo>
                    <a:pt x="1040952" y="737593"/>
                    <a:pt x="983400" y="671497"/>
                    <a:pt x="983400" y="573479"/>
                  </a:cubicBezTo>
                  <a:close/>
                  <a:moveTo>
                    <a:pt x="1553994" y="733096"/>
                  </a:moveTo>
                  <a:lnTo>
                    <a:pt x="1526563" y="655311"/>
                  </a:lnTo>
                  <a:lnTo>
                    <a:pt x="1400218" y="655311"/>
                  </a:lnTo>
                  <a:lnTo>
                    <a:pt x="1371892" y="733096"/>
                  </a:lnTo>
                  <a:lnTo>
                    <a:pt x="1299499" y="733096"/>
                  </a:lnTo>
                  <a:lnTo>
                    <a:pt x="1422252" y="414757"/>
                  </a:lnTo>
                  <a:lnTo>
                    <a:pt x="1508581" y="414757"/>
                  </a:lnTo>
                  <a:lnTo>
                    <a:pt x="1631329" y="733096"/>
                  </a:lnTo>
                  <a:lnTo>
                    <a:pt x="1553994" y="733096"/>
                  </a:lnTo>
                  <a:close/>
                  <a:moveTo>
                    <a:pt x="1420001" y="600904"/>
                  </a:moveTo>
                  <a:lnTo>
                    <a:pt x="1507680" y="600904"/>
                  </a:lnTo>
                  <a:lnTo>
                    <a:pt x="1464513" y="478607"/>
                  </a:lnTo>
                  <a:lnTo>
                    <a:pt x="1420001" y="600904"/>
                  </a:lnTo>
                  <a:close/>
                  <a:moveTo>
                    <a:pt x="1889431" y="474560"/>
                  </a:moveTo>
                  <a:lnTo>
                    <a:pt x="1785565" y="474560"/>
                  </a:lnTo>
                  <a:lnTo>
                    <a:pt x="1785565" y="733096"/>
                  </a:lnTo>
                  <a:lnTo>
                    <a:pt x="1714072" y="733096"/>
                  </a:lnTo>
                  <a:lnTo>
                    <a:pt x="1714072" y="474560"/>
                  </a:lnTo>
                  <a:lnTo>
                    <a:pt x="1610206" y="474560"/>
                  </a:lnTo>
                  <a:lnTo>
                    <a:pt x="1610206" y="414757"/>
                  </a:lnTo>
                  <a:lnTo>
                    <a:pt x="1889431" y="414757"/>
                  </a:lnTo>
                  <a:lnTo>
                    <a:pt x="1889431" y="474560"/>
                  </a:lnTo>
                  <a:close/>
                  <a:moveTo>
                    <a:pt x="1941152" y="414757"/>
                  </a:moveTo>
                  <a:lnTo>
                    <a:pt x="2012190" y="414757"/>
                  </a:lnTo>
                  <a:lnTo>
                    <a:pt x="2012190" y="733096"/>
                  </a:lnTo>
                  <a:lnTo>
                    <a:pt x="1941152" y="733096"/>
                  </a:lnTo>
                  <a:lnTo>
                    <a:pt x="1941152" y="414757"/>
                  </a:lnTo>
                  <a:close/>
                  <a:moveTo>
                    <a:pt x="2067369" y="573479"/>
                  </a:moveTo>
                  <a:cubicBezTo>
                    <a:pt x="2067369" y="474560"/>
                    <a:pt x="2129863" y="409815"/>
                    <a:pt x="2226085" y="409815"/>
                  </a:cubicBezTo>
                  <a:cubicBezTo>
                    <a:pt x="2322758" y="409815"/>
                    <a:pt x="2385252" y="474560"/>
                    <a:pt x="2385252" y="573479"/>
                  </a:cubicBezTo>
                  <a:cubicBezTo>
                    <a:pt x="2385252" y="671947"/>
                    <a:pt x="2322758" y="738043"/>
                    <a:pt x="2226085" y="738043"/>
                  </a:cubicBezTo>
                  <a:cubicBezTo>
                    <a:pt x="2129863" y="738043"/>
                    <a:pt x="2067369" y="671947"/>
                    <a:pt x="2067369" y="573479"/>
                  </a:cubicBezTo>
                  <a:close/>
                  <a:moveTo>
                    <a:pt x="2312414" y="573479"/>
                  </a:moveTo>
                  <a:cubicBezTo>
                    <a:pt x="2312414" y="508734"/>
                    <a:pt x="2278691" y="468262"/>
                    <a:pt x="2226085" y="468262"/>
                  </a:cubicBezTo>
                  <a:cubicBezTo>
                    <a:pt x="2173930" y="468262"/>
                    <a:pt x="2140657" y="508734"/>
                    <a:pt x="2140657" y="573479"/>
                  </a:cubicBezTo>
                  <a:cubicBezTo>
                    <a:pt x="2140657" y="637774"/>
                    <a:pt x="2173930" y="679140"/>
                    <a:pt x="2226085" y="679140"/>
                  </a:cubicBezTo>
                  <a:cubicBezTo>
                    <a:pt x="2278691" y="679140"/>
                    <a:pt x="2312414" y="637774"/>
                    <a:pt x="2312414" y="573479"/>
                  </a:cubicBezTo>
                  <a:close/>
                  <a:moveTo>
                    <a:pt x="2655950" y="414757"/>
                  </a:moveTo>
                  <a:lnTo>
                    <a:pt x="2723847" y="414757"/>
                  </a:lnTo>
                  <a:lnTo>
                    <a:pt x="2723847" y="733096"/>
                  </a:lnTo>
                  <a:lnTo>
                    <a:pt x="2640214" y="733096"/>
                  </a:lnTo>
                  <a:lnTo>
                    <a:pt x="2500379" y="510979"/>
                  </a:lnTo>
                  <a:lnTo>
                    <a:pt x="2500379" y="733096"/>
                  </a:lnTo>
                  <a:lnTo>
                    <a:pt x="2432938" y="733096"/>
                  </a:lnTo>
                  <a:lnTo>
                    <a:pt x="2432938" y="414757"/>
                  </a:lnTo>
                  <a:lnTo>
                    <a:pt x="2516566" y="414757"/>
                  </a:lnTo>
                  <a:lnTo>
                    <a:pt x="2655950" y="636429"/>
                  </a:lnTo>
                  <a:lnTo>
                    <a:pt x="2655950" y="414757"/>
                  </a:lnTo>
                  <a:close/>
                  <a:moveTo>
                    <a:pt x="7648" y="983294"/>
                  </a:moveTo>
                  <a:cubicBezTo>
                    <a:pt x="7648" y="885276"/>
                    <a:pt x="64751" y="819630"/>
                    <a:pt x="161418" y="819630"/>
                  </a:cubicBezTo>
                  <a:cubicBezTo>
                    <a:pt x="245051" y="819630"/>
                    <a:pt x="299457" y="864142"/>
                    <a:pt x="309796" y="937881"/>
                  </a:cubicBezTo>
                  <a:lnTo>
                    <a:pt x="236507" y="948220"/>
                  </a:lnTo>
                  <a:cubicBezTo>
                    <a:pt x="228414" y="906854"/>
                    <a:pt x="204585" y="878528"/>
                    <a:pt x="161418" y="878528"/>
                  </a:cubicBezTo>
                  <a:cubicBezTo>
                    <a:pt x="109263" y="878528"/>
                    <a:pt x="80937" y="920344"/>
                    <a:pt x="80937" y="983294"/>
                  </a:cubicBezTo>
                  <a:cubicBezTo>
                    <a:pt x="80937" y="1046688"/>
                    <a:pt x="109713" y="1088505"/>
                    <a:pt x="161418" y="1088505"/>
                  </a:cubicBezTo>
                  <a:cubicBezTo>
                    <a:pt x="205930" y="1088505"/>
                    <a:pt x="230210" y="1058383"/>
                    <a:pt x="237408" y="1016117"/>
                  </a:cubicBezTo>
                  <a:lnTo>
                    <a:pt x="311147" y="1027356"/>
                  </a:lnTo>
                  <a:cubicBezTo>
                    <a:pt x="300802" y="1102445"/>
                    <a:pt x="245501" y="1147408"/>
                    <a:pt x="161418" y="1147408"/>
                  </a:cubicBezTo>
                  <a:cubicBezTo>
                    <a:pt x="65201" y="1147408"/>
                    <a:pt x="7648" y="1081312"/>
                    <a:pt x="7648" y="983294"/>
                  </a:cubicBezTo>
                  <a:close/>
                  <a:moveTo>
                    <a:pt x="348933" y="983294"/>
                  </a:moveTo>
                  <a:cubicBezTo>
                    <a:pt x="348933" y="884375"/>
                    <a:pt x="411427" y="819630"/>
                    <a:pt x="507650" y="819630"/>
                  </a:cubicBezTo>
                  <a:cubicBezTo>
                    <a:pt x="604323" y="819630"/>
                    <a:pt x="666817" y="884375"/>
                    <a:pt x="666817" y="983294"/>
                  </a:cubicBezTo>
                  <a:cubicBezTo>
                    <a:pt x="666817" y="1081762"/>
                    <a:pt x="604323" y="1147858"/>
                    <a:pt x="507650" y="1147858"/>
                  </a:cubicBezTo>
                  <a:cubicBezTo>
                    <a:pt x="411427" y="1147858"/>
                    <a:pt x="348933" y="1081762"/>
                    <a:pt x="348933" y="983294"/>
                  </a:cubicBezTo>
                  <a:close/>
                  <a:moveTo>
                    <a:pt x="593978" y="983294"/>
                  </a:moveTo>
                  <a:cubicBezTo>
                    <a:pt x="593978" y="918549"/>
                    <a:pt x="560255" y="878078"/>
                    <a:pt x="507650" y="878078"/>
                  </a:cubicBezTo>
                  <a:cubicBezTo>
                    <a:pt x="455495" y="878078"/>
                    <a:pt x="422222" y="918549"/>
                    <a:pt x="422222" y="983294"/>
                  </a:cubicBezTo>
                  <a:cubicBezTo>
                    <a:pt x="422222" y="1047589"/>
                    <a:pt x="455495" y="1088955"/>
                    <a:pt x="507650" y="1088955"/>
                  </a:cubicBezTo>
                  <a:cubicBezTo>
                    <a:pt x="560255" y="1088955"/>
                    <a:pt x="593978" y="1047589"/>
                    <a:pt x="593978" y="983294"/>
                  </a:cubicBezTo>
                  <a:close/>
                  <a:moveTo>
                    <a:pt x="867822" y="824572"/>
                  </a:moveTo>
                  <a:cubicBezTo>
                    <a:pt x="942461" y="824572"/>
                    <a:pt x="984728" y="864593"/>
                    <a:pt x="984728" y="928888"/>
                  </a:cubicBezTo>
                  <a:cubicBezTo>
                    <a:pt x="984728" y="992288"/>
                    <a:pt x="942461" y="1034549"/>
                    <a:pt x="867372" y="1034549"/>
                  </a:cubicBezTo>
                  <a:lnTo>
                    <a:pt x="785540" y="1034549"/>
                  </a:lnTo>
                  <a:lnTo>
                    <a:pt x="785540" y="1142911"/>
                  </a:lnTo>
                  <a:lnTo>
                    <a:pt x="714503" y="1142911"/>
                  </a:lnTo>
                  <a:lnTo>
                    <a:pt x="714503" y="824572"/>
                  </a:lnTo>
                  <a:lnTo>
                    <a:pt x="867822" y="824572"/>
                  </a:lnTo>
                  <a:close/>
                  <a:moveTo>
                    <a:pt x="855232" y="977446"/>
                  </a:moveTo>
                  <a:cubicBezTo>
                    <a:pt x="894353" y="977446"/>
                    <a:pt x="911890" y="958114"/>
                    <a:pt x="911890" y="929338"/>
                  </a:cubicBezTo>
                  <a:cubicBezTo>
                    <a:pt x="911890" y="900562"/>
                    <a:pt x="894353" y="882124"/>
                    <a:pt x="855232" y="882124"/>
                  </a:cubicBezTo>
                  <a:lnTo>
                    <a:pt x="785540" y="882124"/>
                  </a:lnTo>
                  <a:lnTo>
                    <a:pt x="785540" y="977446"/>
                  </a:lnTo>
                  <a:lnTo>
                    <a:pt x="855232" y="977446"/>
                  </a:lnTo>
                  <a:close/>
                  <a:moveTo>
                    <a:pt x="1027906" y="1142911"/>
                  </a:moveTo>
                  <a:lnTo>
                    <a:pt x="1027906" y="824572"/>
                  </a:lnTo>
                  <a:lnTo>
                    <a:pt x="1267554" y="824572"/>
                  </a:lnTo>
                  <a:lnTo>
                    <a:pt x="1267554" y="883475"/>
                  </a:lnTo>
                  <a:lnTo>
                    <a:pt x="1098944" y="883475"/>
                  </a:lnTo>
                  <a:lnTo>
                    <a:pt x="1098944" y="952717"/>
                  </a:lnTo>
                  <a:lnTo>
                    <a:pt x="1248672" y="952717"/>
                  </a:lnTo>
                  <a:lnTo>
                    <a:pt x="1248672" y="1010269"/>
                  </a:lnTo>
                  <a:lnTo>
                    <a:pt x="1098944" y="1010269"/>
                  </a:lnTo>
                  <a:lnTo>
                    <a:pt x="1098944" y="1084008"/>
                  </a:lnTo>
                  <a:lnTo>
                    <a:pt x="1268455" y="1084008"/>
                  </a:lnTo>
                  <a:lnTo>
                    <a:pt x="1268455" y="1142911"/>
                  </a:lnTo>
                  <a:lnTo>
                    <a:pt x="1027906" y="1142911"/>
                  </a:lnTo>
                  <a:close/>
                  <a:moveTo>
                    <a:pt x="1551287" y="824572"/>
                  </a:moveTo>
                  <a:lnTo>
                    <a:pt x="1619183" y="824572"/>
                  </a:lnTo>
                  <a:lnTo>
                    <a:pt x="1619183" y="1142911"/>
                  </a:lnTo>
                  <a:lnTo>
                    <a:pt x="1535551" y="1142911"/>
                  </a:lnTo>
                  <a:lnTo>
                    <a:pt x="1395716" y="920794"/>
                  </a:lnTo>
                  <a:lnTo>
                    <a:pt x="1395716" y="1142911"/>
                  </a:lnTo>
                  <a:lnTo>
                    <a:pt x="1328275" y="1142911"/>
                  </a:lnTo>
                  <a:lnTo>
                    <a:pt x="1328275" y="824572"/>
                  </a:lnTo>
                  <a:lnTo>
                    <a:pt x="1411902" y="824572"/>
                  </a:lnTo>
                  <a:lnTo>
                    <a:pt x="1551287" y="1046244"/>
                  </a:lnTo>
                  <a:lnTo>
                    <a:pt x="1551287" y="824572"/>
                  </a:lnTo>
                  <a:close/>
                  <a:moveTo>
                    <a:pt x="1691149" y="1142911"/>
                  </a:moveTo>
                  <a:lnTo>
                    <a:pt x="1691149" y="824572"/>
                  </a:lnTo>
                  <a:lnTo>
                    <a:pt x="1762186" y="824572"/>
                  </a:lnTo>
                  <a:lnTo>
                    <a:pt x="1762186" y="950021"/>
                  </a:lnTo>
                  <a:lnTo>
                    <a:pt x="1901120" y="950021"/>
                  </a:lnTo>
                  <a:lnTo>
                    <a:pt x="1901120" y="824572"/>
                  </a:lnTo>
                  <a:lnTo>
                    <a:pt x="1972163" y="824572"/>
                  </a:lnTo>
                  <a:lnTo>
                    <a:pt x="1972163" y="1142911"/>
                  </a:lnTo>
                  <a:lnTo>
                    <a:pt x="1901120" y="1142911"/>
                  </a:lnTo>
                  <a:lnTo>
                    <a:pt x="1901120" y="1010269"/>
                  </a:lnTo>
                  <a:lnTo>
                    <a:pt x="1762186" y="1010269"/>
                  </a:lnTo>
                  <a:lnTo>
                    <a:pt x="1762186" y="1142911"/>
                  </a:lnTo>
                  <a:lnTo>
                    <a:pt x="1691149" y="1142911"/>
                  </a:lnTo>
                  <a:close/>
                  <a:moveTo>
                    <a:pt x="2262193" y="1142911"/>
                  </a:moveTo>
                  <a:lnTo>
                    <a:pt x="2234762" y="1065126"/>
                  </a:lnTo>
                  <a:lnTo>
                    <a:pt x="2108418" y="1065126"/>
                  </a:lnTo>
                  <a:lnTo>
                    <a:pt x="2080092" y="1142911"/>
                  </a:lnTo>
                  <a:lnTo>
                    <a:pt x="2007698" y="1142911"/>
                  </a:lnTo>
                  <a:lnTo>
                    <a:pt x="2130452" y="824572"/>
                  </a:lnTo>
                  <a:lnTo>
                    <a:pt x="2216780" y="824572"/>
                  </a:lnTo>
                  <a:lnTo>
                    <a:pt x="2339528" y="1142911"/>
                  </a:lnTo>
                  <a:lnTo>
                    <a:pt x="2262193" y="1142911"/>
                  </a:lnTo>
                  <a:close/>
                  <a:moveTo>
                    <a:pt x="2128201" y="1010719"/>
                  </a:moveTo>
                  <a:lnTo>
                    <a:pt x="2215880" y="1010719"/>
                  </a:lnTo>
                  <a:lnTo>
                    <a:pt x="2172713" y="888422"/>
                  </a:lnTo>
                  <a:lnTo>
                    <a:pt x="2128201" y="1010719"/>
                  </a:lnTo>
                  <a:close/>
                  <a:moveTo>
                    <a:pt x="2491964" y="974751"/>
                  </a:moveTo>
                  <a:lnTo>
                    <a:pt x="2652932" y="974751"/>
                  </a:lnTo>
                  <a:lnTo>
                    <a:pt x="2652932" y="1142911"/>
                  </a:lnTo>
                  <a:lnTo>
                    <a:pt x="2602572" y="1142911"/>
                  </a:lnTo>
                  <a:lnTo>
                    <a:pt x="2602572" y="1097498"/>
                  </a:lnTo>
                  <a:cubicBezTo>
                    <a:pt x="2581444" y="1133467"/>
                    <a:pt x="2542774" y="1148308"/>
                    <a:pt x="2499162" y="1148308"/>
                  </a:cubicBezTo>
                  <a:cubicBezTo>
                    <a:pt x="2406536" y="1148308"/>
                    <a:pt x="2350784" y="1081312"/>
                    <a:pt x="2350784" y="983744"/>
                  </a:cubicBezTo>
                  <a:cubicBezTo>
                    <a:pt x="2350784" y="884375"/>
                    <a:pt x="2411032" y="819180"/>
                    <a:pt x="2508600" y="819180"/>
                  </a:cubicBezTo>
                  <a:cubicBezTo>
                    <a:pt x="2589087" y="819180"/>
                    <a:pt x="2640792" y="862792"/>
                    <a:pt x="2652481" y="929788"/>
                  </a:cubicBezTo>
                  <a:lnTo>
                    <a:pt x="2579193" y="940577"/>
                  </a:lnTo>
                  <a:cubicBezTo>
                    <a:pt x="2571550" y="903708"/>
                    <a:pt x="2549516" y="877633"/>
                    <a:pt x="2508600" y="877633"/>
                  </a:cubicBezTo>
                  <a:cubicBezTo>
                    <a:pt x="2455995" y="877633"/>
                    <a:pt x="2424073" y="920344"/>
                    <a:pt x="2424073" y="983744"/>
                  </a:cubicBezTo>
                  <a:cubicBezTo>
                    <a:pt x="2424073" y="1046244"/>
                    <a:pt x="2454194" y="1089405"/>
                    <a:pt x="2509501" y="1089405"/>
                  </a:cubicBezTo>
                  <a:cubicBezTo>
                    <a:pt x="2548621" y="1089405"/>
                    <a:pt x="2580544" y="1068722"/>
                    <a:pt x="2589982" y="1027806"/>
                  </a:cubicBezTo>
                  <a:lnTo>
                    <a:pt x="2491964" y="1027806"/>
                  </a:lnTo>
                  <a:lnTo>
                    <a:pt x="2491964" y="974751"/>
                  </a:lnTo>
                  <a:close/>
                  <a:moveTo>
                    <a:pt x="2716798" y="1142911"/>
                  </a:moveTo>
                  <a:lnTo>
                    <a:pt x="2716798" y="824572"/>
                  </a:lnTo>
                  <a:lnTo>
                    <a:pt x="2956447" y="824572"/>
                  </a:lnTo>
                  <a:lnTo>
                    <a:pt x="2956447" y="883475"/>
                  </a:lnTo>
                  <a:lnTo>
                    <a:pt x="2787836" y="883475"/>
                  </a:lnTo>
                  <a:lnTo>
                    <a:pt x="2787836" y="952717"/>
                  </a:lnTo>
                  <a:lnTo>
                    <a:pt x="2937564" y="952717"/>
                  </a:lnTo>
                  <a:lnTo>
                    <a:pt x="2937564" y="1010269"/>
                  </a:lnTo>
                  <a:lnTo>
                    <a:pt x="2787836" y="1010269"/>
                  </a:lnTo>
                  <a:lnTo>
                    <a:pt x="2787836" y="1084008"/>
                  </a:lnTo>
                  <a:lnTo>
                    <a:pt x="2957347" y="1084008"/>
                  </a:lnTo>
                  <a:lnTo>
                    <a:pt x="2957347" y="1142911"/>
                  </a:lnTo>
                  <a:lnTo>
                    <a:pt x="2716798" y="1142911"/>
                  </a:lnTo>
                  <a:close/>
                  <a:moveTo>
                    <a:pt x="3240179" y="824572"/>
                  </a:moveTo>
                  <a:lnTo>
                    <a:pt x="3308076" y="824572"/>
                  </a:lnTo>
                  <a:lnTo>
                    <a:pt x="3308076" y="1142911"/>
                  </a:lnTo>
                  <a:lnTo>
                    <a:pt x="3224443" y="1142911"/>
                  </a:lnTo>
                  <a:lnTo>
                    <a:pt x="3084608" y="920794"/>
                  </a:lnTo>
                  <a:lnTo>
                    <a:pt x="3084608" y="1142911"/>
                  </a:lnTo>
                  <a:lnTo>
                    <a:pt x="3017167" y="1142911"/>
                  </a:lnTo>
                  <a:lnTo>
                    <a:pt x="3017167" y="824572"/>
                  </a:lnTo>
                  <a:lnTo>
                    <a:pt x="3100795" y="824572"/>
                  </a:lnTo>
                  <a:lnTo>
                    <a:pt x="3240179" y="1046244"/>
                  </a:lnTo>
                  <a:lnTo>
                    <a:pt x="3240179" y="824572"/>
                  </a:lnTo>
                  <a:close/>
                </a:path>
              </a:pathLst>
            </a:custGeom>
            <a:grpFill/>
            <a:ln w="5692" cap="flat">
              <a:noFill/>
              <a:prstDash val="solid"/>
              <a:miter/>
            </a:ln>
          </p:spPr>
          <p:txBody>
            <a:bodyPr rtlCol="0" anchor="ctr"/>
            <a:lstStyle/>
            <a:p>
              <a:endParaRPr lang="en-GB"/>
            </a:p>
          </p:txBody>
        </p:sp>
      </p:grpSp>
    </p:spTree>
    <p:extLst>
      <p:ext uri="{BB962C8B-B14F-4D97-AF65-F5344CB8AC3E}">
        <p14:creationId xmlns:p14="http://schemas.microsoft.com/office/powerpoint/2010/main" val="2497442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og indholdsobjekt 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F63EA-3440-E38D-401B-7719BBBFA71A}"/>
              </a:ext>
            </a:extLst>
          </p:cNvPr>
          <p:cNvSpPr>
            <a:spLocks noGrp="1"/>
          </p:cNvSpPr>
          <p:nvPr>
            <p:ph type="title"/>
          </p:nvPr>
        </p:nvSpPr>
        <p:spPr>
          <a:xfrm>
            <a:off x="270001" y="1748565"/>
            <a:ext cx="5547140" cy="1325563"/>
          </a:xfrm>
        </p:spPr>
        <p:txBody>
          <a:bodyPr anchor="t" anchorCtr="0"/>
          <a:lstStyle>
            <a:lvl1pPr>
              <a:defRPr sz="6000" cap="none" baseline="0"/>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C134FECE-57B0-01BD-3D7C-953F84D27AAC}"/>
              </a:ext>
            </a:extLst>
          </p:cNvPr>
          <p:cNvSpPr>
            <a:spLocks noGrp="1"/>
          </p:cNvSpPr>
          <p:nvPr>
            <p:ph idx="1" hasCustomPrompt="1"/>
          </p:nvPr>
        </p:nvSpPr>
        <p:spPr>
          <a:xfrm>
            <a:off x="6219645" y="3428999"/>
            <a:ext cx="5718355" cy="2747963"/>
          </a:xfrm>
        </p:spPr>
        <p:txBody>
          <a:bodyPr numCol="2" spcCol="216000"/>
          <a:lstStyle>
            <a:lvl1pPr marL="0" indent="0">
              <a:buFontTx/>
              <a:buNone/>
              <a:defRPr sz="1200"/>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da-DK" dirty="0"/>
              <a:t>Klik for at redigere teksttypografierne i masteren</a:t>
            </a:r>
          </a:p>
        </p:txBody>
      </p:sp>
      <p:sp>
        <p:nvSpPr>
          <p:cNvPr id="7" name="Pladsholder til dato 6">
            <a:extLst>
              <a:ext uri="{FF2B5EF4-FFF2-40B4-BE49-F238E27FC236}">
                <a16:creationId xmlns:a16="http://schemas.microsoft.com/office/drawing/2014/main" id="{68601E12-F251-D4BF-E62F-0F7962F85B6E}"/>
              </a:ext>
            </a:extLst>
          </p:cNvPr>
          <p:cNvSpPr>
            <a:spLocks noGrp="1"/>
          </p:cNvSpPr>
          <p:nvPr>
            <p:ph type="dt" sz="half" idx="10"/>
          </p:nvPr>
        </p:nvSpPr>
        <p:spPr/>
        <p:txBody>
          <a:bodyPr/>
          <a:lstStyle/>
          <a:p>
            <a:fld id="{81CD28FB-40C0-4028-9723-4271F83E313C}" type="datetime5">
              <a:rPr lang="da-DK" smtClean="0"/>
              <a:t>september 2026</a:t>
            </a:fld>
            <a:endParaRPr lang="da-DK" dirty="0"/>
          </a:p>
        </p:txBody>
      </p:sp>
      <p:sp>
        <p:nvSpPr>
          <p:cNvPr id="8" name="Pladsholder til sidefod 7">
            <a:extLst>
              <a:ext uri="{FF2B5EF4-FFF2-40B4-BE49-F238E27FC236}">
                <a16:creationId xmlns:a16="http://schemas.microsoft.com/office/drawing/2014/main" id="{BC859461-B272-5E1B-DD77-00A7AA397AD2}"/>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D02AF949-DA15-8769-FDCB-03CDD755871B}"/>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59614681-44E1-434C-EADD-8D53BBED9AAE}"/>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10" name="Pladsholder til tekst 9">
            <a:extLst>
              <a:ext uri="{FF2B5EF4-FFF2-40B4-BE49-F238E27FC236}">
                <a16:creationId xmlns:a16="http://schemas.microsoft.com/office/drawing/2014/main" id="{F686AFA7-95B6-FDCF-FB8B-6D8B73BA1ACC}"/>
              </a:ext>
            </a:extLst>
          </p:cNvPr>
          <p:cNvSpPr>
            <a:spLocks noGrp="1"/>
          </p:cNvSpPr>
          <p:nvPr>
            <p:ph type="body" sz="quarter" idx="14"/>
          </p:nvPr>
        </p:nvSpPr>
        <p:spPr>
          <a:xfrm>
            <a:off x="269876" y="3428999"/>
            <a:ext cx="5547140" cy="2747964"/>
          </a:xfrm>
        </p:spPr>
        <p:txBody>
          <a:bodyPr/>
          <a:lstStyle>
            <a:lvl1pPr marL="0" indent="0">
              <a:buFontTx/>
              <a:buNone/>
              <a:defRPr sz="3000" b="1"/>
            </a:lvl1pPr>
          </a:lstStyle>
          <a:p>
            <a:pPr lvl="0"/>
            <a:r>
              <a:rPr lang="da-DK"/>
              <a:t>Klik for at redigere teksttypografierne i masteren</a:t>
            </a:r>
          </a:p>
        </p:txBody>
      </p:sp>
    </p:spTree>
    <p:extLst>
      <p:ext uri="{BB962C8B-B14F-4D97-AF65-F5344CB8AC3E}">
        <p14:creationId xmlns:p14="http://schemas.microsoft.com/office/powerpoint/2010/main" val="229126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og indholdsobjekt C">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3B0DB736-9AD2-5DAD-5710-DAA0E03E7CC2}"/>
              </a:ext>
            </a:extLst>
          </p:cNvPr>
          <p:cNvSpPr>
            <a:spLocks noGrp="1"/>
          </p:cNvSpPr>
          <p:nvPr>
            <p:ph type="pic" sz="quarter" idx="18"/>
          </p:nvPr>
        </p:nvSpPr>
        <p:spPr>
          <a:xfrm>
            <a:off x="0" y="0"/>
            <a:ext cx="5948040" cy="6858000"/>
          </a:xfrm>
          <a:custGeom>
            <a:avLst/>
            <a:gdLst>
              <a:gd name="connsiteX0" fmla="*/ 307155 w 5948040"/>
              <a:gd name="connsiteY0" fmla="*/ 6576215 h 6858000"/>
              <a:gd name="connsiteX1" fmla="*/ 307155 w 5948040"/>
              <a:gd name="connsiteY1" fmla="*/ 6627191 h 6858000"/>
              <a:gd name="connsiteX2" fmla="*/ 345243 w 5948040"/>
              <a:gd name="connsiteY2" fmla="*/ 6627191 h 6858000"/>
              <a:gd name="connsiteX3" fmla="*/ 345243 w 5948040"/>
              <a:gd name="connsiteY3" fmla="*/ 6618983 h 6858000"/>
              <a:gd name="connsiteX4" fmla="*/ 316947 w 5948040"/>
              <a:gd name="connsiteY4" fmla="*/ 6618983 h 6858000"/>
              <a:gd name="connsiteX5" fmla="*/ 316947 w 5948040"/>
              <a:gd name="connsiteY5" fmla="*/ 6605087 h 6858000"/>
              <a:gd name="connsiteX6" fmla="*/ 342147 w 5948040"/>
              <a:gd name="connsiteY6" fmla="*/ 6605087 h 6858000"/>
              <a:gd name="connsiteX7" fmla="*/ 342147 w 5948040"/>
              <a:gd name="connsiteY7" fmla="*/ 6597167 h 6858000"/>
              <a:gd name="connsiteX8" fmla="*/ 316947 w 5948040"/>
              <a:gd name="connsiteY8" fmla="*/ 6597167 h 6858000"/>
              <a:gd name="connsiteX9" fmla="*/ 316947 w 5948040"/>
              <a:gd name="connsiteY9" fmla="*/ 6584423 h 6858000"/>
              <a:gd name="connsiteX10" fmla="*/ 345243 w 5948040"/>
              <a:gd name="connsiteY10" fmla="*/ 6584423 h 6858000"/>
              <a:gd name="connsiteX11" fmla="*/ 345243 w 5948040"/>
              <a:gd name="connsiteY11" fmla="*/ 6576215 h 6858000"/>
              <a:gd name="connsiteX12" fmla="*/ 255590 w 5948040"/>
              <a:gd name="connsiteY12" fmla="*/ 6576215 h 6858000"/>
              <a:gd name="connsiteX13" fmla="*/ 255590 w 5948040"/>
              <a:gd name="connsiteY13" fmla="*/ 6584495 h 6858000"/>
              <a:gd name="connsiteX14" fmla="*/ 272510 w 5948040"/>
              <a:gd name="connsiteY14" fmla="*/ 6584495 h 6858000"/>
              <a:gd name="connsiteX15" fmla="*/ 272510 w 5948040"/>
              <a:gd name="connsiteY15" fmla="*/ 6627191 h 6858000"/>
              <a:gd name="connsiteX16" fmla="*/ 282374 w 5948040"/>
              <a:gd name="connsiteY16" fmla="*/ 6627191 h 6858000"/>
              <a:gd name="connsiteX17" fmla="*/ 282374 w 5948040"/>
              <a:gd name="connsiteY17" fmla="*/ 6584495 h 6858000"/>
              <a:gd name="connsiteX18" fmla="*/ 299294 w 5948040"/>
              <a:gd name="connsiteY18" fmla="*/ 6584495 h 6858000"/>
              <a:gd name="connsiteX19" fmla="*/ 299294 w 5948040"/>
              <a:gd name="connsiteY19" fmla="*/ 6576215 h 6858000"/>
              <a:gd name="connsiteX20" fmla="*/ 376878 w 5948040"/>
              <a:gd name="connsiteY20" fmla="*/ 6575423 h 6858000"/>
              <a:gd name="connsiteX21" fmla="*/ 352542 w 5948040"/>
              <a:gd name="connsiteY21" fmla="*/ 6601703 h 6858000"/>
              <a:gd name="connsiteX22" fmla="*/ 376878 w 5948040"/>
              <a:gd name="connsiteY22" fmla="*/ 6627911 h 6858000"/>
              <a:gd name="connsiteX23" fmla="*/ 400350 w 5948040"/>
              <a:gd name="connsiteY23" fmla="*/ 6608975 h 6858000"/>
              <a:gd name="connsiteX24" fmla="*/ 390198 w 5948040"/>
              <a:gd name="connsiteY24" fmla="*/ 6607391 h 6858000"/>
              <a:gd name="connsiteX25" fmla="*/ 376878 w 5948040"/>
              <a:gd name="connsiteY25" fmla="*/ 6619775 h 6858000"/>
              <a:gd name="connsiteX26" fmla="*/ 362622 w 5948040"/>
              <a:gd name="connsiteY26" fmla="*/ 6601703 h 6858000"/>
              <a:gd name="connsiteX27" fmla="*/ 376878 w 5948040"/>
              <a:gd name="connsiteY27" fmla="*/ 6583559 h 6858000"/>
              <a:gd name="connsiteX28" fmla="*/ 390054 w 5948040"/>
              <a:gd name="connsiteY28" fmla="*/ 6595727 h 6858000"/>
              <a:gd name="connsiteX29" fmla="*/ 400206 w 5948040"/>
              <a:gd name="connsiteY29" fmla="*/ 6594287 h 6858000"/>
              <a:gd name="connsiteX30" fmla="*/ 376878 w 5948040"/>
              <a:gd name="connsiteY30" fmla="*/ 6575423 h 6858000"/>
              <a:gd name="connsiteX31" fmla="*/ 0 w 5948040"/>
              <a:gd name="connsiteY31" fmla="*/ 0 h 6858000"/>
              <a:gd name="connsiteX32" fmla="*/ 5948040 w 5948040"/>
              <a:gd name="connsiteY32" fmla="*/ 0 h 6858000"/>
              <a:gd name="connsiteX33" fmla="*/ 5948040 w 5948040"/>
              <a:gd name="connsiteY33" fmla="*/ 6858000 h 6858000"/>
              <a:gd name="connsiteX34" fmla="*/ 0 w 5948040"/>
              <a:gd name="connsiteY3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948040" h="6858000">
                <a:moveTo>
                  <a:pt x="307155" y="6576215"/>
                </a:moveTo>
                <a:lnTo>
                  <a:pt x="307155" y="6627191"/>
                </a:lnTo>
                <a:lnTo>
                  <a:pt x="345243" y="6627191"/>
                </a:lnTo>
                <a:lnTo>
                  <a:pt x="345243" y="6618983"/>
                </a:lnTo>
                <a:lnTo>
                  <a:pt x="316947" y="6618983"/>
                </a:lnTo>
                <a:lnTo>
                  <a:pt x="316947" y="6605087"/>
                </a:lnTo>
                <a:lnTo>
                  <a:pt x="342147" y="6605087"/>
                </a:lnTo>
                <a:lnTo>
                  <a:pt x="342147" y="6597167"/>
                </a:lnTo>
                <a:lnTo>
                  <a:pt x="316947" y="6597167"/>
                </a:lnTo>
                <a:lnTo>
                  <a:pt x="316947" y="6584423"/>
                </a:lnTo>
                <a:lnTo>
                  <a:pt x="345243" y="6584423"/>
                </a:lnTo>
                <a:lnTo>
                  <a:pt x="345243" y="6576215"/>
                </a:lnTo>
                <a:close/>
                <a:moveTo>
                  <a:pt x="255590" y="6576215"/>
                </a:moveTo>
                <a:lnTo>
                  <a:pt x="255590" y="6584495"/>
                </a:lnTo>
                <a:lnTo>
                  <a:pt x="272510" y="6584495"/>
                </a:lnTo>
                <a:lnTo>
                  <a:pt x="272510" y="6627191"/>
                </a:lnTo>
                <a:lnTo>
                  <a:pt x="282374" y="6627191"/>
                </a:lnTo>
                <a:lnTo>
                  <a:pt x="282374" y="6584495"/>
                </a:lnTo>
                <a:lnTo>
                  <a:pt x="299294" y="6584495"/>
                </a:lnTo>
                <a:lnTo>
                  <a:pt x="299294" y="6576215"/>
                </a:lnTo>
                <a:close/>
                <a:moveTo>
                  <a:pt x="376878" y="6575423"/>
                </a:moveTo>
                <a:cubicBezTo>
                  <a:pt x="361830" y="6575423"/>
                  <a:pt x="352542" y="6586007"/>
                  <a:pt x="352542" y="6601703"/>
                </a:cubicBezTo>
                <a:cubicBezTo>
                  <a:pt x="352542" y="6617399"/>
                  <a:pt x="361830" y="6627911"/>
                  <a:pt x="376878" y="6627911"/>
                </a:cubicBezTo>
                <a:cubicBezTo>
                  <a:pt x="389766" y="6627911"/>
                  <a:pt x="398838" y="6620711"/>
                  <a:pt x="400350" y="6608975"/>
                </a:cubicBezTo>
                <a:lnTo>
                  <a:pt x="390198" y="6607391"/>
                </a:lnTo>
                <a:cubicBezTo>
                  <a:pt x="389046" y="6614663"/>
                  <a:pt x="384366" y="6619775"/>
                  <a:pt x="376878" y="6619775"/>
                </a:cubicBezTo>
                <a:cubicBezTo>
                  <a:pt x="367878" y="6619775"/>
                  <a:pt x="362622" y="6612503"/>
                  <a:pt x="362622" y="6601703"/>
                </a:cubicBezTo>
                <a:cubicBezTo>
                  <a:pt x="362622" y="6590831"/>
                  <a:pt x="367878" y="6583559"/>
                  <a:pt x="376878" y="6583559"/>
                </a:cubicBezTo>
                <a:cubicBezTo>
                  <a:pt x="384222" y="6583559"/>
                  <a:pt x="388830" y="6588455"/>
                  <a:pt x="390054" y="6595727"/>
                </a:cubicBezTo>
                <a:lnTo>
                  <a:pt x="400206" y="6594287"/>
                </a:lnTo>
                <a:cubicBezTo>
                  <a:pt x="398550" y="6582695"/>
                  <a:pt x="389838" y="6575423"/>
                  <a:pt x="376878" y="6575423"/>
                </a:cubicBezTo>
                <a:close/>
                <a:moveTo>
                  <a:pt x="0" y="0"/>
                </a:moveTo>
                <a:lnTo>
                  <a:pt x="5948040" y="0"/>
                </a:lnTo>
                <a:lnTo>
                  <a:pt x="5948040" y="6858000"/>
                </a:lnTo>
                <a:lnTo>
                  <a:pt x="0" y="6858000"/>
                </a:lnTo>
                <a:close/>
              </a:path>
            </a:pathLst>
          </a:custGeom>
          <a:solidFill>
            <a:schemeClr val="accent6">
              <a:lumMod val="20000"/>
              <a:lumOff val="80000"/>
            </a:schemeClr>
          </a:solidFill>
        </p:spPr>
        <p:txBody>
          <a:bodyPr wrap="square">
            <a:noAutofit/>
          </a:bodyPr>
          <a:lstStyle>
            <a:lvl1pPr marL="0" indent="0" algn="ctr">
              <a:buFontTx/>
              <a:buNone/>
              <a:defRPr sz="1000"/>
            </a:lvl1pPr>
          </a:lstStyle>
          <a:p>
            <a:r>
              <a:rPr lang="da-DK"/>
              <a:t>Klik på ikonet for at tilføje et billede</a:t>
            </a:r>
          </a:p>
        </p:txBody>
      </p:sp>
      <p:sp>
        <p:nvSpPr>
          <p:cNvPr id="9" name="Pladsholder til tekst 8">
            <a:extLst>
              <a:ext uri="{FF2B5EF4-FFF2-40B4-BE49-F238E27FC236}">
                <a16:creationId xmlns:a16="http://schemas.microsoft.com/office/drawing/2014/main" id="{78D95FC6-77B1-87DD-959F-A4C0E2BE10E0}"/>
              </a:ext>
            </a:extLst>
          </p:cNvPr>
          <p:cNvSpPr>
            <a:spLocks noGrp="1"/>
          </p:cNvSpPr>
          <p:nvPr>
            <p:ph type="body" sz="quarter" idx="13"/>
          </p:nvPr>
        </p:nvSpPr>
        <p:spPr>
          <a:xfrm>
            <a:off x="6240779" y="866692"/>
            <a:ext cx="5697221" cy="1515001"/>
          </a:xfrm>
        </p:spPr>
        <p:txBody>
          <a:bodyPr anchor="b" anchorCtr="0"/>
          <a:lstStyle>
            <a:lvl1pPr marL="0" indent="0">
              <a:buFontTx/>
              <a:buNone/>
              <a:defRPr sz="3000" b="1"/>
            </a:lvl1pPr>
            <a:lvl2pPr marL="457200" indent="0">
              <a:buFontTx/>
              <a:buNone/>
              <a:defRPr sz="4000" b="1"/>
            </a:lvl2pPr>
            <a:lvl3pPr marL="914400" indent="0">
              <a:buFontTx/>
              <a:buNone/>
              <a:defRPr sz="4000" b="1"/>
            </a:lvl3pPr>
            <a:lvl4pPr marL="1371600" indent="0">
              <a:buFontTx/>
              <a:buNone/>
              <a:defRPr sz="4000" b="1"/>
            </a:lvl4pPr>
            <a:lvl5pPr marL="1828800" indent="0">
              <a:buFontTx/>
              <a:buNone/>
              <a:defRPr sz="4000" b="1"/>
            </a:lvl5pPr>
          </a:lstStyle>
          <a:p>
            <a:pPr lvl="0"/>
            <a:r>
              <a:rPr lang="da-DK"/>
              <a:t>Klik for at redigere teksttypografierne i masteren</a:t>
            </a:r>
          </a:p>
        </p:txBody>
      </p:sp>
      <p:sp>
        <p:nvSpPr>
          <p:cNvPr id="12" name="Pladsholder til dato 11">
            <a:extLst>
              <a:ext uri="{FF2B5EF4-FFF2-40B4-BE49-F238E27FC236}">
                <a16:creationId xmlns:a16="http://schemas.microsoft.com/office/drawing/2014/main" id="{39354C3C-3CF0-CCB2-3796-A13BEF24CF57}"/>
              </a:ext>
            </a:extLst>
          </p:cNvPr>
          <p:cNvSpPr>
            <a:spLocks noGrp="1"/>
          </p:cNvSpPr>
          <p:nvPr>
            <p:ph type="dt" sz="half" idx="15"/>
          </p:nvPr>
        </p:nvSpPr>
        <p:spPr/>
        <p:txBody>
          <a:bodyPr/>
          <a:lstStyle/>
          <a:p>
            <a:fld id="{227EC2BD-AD2C-4BEA-BDB7-D2EB1B06174D}" type="datetime5">
              <a:rPr lang="da-DK" smtClean="0"/>
              <a:t>september 2026</a:t>
            </a:fld>
            <a:endParaRPr lang="da-DK" dirty="0"/>
          </a:p>
        </p:txBody>
      </p:sp>
      <p:sp>
        <p:nvSpPr>
          <p:cNvPr id="13" name="Pladsholder til sidefod 12">
            <a:extLst>
              <a:ext uri="{FF2B5EF4-FFF2-40B4-BE49-F238E27FC236}">
                <a16:creationId xmlns:a16="http://schemas.microsoft.com/office/drawing/2014/main" id="{FBE627F5-372F-642D-96E8-6D40064E785E}"/>
              </a:ext>
            </a:extLst>
          </p:cNvPr>
          <p:cNvSpPr>
            <a:spLocks noGrp="1"/>
          </p:cNvSpPr>
          <p:nvPr>
            <p:ph type="ftr" sz="quarter" idx="16"/>
          </p:nvPr>
        </p:nvSpPr>
        <p:spPr/>
        <p:txBody>
          <a:bodyPr/>
          <a:lstStyle/>
          <a:p>
            <a:r>
              <a:rPr lang="da-DK"/>
              <a:t>Resultatvurdering 2025</a:t>
            </a:r>
            <a:endParaRPr lang="da-DK" dirty="0"/>
          </a:p>
        </p:txBody>
      </p:sp>
      <p:sp>
        <p:nvSpPr>
          <p:cNvPr id="14" name="Pladsholder til slidenummer 13">
            <a:extLst>
              <a:ext uri="{FF2B5EF4-FFF2-40B4-BE49-F238E27FC236}">
                <a16:creationId xmlns:a16="http://schemas.microsoft.com/office/drawing/2014/main" id="{1E83ABA0-D62B-F1F0-5FB5-E8E7BE759357}"/>
              </a:ext>
            </a:extLst>
          </p:cNvPr>
          <p:cNvSpPr>
            <a:spLocks noGrp="1"/>
          </p:cNvSpPr>
          <p:nvPr>
            <p:ph type="sldNum" sz="quarter" idx="17"/>
          </p:nvPr>
        </p:nvSpPr>
        <p:spPr/>
        <p:txBody>
          <a:bodyPr/>
          <a:lstStyle/>
          <a:p>
            <a:fld id="{F4781EAC-78B3-44ED-85DE-5B6C0B0E8165}" type="slidenum">
              <a:rPr lang="da-DK" smtClean="0"/>
              <a:pPr/>
              <a:t>‹#›</a:t>
            </a:fld>
            <a:endParaRPr lang="da-DK"/>
          </a:p>
        </p:txBody>
      </p:sp>
      <p:sp>
        <p:nvSpPr>
          <p:cNvPr id="6" name="Pladsholder til tekst 12">
            <a:extLst>
              <a:ext uri="{FF2B5EF4-FFF2-40B4-BE49-F238E27FC236}">
                <a16:creationId xmlns:a16="http://schemas.microsoft.com/office/drawing/2014/main" id="{9DC9814C-CF0F-42B1-1C7C-C1CB53229E55}"/>
              </a:ext>
            </a:extLst>
          </p:cNvPr>
          <p:cNvSpPr>
            <a:spLocks noGrp="1"/>
          </p:cNvSpPr>
          <p:nvPr>
            <p:ph type="body" sz="quarter" idx="19"/>
          </p:nvPr>
        </p:nvSpPr>
        <p:spPr>
          <a:xfrm>
            <a:off x="6239995" y="248108"/>
            <a:ext cx="5697220" cy="615958"/>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2" name="Pladsholder til indhold 2">
            <a:extLst>
              <a:ext uri="{FF2B5EF4-FFF2-40B4-BE49-F238E27FC236}">
                <a16:creationId xmlns:a16="http://schemas.microsoft.com/office/drawing/2014/main" id="{CE35A49A-94EB-D3B0-4022-AC0E015D495A}"/>
              </a:ext>
            </a:extLst>
          </p:cNvPr>
          <p:cNvSpPr>
            <a:spLocks noGrp="1"/>
          </p:cNvSpPr>
          <p:nvPr>
            <p:ph idx="1" hasCustomPrompt="1"/>
          </p:nvPr>
        </p:nvSpPr>
        <p:spPr>
          <a:xfrm>
            <a:off x="6219645" y="3428999"/>
            <a:ext cx="5718355" cy="2747963"/>
          </a:xfrm>
        </p:spPr>
        <p:txBody>
          <a:bodyPr numCol="2" spcCol="216000"/>
          <a:lstStyle>
            <a:lvl1pPr marL="0" indent="0">
              <a:buFontTx/>
              <a:buNone/>
              <a:defRPr sz="1200"/>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da-DK" dirty="0"/>
              <a:t>Klik for at redigere teksttypografierne i masteren</a:t>
            </a:r>
          </a:p>
        </p:txBody>
      </p:sp>
    </p:spTree>
    <p:extLst>
      <p:ext uri="{BB962C8B-B14F-4D97-AF65-F5344CB8AC3E}">
        <p14:creationId xmlns:p14="http://schemas.microsoft.com/office/powerpoint/2010/main" val="152182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og indholdsobjekt 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3238498" y="1709738"/>
            <a:ext cx="8704265" cy="1621859"/>
          </a:xfrm>
        </p:spPr>
        <p:txBody>
          <a:bodyPr anchor="b"/>
          <a:lstStyle>
            <a:lvl1pPr>
              <a:defRPr sz="4000" cap="all" baseline="0"/>
            </a:lvl1pPr>
          </a:lstStyle>
          <a:p>
            <a:r>
              <a:rPr lang="da-DK"/>
              <a:t>Klik for at redigere titeltypografien i masteren</a:t>
            </a:r>
            <a:endParaRPr lang="da-DK" dirty="0"/>
          </a:p>
        </p:txBody>
      </p:sp>
      <p:sp>
        <p:nvSpPr>
          <p:cNvPr id="3" name="Pladsholder til tekst 2">
            <a:extLst>
              <a:ext uri="{FF2B5EF4-FFF2-40B4-BE49-F238E27FC236}">
                <a16:creationId xmlns:a16="http://schemas.microsoft.com/office/drawing/2014/main" id="{7CB28324-D884-45FA-FC4D-E29FE867CCAE}"/>
              </a:ext>
            </a:extLst>
          </p:cNvPr>
          <p:cNvSpPr>
            <a:spLocks noGrp="1"/>
          </p:cNvSpPr>
          <p:nvPr>
            <p:ph type="body" idx="1"/>
          </p:nvPr>
        </p:nvSpPr>
        <p:spPr>
          <a:xfrm>
            <a:off x="3238499" y="3429001"/>
            <a:ext cx="5200652" cy="2660650"/>
          </a:xfrm>
        </p:spPr>
        <p:txBody>
          <a:bodyPr/>
          <a:lstStyle>
            <a:lvl1pPr marL="0" indent="0">
              <a:buFontTx/>
              <a:buNone/>
              <a:defRPr sz="1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0A478460-2B56-4E03-8D29-274F544722B1}"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10" name="Pladsholder til tekst 9">
            <a:extLst>
              <a:ext uri="{FF2B5EF4-FFF2-40B4-BE49-F238E27FC236}">
                <a16:creationId xmlns:a16="http://schemas.microsoft.com/office/drawing/2014/main" id="{1245D2B7-BBE9-7E76-AF57-D63CC1DC1D61}"/>
              </a:ext>
            </a:extLst>
          </p:cNvPr>
          <p:cNvSpPr>
            <a:spLocks noGrp="1"/>
          </p:cNvSpPr>
          <p:nvPr>
            <p:ph type="body" sz="quarter" idx="14"/>
          </p:nvPr>
        </p:nvSpPr>
        <p:spPr>
          <a:xfrm>
            <a:off x="270000" y="2235818"/>
            <a:ext cx="2350537" cy="1533294"/>
          </a:xfrm>
        </p:spPr>
        <p:txBody>
          <a:bodyPr/>
          <a:lstStyle>
            <a:lvl1pPr marL="0" indent="0">
              <a:buFontTx/>
              <a:buNone/>
              <a:defRPr sz="3600" b="1"/>
            </a:lvl1pPr>
          </a:lstStyle>
          <a:p>
            <a:pPr lvl="0"/>
            <a:r>
              <a:rPr lang="da-DK"/>
              <a:t>Klik for at redigere teksttypografierne i masteren</a:t>
            </a:r>
          </a:p>
        </p:txBody>
      </p:sp>
      <p:sp>
        <p:nvSpPr>
          <p:cNvPr id="14" name="Pladsholder til tekst 13">
            <a:extLst>
              <a:ext uri="{FF2B5EF4-FFF2-40B4-BE49-F238E27FC236}">
                <a16:creationId xmlns:a16="http://schemas.microsoft.com/office/drawing/2014/main" id="{0A28F4ED-BF85-0B31-CBE3-A3AD541982D8}"/>
              </a:ext>
            </a:extLst>
          </p:cNvPr>
          <p:cNvSpPr>
            <a:spLocks noGrp="1"/>
          </p:cNvSpPr>
          <p:nvPr>
            <p:ph type="body" sz="quarter" idx="15"/>
          </p:nvPr>
        </p:nvSpPr>
        <p:spPr>
          <a:xfrm>
            <a:off x="9204325" y="3428999"/>
            <a:ext cx="2738438" cy="2757489"/>
          </a:xfrm>
        </p:spPr>
        <p:txBody>
          <a:bodyPr/>
          <a:lstStyle>
            <a:lvl1pPr marL="0" indent="0">
              <a:spcAft>
                <a:spcPts val="300"/>
              </a:spcAft>
              <a:buFontTx/>
              <a:buNone/>
              <a:defRPr sz="1000" b="1"/>
            </a:lvl1pPr>
            <a:lvl2pPr marL="0" indent="0">
              <a:spcAft>
                <a:spcPts val="300"/>
              </a:spcAft>
              <a:buFontTx/>
              <a:buNone/>
              <a:defRPr sz="1600" b="1"/>
            </a:lvl2pPr>
            <a:lvl3pPr marL="0" indent="0">
              <a:spcAft>
                <a:spcPts val="300"/>
              </a:spcAft>
              <a:buFontTx/>
              <a:buNone/>
              <a:defRPr sz="1600"/>
            </a:lvl3pPr>
            <a:lvl4pPr marL="0" indent="0">
              <a:spcAft>
                <a:spcPts val="300"/>
              </a:spcAft>
              <a:buFontTx/>
              <a:buNone/>
              <a:defRPr sz="10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Tree>
    <p:extLst>
      <p:ext uri="{BB962C8B-B14F-4D97-AF65-F5344CB8AC3E}">
        <p14:creationId xmlns:p14="http://schemas.microsoft.com/office/powerpoint/2010/main" val="2492986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og indholdsobjekt 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3238498" y="1143680"/>
            <a:ext cx="8108951" cy="1621859"/>
          </a:xfrm>
        </p:spPr>
        <p:txBody>
          <a:bodyPr anchor="b"/>
          <a:lstStyle>
            <a:lvl1pPr>
              <a:defRPr sz="4000" cap="none" baseline="0"/>
            </a:lvl1pPr>
          </a:lstStyle>
          <a:p>
            <a:r>
              <a:rPr lang="da-DK"/>
              <a:t>Klik for at redigere titeltypografien i masteren</a:t>
            </a:r>
            <a:endParaRPr lang="da-DK" dirty="0"/>
          </a:p>
        </p:txBody>
      </p:sp>
      <p:sp>
        <p:nvSpPr>
          <p:cNvPr id="3" name="Pladsholder til tekst 2">
            <a:extLst>
              <a:ext uri="{FF2B5EF4-FFF2-40B4-BE49-F238E27FC236}">
                <a16:creationId xmlns:a16="http://schemas.microsoft.com/office/drawing/2014/main" id="{7CB28324-D884-45FA-FC4D-E29FE867CCAE}"/>
              </a:ext>
            </a:extLst>
          </p:cNvPr>
          <p:cNvSpPr>
            <a:spLocks noGrp="1"/>
          </p:cNvSpPr>
          <p:nvPr>
            <p:ph type="body" idx="1"/>
          </p:nvPr>
        </p:nvSpPr>
        <p:spPr>
          <a:xfrm>
            <a:off x="3418367" y="3429001"/>
            <a:ext cx="7929082" cy="2660650"/>
          </a:xfrm>
        </p:spPr>
        <p:txBody>
          <a:bodyPr/>
          <a:lstStyle>
            <a:lvl1pPr marL="342900" indent="-342900">
              <a:spcBef>
                <a:spcPts val="0"/>
              </a:spcBef>
              <a:spcAft>
                <a:spcPts val="600"/>
              </a:spcAft>
              <a:buFont typeface="Arial" panose="020B0604020202020204" pitchFamily="34" charset="0"/>
              <a:buChar char="•"/>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88EEE1F8-FA88-409D-B69E-B92424EA90F7}"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Tree>
    <p:extLst>
      <p:ext uri="{BB962C8B-B14F-4D97-AF65-F5344CB8AC3E}">
        <p14:creationId xmlns:p14="http://schemas.microsoft.com/office/powerpoint/2010/main" val="2715470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og indholdsobjekt F">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1709738"/>
            <a:ext cx="11668000" cy="1073151"/>
          </a:xfrm>
        </p:spPr>
        <p:txBody>
          <a:bodyPr anchor="b"/>
          <a:lstStyle>
            <a:lvl1pPr>
              <a:defRPr sz="4000" cap="none" baseline="0"/>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E0F232D5-9292-4FCA-8EEF-B4952578575F}"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6" name="Pladsholder til indhold 2">
            <a:extLst>
              <a:ext uri="{FF2B5EF4-FFF2-40B4-BE49-F238E27FC236}">
                <a16:creationId xmlns:a16="http://schemas.microsoft.com/office/drawing/2014/main" id="{8C01215A-B6D8-14F0-AF42-BA1EB7D7D560}"/>
              </a:ext>
            </a:extLst>
          </p:cNvPr>
          <p:cNvSpPr>
            <a:spLocks noGrp="1"/>
          </p:cNvSpPr>
          <p:nvPr>
            <p:ph idx="1"/>
          </p:nvPr>
        </p:nvSpPr>
        <p:spPr>
          <a:xfrm>
            <a:off x="503339" y="3045203"/>
            <a:ext cx="11434661" cy="3131759"/>
          </a:xfrm>
        </p:spPr>
        <p:txBody>
          <a:bodyPr/>
          <a:lstStyle>
            <a:lvl1pPr marL="457200" indent="-457200">
              <a:buFont typeface="Arial" panose="020B0604020202020204" pitchFamily="34" charset="0"/>
              <a:buChar char="•"/>
              <a:defRPr b="1"/>
            </a:lvl1pPr>
            <a:lvl2pPr marL="800100" indent="-342900">
              <a:buFont typeface="Arial" panose="020B0604020202020204" pitchFamily="34" charset="0"/>
              <a:buChar char="•"/>
              <a:defRPr b="1"/>
            </a:lvl2pPr>
            <a:lvl3pPr marL="1257300" indent="-342900">
              <a:buFont typeface="Arial" panose="020B0604020202020204" pitchFamily="34" charset="0"/>
              <a:buChar char="•"/>
              <a:defRPr b="1"/>
            </a:lvl3pPr>
            <a:lvl4pPr marL="1714500" indent="-342900">
              <a:buFont typeface="Arial" panose="020B0604020202020204" pitchFamily="34" charset="0"/>
              <a:buChar char="•"/>
              <a:defRPr b="1"/>
            </a:lvl4pPr>
            <a:lvl5pPr marL="2171700" indent="-342900">
              <a:buFont typeface="Arial" panose="020B0604020202020204" pitchFamily="34" charset="0"/>
              <a:buChar char="•"/>
              <a:defRPr b="1"/>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363973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og indholdsobjekt G">
    <p:spTree>
      <p:nvGrpSpPr>
        <p:cNvPr id="1" name=""/>
        <p:cNvGrpSpPr/>
        <p:nvPr/>
      </p:nvGrpSpPr>
      <p:grpSpPr>
        <a:xfrm>
          <a:off x="0" y="0"/>
          <a:ext cx="0" cy="0"/>
          <a:chOff x="0" y="0"/>
          <a:chExt cx="0" cy="0"/>
        </a:xfrm>
      </p:grpSpPr>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03FBF971-902D-486C-9756-0C360ACC413C}"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33" name="Pladsholder til tekst 25">
            <a:extLst>
              <a:ext uri="{FF2B5EF4-FFF2-40B4-BE49-F238E27FC236}">
                <a16:creationId xmlns:a16="http://schemas.microsoft.com/office/drawing/2014/main" id="{6F0D01CD-CE49-EA9F-108D-921082896BAB}"/>
              </a:ext>
            </a:extLst>
          </p:cNvPr>
          <p:cNvSpPr>
            <a:spLocks noGrp="1"/>
          </p:cNvSpPr>
          <p:nvPr>
            <p:ph type="body" sz="quarter" idx="22"/>
          </p:nvPr>
        </p:nvSpPr>
        <p:spPr>
          <a:xfrm>
            <a:off x="6238626" y="2286453"/>
            <a:ext cx="2706688" cy="703263"/>
          </a:xfrm>
        </p:spPr>
        <p:txBody>
          <a:bodyPr/>
          <a:lstStyle>
            <a:lvl1pPr marL="0" indent="0">
              <a:buFontTx/>
              <a:buNone/>
              <a:defRPr sz="1800" b="1"/>
            </a:lvl1pPr>
          </a:lstStyle>
          <a:p>
            <a:pPr lvl="0"/>
            <a:r>
              <a:rPr lang="da-DK"/>
              <a:t>Klik for at redigere teksttypografierne i masteren</a:t>
            </a:r>
          </a:p>
        </p:txBody>
      </p:sp>
      <p:sp>
        <p:nvSpPr>
          <p:cNvPr id="34" name="Pladsholder til tekst 25">
            <a:extLst>
              <a:ext uri="{FF2B5EF4-FFF2-40B4-BE49-F238E27FC236}">
                <a16:creationId xmlns:a16="http://schemas.microsoft.com/office/drawing/2014/main" id="{64C0C388-8B68-80C8-BC52-DD12F5F9B4F8}"/>
              </a:ext>
            </a:extLst>
          </p:cNvPr>
          <p:cNvSpPr>
            <a:spLocks noGrp="1"/>
          </p:cNvSpPr>
          <p:nvPr>
            <p:ph type="body" sz="quarter" idx="23"/>
          </p:nvPr>
        </p:nvSpPr>
        <p:spPr>
          <a:xfrm>
            <a:off x="6238626"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6" name="Pladsholder til tekst 25">
            <a:extLst>
              <a:ext uri="{FF2B5EF4-FFF2-40B4-BE49-F238E27FC236}">
                <a16:creationId xmlns:a16="http://schemas.microsoft.com/office/drawing/2014/main" id="{7CF3EFFB-787A-A9F3-7CAF-F5630C43FB51}"/>
              </a:ext>
            </a:extLst>
          </p:cNvPr>
          <p:cNvSpPr>
            <a:spLocks noGrp="1"/>
          </p:cNvSpPr>
          <p:nvPr>
            <p:ph type="body" sz="quarter" idx="25"/>
          </p:nvPr>
        </p:nvSpPr>
        <p:spPr>
          <a:xfrm>
            <a:off x="9215312" y="2286453"/>
            <a:ext cx="2706688" cy="703263"/>
          </a:xfrm>
        </p:spPr>
        <p:txBody>
          <a:bodyPr/>
          <a:lstStyle>
            <a:lvl1pPr marL="0" indent="0">
              <a:buFontTx/>
              <a:buNone/>
              <a:defRPr sz="1800" b="1"/>
            </a:lvl1pPr>
          </a:lstStyle>
          <a:p>
            <a:pPr lvl="0"/>
            <a:r>
              <a:rPr lang="da-DK"/>
              <a:t>Klik for at redigere teksttypografierne i masteren</a:t>
            </a:r>
          </a:p>
        </p:txBody>
      </p:sp>
      <p:sp>
        <p:nvSpPr>
          <p:cNvPr id="37" name="Pladsholder til tekst 25">
            <a:extLst>
              <a:ext uri="{FF2B5EF4-FFF2-40B4-BE49-F238E27FC236}">
                <a16:creationId xmlns:a16="http://schemas.microsoft.com/office/drawing/2014/main" id="{FBBCABF2-4CFA-6397-6E2C-8443EA006FAF}"/>
              </a:ext>
            </a:extLst>
          </p:cNvPr>
          <p:cNvSpPr>
            <a:spLocks noGrp="1"/>
          </p:cNvSpPr>
          <p:nvPr>
            <p:ph type="body" sz="quarter" idx="26"/>
          </p:nvPr>
        </p:nvSpPr>
        <p:spPr>
          <a:xfrm>
            <a:off x="9215312"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 name="Pladsholder til tekst 12">
            <a:extLst>
              <a:ext uri="{FF2B5EF4-FFF2-40B4-BE49-F238E27FC236}">
                <a16:creationId xmlns:a16="http://schemas.microsoft.com/office/drawing/2014/main" id="{3949CB64-8AA1-A9A7-4591-30278CCACD02}"/>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2" name="Titel 1">
            <a:extLst>
              <a:ext uri="{FF2B5EF4-FFF2-40B4-BE49-F238E27FC236}">
                <a16:creationId xmlns:a16="http://schemas.microsoft.com/office/drawing/2014/main" id="{82CBC227-6EA4-9515-5B78-AF194F007183}"/>
              </a:ext>
            </a:extLst>
          </p:cNvPr>
          <p:cNvSpPr>
            <a:spLocks noGrp="1"/>
          </p:cNvSpPr>
          <p:nvPr>
            <p:ph type="title"/>
          </p:nvPr>
        </p:nvSpPr>
        <p:spPr>
          <a:xfrm>
            <a:off x="270000" y="2232660"/>
            <a:ext cx="5683375" cy="3953829"/>
          </a:xfrm>
        </p:spPr>
        <p:txBody>
          <a:bodyPr anchor="t" anchorCtr="0"/>
          <a:lstStyle>
            <a:lvl1pPr>
              <a:defRPr sz="3000" cap="none" baseline="0"/>
            </a:lvl1pPr>
          </a:lstStyle>
          <a:p>
            <a:r>
              <a:rPr lang="da-DK"/>
              <a:t>Klik for at redigere titeltypografien i masteren</a:t>
            </a:r>
          </a:p>
        </p:txBody>
      </p:sp>
    </p:spTree>
    <p:extLst>
      <p:ext uri="{BB962C8B-B14F-4D97-AF65-F5344CB8AC3E}">
        <p14:creationId xmlns:p14="http://schemas.microsoft.com/office/powerpoint/2010/main" val="228564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og indholdsobjekt H">
    <p:spTree>
      <p:nvGrpSpPr>
        <p:cNvPr id="1" name=""/>
        <p:cNvGrpSpPr/>
        <p:nvPr/>
      </p:nvGrpSpPr>
      <p:grpSpPr>
        <a:xfrm>
          <a:off x="0" y="0"/>
          <a:ext cx="0" cy="0"/>
          <a:chOff x="0" y="0"/>
          <a:chExt cx="0" cy="0"/>
        </a:xfrm>
      </p:grpSpPr>
      <p:sp>
        <p:nvSpPr>
          <p:cNvPr id="6" name="Pladsholder til billede 4">
            <a:extLst>
              <a:ext uri="{FF2B5EF4-FFF2-40B4-BE49-F238E27FC236}">
                <a16:creationId xmlns:a16="http://schemas.microsoft.com/office/drawing/2014/main" id="{C119B1C9-70D4-4A8C-3D6E-F9FEF4F0F8A6}"/>
              </a:ext>
            </a:extLst>
          </p:cNvPr>
          <p:cNvSpPr>
            <a:spLocks noGrp="1"/>
          </p:cNvSpPr>
          <p:nvPr>
            <p:ph type="pic" sz="quarter" idx="14"/>
          </p:nvPr>
        </p:nvSpPr>
        <p:spPr>
          <a:xfrm>
            <a:off x="6096000" y="0"/>
            <a:ext cx="6096000" cy="6858000"/>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1321258"/>
            <a:ext cx="5477657" cy="2010339"/>
          </a:xfrm>
        </p:spPr>
        <p:txBody>
          <a:bodyPr anchor="t" anchorCtr="0"/>
          <a:lstStyle>
            <a:lvl1pPr>
              <a:defRPr sz="3000" cap="none" baseline="0"/>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677DD1B8-1987-43BE-A6B5-8A0DACFE4311}"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10" name="Pladsholder til tekst 25">
            <a:extLst>
              <a:ext uri="{FF2B5EF4-FFF2-40B4-BE49-F238E27FC236}">
                <a16:creationId xmlns:a16="http://schemas.microsoft.com/office/drawing/2014/main" id="{E641C71E-FDFB-871C-BA9A-DB0DACFEA78E}"/>
              </a:ext>
            </a:extLst>
          </p:cNvPr>
          <p:cNvSpPr>
            <a:spLocks noGrp="1"/>
          </p:cNvSpPr>
          <p:nvPr>
            <p:ph type="body" sz="quarter" idx="15" hasCustomPrompt="1"/>
          </p:nvPr>
        </p:nvSpPr>
        <p:spPr>
          <a:xfrm>
            <a:off x="270000" y="3377348"/>
            <a:ext cx="409350" cy="351913"/>
          </a:xfrm>
        </p:spPr>
        <p:txBody>
          <a:bodyPr/>
          <a:lstStyle>
            <a:lvl1pPr marL="0" indent="0">
              <a:buFontTx/>
              <a:buNone/>
              <a:defRPr sz="3000" b="1"/>
            </a:lvl1pPr>
          </a:lstStyle>
          <a:p>
            <a:pPr lvl="0"/>
            <a:r>
              <a:rPr lang="da-DK" dirty="0"/>
              <a:t>#</a:t>
            </a:r>
          </a:p>
        </p:txBody>
      </p:sp>
      <p:sp>
        <p:nvSpPr>
          <p:cNvPr id="11" name="Pladsholder til tekst 25">
            <a:extLst>
              <a:ext uri="{FF2B5EF4-FFF2-40B4-BE49-F238E27FC236}">
                <a16:creationId xmlns:a16="http://schemas.microsoft.com/office/drawing/2014/main" id="{8403E2C9-3777-3A43-535A-F1EC27BD9900}"/>
              </a:ext>
            </a:extLst>
          </p:cNvPr>
          <p:cNvSpPr>
            <a:spLocks noGrp="1"/>
          </p:cNvSpPr>
          <p:nvPr>
            <p:ph type="body" sz="quarter" idx="16"/>
          </p:nvPr>
        </p:nvSpPr>
        <p:spPr>
          <a:xfrm>
            <a:off x="270000" y="3878771"/>
            <a:ext cx="2106293" cy="703263"/>
          </a:xfrm>
        </p:spPr>
        <p:txBody>
          <a:bodyPr/>
          <a:lstStyle>
            <a:lvl1pPr marL="0" indent="0">
              <a:buFontTx/>
              <a:buNone/>
              <a:defRPr sz="1400" b="1"/>
            </a:lvl1pPr>
          </a:lstStyle>
          <a:p>
            <a:pPr lvl="0"/>
            <a:r>
              <a:rPr lang="da-DK"/>
              <a:t>Klik for at redigere teksttypografierne i masteren</a:t>
            </a:r>
          </a:p>
        </p:txBody>
      </p:sp>
      <p:sp>
        <p:nvSpPr>
          <p:cNvPr id="12" name="Pladsholder til tekst 25">
            <a:extLst>
              <a:ext uri="{FF2B5EF4-FFF2-40B4-BE49-F238E27FC236}">
                <a16:creationId xmlns:a16="http://schemas.microsoft.com/office/drawing/2014/main" id="{C8DCF9E4-3396-3F4F-A91F-CE49AF950C1F}"/>
              </a:ext>
            </a:extLst>
          </p:cNvPr>
          <p:cNvSpPr>
            <a:spLocks noGrp="1"/>
          </p:cNvSpPr>
          <p:nvPr>
            <p:ph type="body" sz="quarter" idx="17" hasCustomPrompt="1"/>
          </p:nvPr>
        </p:nvSpPr>
        <p:spPr>
          <a:xfrm>
            <a:off x="3183000" y="3377348"/>
            <a:ext cx="409350" cy="351913"/>
          </a:xfrm>
        </p:spPr>
        <p:txBody>
          <a:bodyPr/>
          <a:lstStyle>
            <a:lvl1pPr marL="0" indent="0">
              <a:buFontTx/>
              <a:buNone/>
              <a:defRPr sz="3000" b="1"/>
            </a:lvl1pPr>
          </a:lstStyle>
          <a:p>
            <a:pPr lvl="0"/>
            <a:r>
              <a:rPr lang="da-DK" dirty="0"/>
              <a:t>#</a:t>
            </a:r>
          </a:p>
        </p:txBody>
      </p:sp>
      <p:sp>
        <p:nvSpPr>
          <p:cNvPr id="14" name="Pladsholder til tekst 25">
            <a:extLst>
              <a:ext uri="{FF2B5EF4-FFF2-40B4-BE49-F238E27FC236}">
                <a16:creationId xmlns:a16="http://schemas.microsoft.com/office/drawing/2014/main" id="{6DD5CACC-5D82-F8C8-DBEA-A631B8CDBEBE}"/>
              </a:ext>
            </a:extLst>
          </p:cNvPr>
          <p:cNvSpPr>
            <a:spLocks noGrp="1"/>
          </p:cNvSpPr>
          <p:nvPr>
            <p:ph type="body" sz="quarter" idx="18"/>
          </p:nvPr>
        </p:nvSpPr>
        <p:spPr>
          <a:xfrm>
            <a:off x="3183000" y="3878771"/>
            <a:ext cx="2106293" cy="703263"/>
          </a:xfrm>
        </p:spPr>
        <p:txBody>
          <a:bodyPr/>
          <a:lstStyle>
            <a:lvl1pPr marL="0" indent="0">
              <a:buFontTx/>
              <a:buNone/>
              <a:defRPr sz="1400" b="1"/>
            </a:lvl1pPr>
          </a:lstStyle>
          <a:p>
            <a:pPr lvl="0"/>
            <a:r>
              <a:rPr lang="da-DK"/>
              <a:t>Klik for at redigere teksttypografierne i masteren</a:t>
            </a:r>
          </a:p>
        </p:txBody>
      </p:sp>
      <p:sp>
        <p:nvSpPr>
          <p:cNvPr id="15" name="Pladsholder til tekst 25">
            <a:extLst>
              <a:ext uri="{FF2B5EF4-FFF2-40B4-BE49-F238E27FC236}">
                <a16:creationId xmlns:a16="http://schemas.microsoft.com/office/drawing/2014/main" id="{757B499A-727A-009F-88F9-51BCE2D73EFA}"/>
              </a:ext>
            </a:extLst>
          </p:cNvPr>
          <p:cNvSpPr>
            <a:spLocks noGrp="1"/>
          </p:cNvSpPr>
          <p:nvPr>
            <p:ph type="body" sz="quarter" idx="19" hasCustomPrompt="1"/>
          </p:nvPr>
        </p:nvSpPr>
        <p:spPr>
          <a:xfrm>
            <a:off x="270000" y="4727031"/>
            <a:ext cx="409350" cy="351913"/>
          </a:xfrm>
        </p:spPr>
        <p:txBody>
          <a:bodyPr/>
          <a:lstStyle>
            <a:lvl1pPr marL="0" indent="0">
              <a:buFontTx/>
              <a:buNone/>
              <a:defRPr sz="3000" b="1"/>
            </a:lvl1pPr>
          </a:lstStyle>
          <a:p>
            <a:pPr lvl="0"/>
            <a:r>
              <a:rPr lang="da-DK" dirty="0"/>
              <a:t>#</a:t>
            </a:r>
          </a:p>
        </p:txBody>
      </p:sp>
      <p:sp>
        <p:nvSpPr>
          <p:cNvPr id="16" name="Pladsholder til tekst 25">
            <a:extLst>
              <a:ext uri="{FF2B5EF4-FFF2-40B4-BE49-F238E27FC236}">
                <a16:creationId xmlns:a16="http://schemas.microsoft.com/office/drawing/2014/main" id="{590EBB51-6D8E-17EA-32E5-9D0322DF8084}"/>
              </a:ext>
            </a:extLst>
          </p:cNvPr>
          <p:cNvSpPr>
            <a:spLocks noGrp="1"/>
          </p:cNvSpPr>
          <p:nvPr>
            <p:ph type="body" sz="quarter" idx="20"/>
          </p:nvPr>
        </p:nvSpPr>
        <p:spPr>
          <a:xfrm>
            <a:off x="270000" y="5228454"/>
            <a:ext cx="2106293" cy="703263"/>
          </a:xfrm>
        </p:spPr>
        <p:txBody>
          <a:bodyPr/>
          <a:lstStyle>
            <a:lvl1pPr marL="0" indent="0">
              <a:buFontTx/>
              <a:buNone/>
              <a:defRPr sz="1400" b="1"/>
            </a:lvl1pPr>
          </a:lstStyle>
          <a:p>
            <a:pPr lvl="0"/>
            <a:r>
              <a:rPr lang="da-DK"/>
              <a:t>Klik for at redigere teksttypografierne i masteren</a:t>
            </a:r>
          </a:p>
        </p:txBody>
      </p:sp>
      <p:sp>
        <p:nvSpPr>
          <p:cNvPr id="17" name="Pladsholder til tekst 25">
            <a:extLst>
              <a:ext uri="{FF2B5EF4-FFF2-40B4-BE49-F238E27FC236}">
                <a16:creationId xmlns:a16="http://schemas.microsoft.com/office/drawing/2014/main" id="{AFF9DCE1-8F70-E927-E4EA-BF198550B807}"/>
              </a:ext>
            </a:extLst>
          </p:cNvPr>
          <p:cNvSpPr>
            <a:spLocks noGrp="1"/>
          </p:cNvSpPr>
          <p:nvPr>
            <p:ph type="body" sz="quarter" idx="21" hasCustomPrompt="1"/>
          </p:nvPr>
        </p:nvSpPr>
        <p:spPr>
          <a:xfrm>
            <a:off x="3183000" y="4727031"/>
            <a:ext cx="409350" cy="351913"/>
          </a:xfrm>
        </p:spPr>
        <p:txBody>
          <a:bodyPr/>
          <a:lstStyle>
            <a:lvl1pPr marL="0" indent="0">
              <a:buFontTx/>
              <a:buNone/>
              <a:defRPr sz="3000" b="1"/>
            </a:lvl1pPr>
          </a:lstStyle>
          <a:p>
            <a:pPr lvl="0"/>
            <a:r>
              <a:rPr lang="da-DK" dirty="0"/>
              <a:t>#</a:t>
            </a:r>
          </a:p>
        </p:txBody>
      </p:sp>
      <p:sp>
        <p:nvSpPr>
          <p:cNvPr id="18" name="Pladsholder til tekst 25">
            <a:extLst>
              <a:ext uri="{FF2B5EF4-FFF2-40B4-BE49-F238E27FC236}">
                <a16:creationId xmlns:a16="http://schemas.microsoft.com/office/drawing/2014/main" id="{63A2F765-45CD-352D-1697-57FEEA3F71E4}"/>
              </a:ext>
            </a:extLst>
          </p:cNvPr>
          <p:cNvSpPr>
            <a:spLocks noGrp="1"/>
          </p:cNvSpPr>
          <p:nvPr>
            <p:ph type="body" sz="quarter" idx="22"/>
          </p:nvPr>
        </p:nvSpPr>
        <p:spPr>
          <a:xfrm>
            <a:off x="3183000" y="5228454"/>
            <a:ext cx="2106293" cy="703263"/>
          </a:xfrm>
        </p:spPr>
        <p:txBody>
          <a:bodyPr/>
          <a:lstStyle>
            <a:lvl1pPr marL="0" indent="0">
              <a:buFontTx/>
              <a:buNone/>
              <a:defRPr sz="1400" b="1"/>
            </a:lvl1pPr>
          </a:lstStyle>
          <a:p>
            <a:pPr lvl="0"/>
            <a:r>
              <a:rPr lang="da-DK"/>
              <a:t>Klik for at redigere teksttypografierne i masteren</a:t>
            </a:r>
          </a:p>
        </p:txBody>
      </p:sp>
    </p:spTree>
    <p:extLst>
      <p:ext uri="{BB962C8B-B14F-4D97-AF65-F5344CB8AC3E}">
        <p14:creationId xmlns:p14="http://schemas.microsoft.com/office/powerpoint/2010/main" val="2096575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re kolonner A">
    <p:spTree>
      <p:nvGrpSpPr>
        <p:cNvPr id="1" name=""/>
        <p:cNvGrpSpPr/>
        <p:nvPr/>
      </p:nvGrpSpPr>
      <p:grpSpPr>
        <a:xfrm>
          <a:off x="0" y="0"/>
          <a:ext cx="0" cy="0"/>
          <a:chOff x="0" y="0"/>
          <a:chExt cx="0" cy="0"/>
        </a:xfrm>
      </p:grpSpPr>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BC7A977A-44D4-405D-A4EB-2D4723FAF378}"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27" name="Pladsholder til tekst 25">
            <a:extLst>
              <a:ext uri="{FF2B5EF4-FFF2-40B4-BE49-F238E27FC236}">
                <a16:creationId xmlns:a16="http://schemas.microsoft.com/office/drawing/2014/main" id="{7E328DB0-D274-1264-7DE6-F50510258EED}"/>
              </a:ext>
            </a:extLst>
          </p:cNvPr>
          <p:cNvSpPr>
            <a:spLocks noGrp="1"/>
          </p:cNvSpPr>
          <p:nvPr>
            <p:ph type="body" sz="quarter" idx="16"/>
          </p:nvPr>
        </p:nvSpPr>
        <p:spPr>
          <a:xfrm>
            <a:off x="270000" y="2286453"/>
            <a:ext cx="2706688" cy="703263"/>
          </a:xfrm>
        </p:spPr>
        <p:txBody>
          <a:bodyPr/>
          <a:lstStyle>
            <a:lvl1pPr marL="0" indent="0">
              <a:buFontTx/>
              <a:buNone/>
              <a:defRPr sz="1800" b="1"/>
            </a:lvl1pPr>
          </a:lstStyle>
          <a:p>
            <a:pPr lvl="0"/>
            <a:r>
              <a:rPr lang="da-DK"/>
              <a:t>Klik for at redigere teksttypografierne i masteren</a:t>
            </a:r>
          </a:p>
        </p:txBody>
      </p:sp>
      <p:sp>
        <p:nvSpPr>
          <p:cNvPr id="28" name="Pladsholder til tekst 25">
            <a:extLst>
              <a:ext uri="{FF2B5EF4-FFF2-40B4-BE49-F238E27FC236}">
                <a16:creationId xmlns:a16="http://schemas.microsoft.com/office/drawing/2014/main" id="{6A1EB9FD-8629-0780-136A-A369DB399F3C}"/>
              </a:ext>
            </a:extLst>
          </p:cNvPr>
          <p:cNvSpPr>
            <a:spLocks noGrp="1"/>
          </p:cNvSpPr>
          <p:nvPr>
            <p:ph type="body" sz="quarter" idx="17"/>
          </p:nvPr>
        </p:nvSpPr>
        <p:spPr>
          <a:xfrm>
            <a:off x="270000"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0" name="Pladsholder til tekst 25">
            <a:extLst>
              <a:ext uri="{FF2B5EF4-FFF2-40B4-BE49-F238E27FC236}">
                <a16:creationId xmlns:a16="http://schemas.microsoft.com/office/drawing/2014/main" id="{98EE2543-196F-EA4B-CD87-A7AFCBE5E2BE}"/>
              </a:ext>
            </a:extLst>
          </p:cNvPr>
          <p:cNvSpPr>
            <a:spLocks noGrp="1"/>
          </p:cNvSpPr>
          <p:nvPr>
            <p:ph type="body" sz="quarter" idx="19"/>
          </p:nvPr>
        </p:nvSpPr>
        <p:spPr>
          <a:xfrm>
            <a:off x="3246688" y="2286453"/>
            <a:ext cx="2706688" cy="703263"/>
          </a:xfrm>
        </p:spPr>
        <p:txBody>
          <a:bodyPr/>
          <a:lstStyle>
            <a:lvl1pPr marL="0" indent="0">
              <a:buFontTx/>
              <a:buNone/>
              <a:defRPr sz="1800" b="1"/>
            </a:lvl1pPr>
          </a:lstStyle>
          <a:p>
            <a:pPr lvl="0"/>
            <a:r>
              <a:rPr lang="da-DK"/>
              <a:t>Klik for at redigere teksttypografierne i masteren</a:t>
            </a:r>
          </a:p>
        </p:txBody>
      </p:sp>
      <p:sp>
        <p:nvSpPr>
          <p:cNvPr id="31" name="Pladsholder til tekst 25">
            <a:extLst>
              <a:ext uri="{FF2B5EF4-FFF2-40B4-BE49-F238E27FC236}">
                <a16:creationId xmlns:a16="http://schemas.microsoft.com/office/drawing/2014/main" id="{6A986DBB-7DFF-F446-9AEB-3738D431E65E}"/>
              </a:ext>
            </a:extLst>
          </p:cNvPr>
          <p:cNvSpPr>
            <a:spLocks noGrp="1"/>
          </p:cNvSpPr>
          <p:nvPr>
            <p:ph type="body" sz="quarter" idx="20"/>
          </p:nvPr>
        </p:nvSpPr>
        <p:spPr>
          <a:xfrm>
            <a:off x="3246688"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3" name="Pladsholder til tekst 25">
            <a:extLst>
              <a:ext uri="{FF2B5EF4-FFF2-40B4-BE49-F238E27FC236}">
                <a16:creationId xmlns:a16="http://schemas.microsoft.com/office/drawing/2014/main" id="{6F0D01CD-CE49-EA9F-108D-921082896BAB}"/>
              </a:ext>
            </a:extLst>
          </p:cNvPr>
          <p:cNvSpPr>
            <a:spLocks noGrp="1"/>
          </p:cNvSpPr>
          <p:nvPr>
            <p:ph type="body" sz="quarter" idx="22"/>
          </p:nvPr>
        </p:nvSpPr>
        <p:spPr>
          <a:xfrm>
            <a:off x="6238626" y="2286453"/>
            <a:ext cx="2706688" cy="703263"/>
          </a:xfrm>
        </p:spPr>
        <p:txBody>
          <a:bodyPr/>
          <a:lstStyle>
            <a:lvl1pPr marL="0" indent="0">
              <a:buFontTx/>
              <a:buNone/>
              <a:defRPr sz="1800" b="1"/>
            </a:lvl1pPr>
          </a:lstStyle>
          <a:p>
            <a:pPr lvl="0"/>
            <a:r>
              <a:rPr lang="da-DK"/>
              <a:t>Klik for at redigere teksttypografierne i masteren</a:t>
            </a:r>
          </a:p>
        </p:txBody>
      </p:sp>
      <p:sp>
        <p:nvSpPr>
          <p:cNvPr id="34" name="Pladsholder til tekst 25">
            <a:extLst>
              <a:ext uri="{FF2B5EF4-FFF2-40B4-BE49-F238E27FC236}">
                <a16:creationId xmlns:a16="http://schemas.microsoft.com/office/drawing/2014/main" id="{64C0C388-8B68-80C8-BC52-DD12F5F9B4F8}"/>
              </a:ext>
            </a:extLst>
          </p:cNvPr>
          <p:cNvSpPr>
            <a:spLocks noGrp="1"/>
          </p:cNvSpPr>
          <p:nvPr>
            <p:ph type="body" sz="quarter" idx="23"/>
          </p:nvPr>
        </p:nvSpPr>
        <p:spPr>
          <a:xfrm>
            <a:off x="6238626"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6" name="Pladsholder til tekst 25">
            <a:extLst>
              <a:ext uri="{FF2B5EF4-FFF2-40B4-BE49-F238E27FC236}">
                <a16:creationId xmlns:a16="http://schemas.microsoft.com/office/drawing/2014/main" id="{7CF3EFFB-787A-A9F3-7CAF-F5630C43FB51}"/>
              </a:ext>
            </a:extLst>
          </p:cNvPr>
          <p:cNvSpPr>
            <a:spLocks noGrp="1"/>
          </p:cNvSpPr>
          <p:nvPr>
            <p:ph type="body" sz="quarter" idx="25"/>
          </p:nvPr>
        </p:nvSpPr>
        <p:spPr>
          <a:xfrm>
            <a:off x="9215312" y="2286453"/>
            <a:ext cx="2706688" cy="703263"/>
          </a:xfrm>
        </p:spPr>
        <p:txBody>
          <a:bodyPr/>
          <a:lstStyle>
            <a:lvl1pPr marL="0" indent="0">
              <a:buFontTx/>
              <a:buNone/>
              <a:defRPr sz="1800" b="1"/>
            </a:lvl1pPr>
          </a:lstStyle>
          <a:p>
            <a:pPr lvl="0"/>
            <a:r>
              <a:rPr lang="da-DK"/>
              <a:t>Klik for at redigere teksttypografierne i masteren</a:t>
            </a:r>
          </a:p>
        </p:txBody>
      </p:sp>
      <p:sp>
        <p:nvSpPr>
          <p:cNvPr id="37" name="Pladsholder til tekst 25">
            <a:extLst>
              <a:ext uri="{FF2B5EF4-FFF2-40B4-BE49-F238E27FC236}">
                <a16:creationId xmlns:a16="http://schemas.microsoft.com/office/drawing/2014/main" id="{FBBCABF2-4CFA-6397-6E2C-8443EA006FAF}"/>
              </a:ext>
            </a:extLst>
          </p:cNvPr>
          <p:cNvSpPr>
            <a:spLocks noGrp="1"/>
          </p:cNvSpPr>
          <p:nvPr>
            <p:ph type="body" sz="quarter" idx="26"/>
          </p:nvPr>
        </p:nvSpPr>
        <p:spPr>
          <a:xfrm>
            <a:off x="9215312" y="3429001"/>
            <a:ext cx="2706688" cy="2757488"/>
          </a:xfrm>
        </p:spPr>
        <p:txBody>
          <a:bodyPr/>
          <a:lstStyle>
            <a:lvl1pPr marL="180000" indent="-180000">
              <a:spcBef>
                <a:spcPts val="0"/>
              </a:spcBef>
              <a:spcAft>
                <a:spcPts val="600"/>
              </a:spcAft>
              <a:defRPr sz="1000"/>
            </a:lvl1pPr>
          </a:lstStyle>
          <a:p>
            <a:pPr lvl="0"/>
            <a:r>
              <a:rPr lang="da-DK"/>
              <a:t>Klik for at redigere teksttypografierne i masteren</a:t>
            </a:r>
          </a:p>
        </p:txBody>
      </p:sp>
      <p:sp>
        <p:nvSpPr>
          <p:cNvPr id="3" name="Pladsholder til tekst 12">
            <a:extLst>
              <a:ext uri="{FF2B5EF4-FFF2-40B4-BE49-F238E27FC236}">
                <a16:creationId xmlns:a16="http://schemas.microsoft.com/office/drawing/2014/main" id="{3949CB64-8AA1-A9A7-4591-30278CCACD02}"/>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Tree>
    <p:extLst>
      <p:ext uri="{BB962C8B-B14F-4D97-AF65-F5344CB8AC3E}">
        <p14:creationId xmlns:p14="http://schemas.microsoft.com/office/powerpoint/2010/main" val="3898046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re kolonner 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185740"/>
            <a:ext cx="11668000" cy="1643060"/>
          </a:xfrm>
        </p:spPr>
        <p:txBody>
          <a:bodyPr anchor="t" anchorCtr="0"/>
          <a:lstStyle>
            <a:lvl1pPr>
              <a:defRPr sz="6000" cap="all" baseline="0"/>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7558913F-DD46-46F0-998D-8464E55BDA41}"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26" name="Pladsholder til tekst 25">
            <a:extLst>
              <a:ext uri="{FF2B5EF4-FFF2-40B4-BE49-F238E27FC236}">
                <a16:creationId xmlns:a16="http://schemas.microsoft.com/office/drawing/2014/main" id="{4F1E3633-0C67-5E86-082E-08B74C7F2D9F}"/>
              </a:ext>
            </a:extLst>
          </p:cNvPr>
          <p:cNvSpPr>
            <a:spLocks noGrp="1"/>
          </p:cNvSpPr>
          <p:nvPr>
            <p:ph type="body" sz="quarter" idx="15" hasCustomPrompt="1"/>
          </p:nvPr>
        </p:nvSpPr>
        <p:spPr>
          <a:xfrm>
            <a:off x="270000" y="2209800"/>
            <a:ext cx="2573784" cy="703263"/>
          </a:xfrm>
        </p:spPr>
        <p:txBody>
          <a:bodyPr/>
          <a:lstStyle>
            <a:lvl1pPr marL="0" indent="0">
              <a:buFontTx/>
              <a:buNone/>
              <a:defRPr sz="6000" b="1"/>
            </a:lvl1pPr>
          </a:lstStyle>
          <a:p>
            <a:pPr lvl="0"/>
            <a:r>
              <a:rPr lang="da-DK" dirty="0"/>
              <a:t>#</a:t>
            </a:r>
          </a:p>
        </p:txBody>
      </p:sp>
      <p:sp>
        <p:nvSpPr>
          <p:cNvPr id="27" name="Pladsholder til tekst 25">
            <a:extLst>
              <a:ext uri="{FF2B5EF4-FFF2-40B4-BE49-F238E27FC236}">
                <a16:creationId xmlns:a16="http://schemas.microsoft.com/office/drawing/2014/main" id="{7E328DB0-D274-1264-7DE6-F50510258EED}"/>
              </a:ext>
            </a:extLst>
          </p:cNvPr>
          <p:cNvSpPr>
            <a:spLocks noGrp="1"/>
          </p:cNvSpPr>
          <p:nvPr>
            <p:ph type="body" sz="quarter" idx="16"/>
          </p:nvPr>
        </p:nvSpPr>
        <p:spPr>
          <a:xfrm>
            <a:off x="270000" y="3438902"/>
            <a:ext cx="2573784" cy="703263"/>
          </a:xfrm>
        </p:spPr>
        <p:txBody>
          <a:bodyPr/>
          <a:lstStyle>
            <a:lvl1pPr marL="0" indent="0">
              <a:buFontTx/>
              <a:buNone/>
              <a:defRPr sz="1800" b="1"/>
            </a:lvl1pPr>
          </a:lstStyle>
          <a:p>
            <a:pPr lvl="0"/>
            <a:r>
              <a:rPr lang="da-DK"/>
              <a:t>Klik for at redigere teksttypografierne i masteren</a:t>
            </a:r>
          </a:p>
        </p:txBody>
      </p:sp>
      <p:sp>
        <p:nvSpPr>
          <p:cNvPr id="28" name="Pladsholder til tekst 25">
            <a:extLst>
              <a:ext uri="{FF2B5EF4-FFF2-40B4-BE49-F238E27FC236}">
                <a16:creationId xmlns:a16="http://schemas.microsoft.com/office/drawing/2014/main" id="{6A1EB9FD-8629-0780-136A-A369DB399F3C}"/>
              </a:ext>
            </a:extLst>
          </p:cNvPr>
          <p:cNvSpPr>
            <a:spLocks noGrp="1"/>
          </p:cNvSpPr>
          <p:nvPr>
            <p:ph type="body" sz="quarter" idx="17"/>
          </p:nvPr>
        </p:nvSpPr>
        <p:spPr>
          <a:xfrm>
            <a:off x="270000" y="4571547"/>
            <a:ext cx="2573784" cy="1614941"/>
          </a:xfrm>
        </p:spPr>
        <p:txBody>
          <a:bodyPr/>
          <a:lstStyle>
            <a:lvl1pPr marL="180000" indent="-180000">
              <a:spcBef>
                <a:spcPts val="0"/>
              </a:spcBef>
              <a:spcAft>
                <a:spcPts val="300"/>
              </a:spcAft>
              <a:defRPr sz="1400"/>
            </a:lvl1pPr>
          </a:lstStyle>
          <a:p>
            <a:pPr lvl="0"/>
            <a:r>
              <a:rPr lang="da-DK"/>
              <a:t>Klik for at redigere teksttypografierne i masteren</a:t>
            </a:r>
          </a:p>
        </p:txBody>
      </p:sp>
      <p:sp>
        <p:nvSpPr>
          <p:cNvPr id="29" name="Pladsholder til tekst 25">
            <a:extLst>
              <a:ext uri="{FF2B5EF4-FFF2-40B4-BE49-F238E27FC236}">
                <a16:creationId xmlns:a16="http://schemas.microsoft.com/office/drawing/2014/main" id="{42CDDBB2-670C-E1CB-6862-78241384462F}"/>
              </a:ext>
            </a:extLst>
          </p:cNvPr>
          <p:cNvSpPr>
            <a:spLocks noGrp="1"/>
          </p:cNvSpPr>
          <p:nvPr>
            <p:ph type="body" sz="quarter" idx="18" hasCustomPrompt="1"/>
          </p:nvPr>
        </p:nvSpPr>
        <p:spPr>
          <a:xfrm>
            <a:off x="2965950" y="2209800"/>
            <a:ext cx="2573784" cy="703263"/>
          </a:xfrm>
        </p:spPr>
        <p:txBody>
          <a:bodyPr/>
          <a:lstStyle>
            <a:lvl1pPr marL="0" indent="0">
              <a:buFontTx/>
              <a:buNone/>
              <a:defRPr sz="6000" b="1"/>
            </a:lvl1pPr>
          </a:lstStyle>
          <a:p>
            <a:pPr lvl="0"/>
            <a:r>
              <a:rPr lang="da-DK" dirty="0"/>
              <a:t>#</a:t>
            </a:r>
          </a:p>
        </p:txBody>
      </p:sp>
      <p:sp>
        <p:nvSpPr>
          <p:cNvPr id="30" name="Pladsholder til tekst 25">
            <a:extLst>
              <a:ext uri="{FF2B5EF4-FFF2-40B4-BE49-F238E27FC236}">
                <a16:creationId xmlns:a16="http://schemas.microsoft.com/office/drawing/2014/main" id="{98EE2543-196F-EA4B-CD87-A7AFCBE5E2BE}"/>
              </a:ext>
            </a:extLst>
          </p:cNvPr>
          <p:cNvSpPr>
            <a:spLocks noGrp="1"/>
          </p:cNvSpPr>
          <p:nvPr>
            <p:ph type="body" sz="quarter" idx="19"/>
          </p:nvPr>
        </p:nvSpPr>
        <p:spPr>
          <a:xfrm>
            <a:off x="2965950" y="3438902"/>
            <a:ext cx="2573784" cy="703263"/>
          </a:xfrm>
        </p:spPr>
        <p:txBody>
          <a:bodyPr/>
          <a:lstStyle>
            <a:lvl1pPr marL="0" indent="0">
              <a:buFontTx/>
              <a:buNone/>
              <a:defRPr sz="1800" b="1"/>
            </a:lvl1pPr>
          </a:lstStyle>
          <a:p>
            <a:pPr lvl="0"/>
            <a:r>
              <a:rPr lang="da-DK"/>
              <a:t>Klik for at redigere teksttypografierne i masteren</a:t>
            </a:r>
          </a:p>
        </p:txBody>
      </p:sp>
      <p:sp>
        <p:nvSpPr>
          <p:cNvPr id="31" name="Pladsholder til tekst 25">
            <a:extLst>
              <a:ext uri="{FF2B5EF4-FFF2-40B4-BE49-F238E27FC236}">
                <a16:creationId xmlns:a16="http://schemas.microsoft.com/office/drawing/2014/main" id="{6A986DBB-7DFF-F446-9AEB-3738D431E65E}"/>
              </a:ext>
            </a:extLst>
          </p:cNvPr>
          <p:cNvSpPr>
            <a:spLocks noGrp="1"/>
          </p:cNvSpPr>
          <p:nvPr>
            <p:ph type="body" sz="quarter" idx="20"/>
          </p:nvPr>
        </p:nvSpPr>
        <p:spPr>
          <a:xfrm>
            <a:off x="2965950" y="4571547"/>
            <a:ext cx="2573784" cy="1614941"/>
          </a:xfrm>
        </p:spPr>
        <p:txBody>
          <a:bodyPr/>
          <a:lstStyle>
            <a:lvl1pPr marL="180000" indent="-180000">
              <a:spcBef>
                <a:spcPts val="0"/>
              </a:spcBef>
              <a:spcAft>
                <a:spcPts val="300"/>
              </a:spcAft>
              <a:defRPr sz="1400"/>
            </a:lvl1pPr>
          </a:lstStyle>
          <a:p>
            <a:pPr lvl="0"/>
            <a:r>
              <a:rPr lang="da-DK"/>
              <a:t>Klik for at redigere teksttypografierne i masteren</a:t>
            </a:r>
          </a:p>
        </p:txBody>
      </p:sp>
      <p:sp>
        <p:nvSpPr>
          <p:cNvPr id="32" name="Pladsholder til tekst 25">
            <a:extLst>
              <a:ext uri="{FF2B5EF4-FFF2-40B4-BE49-F238E27FC236}">
                <a16:creationId xmlns:a16="http://schemas.microsoft.com/office/drawing/2014/main" id="{BEB72CBF-6A05-6E5E-9640-1CC309794CA7}"/>
              </a:ext>
            </a:extLst>
          </p:cNvPr>
          <p:cNvSpPr>
            <a:spLocks noGrp="1"/>
          </p:cNvSpPr>
          <p:nvPr>
            <p:ph type="body" sz="quarter" idx="21" hasCustomPrompt="1"/>
          </p:nvPr>
        </p:nvSpPr>
        <p:spPr>
          <a:xfrm>
            <a:off x="5957888" y="2209800"/>
            <a:ext cx="2573784" cy="703263"/>
          </a:xfrm>
        </p:spPr>
        <p:txBody>
          <a:bodyPr/>
          <a:lstStyle>
            <a:lvl1pPr marL="0" indent="0">
              <a:buFontTx/>
              <a:buNone/>
              <a:defRPr sz="6000" b="1"/>
            </a:lvl1pPr>
          </a:lstStyle>
          <a:p>
            <a:pPr lvl="0"/>
            <a:r>
              <a:rPr lang="da-DK" dirty="0"/>
              <a:t>#</a:t>
            </a:r>
          </a:p>
        </p:txBody>
      </p:sp>
      <p:sp>
        <p:nvSpPr>
          <p:cNvPr id="33" name="Pladsholder til tekst 25">
            <a:extLst>
              <a:ext uri="{FF2B5EF4-FFF2-40B4-BE49-F238E27FC236}">
                <a16:creationId xmlns:a16="http://schemas.microsoft.com/office/drawing/2014/main" id="{6F0D01CD-CE49-EA9F-108D-921082896BAB}"/>
              </a:ext>
            </a:extLst>
          </p:cNvPr>
          <p:cNvSpPr>
            <a:spLocks noGrp="1"/>
          </p:cNvSpPr>
          <p:nvPr>
            <p:ph type="body" sz="quarter" idx="22"/>
          </p:nvPr>
        </p:nvSpPr>
        <p:spPr>
          <a:xfrm>
            <a:off x="5957888" y="3438902"/>
            <a:ext cx="2573784" cy="703263"/>
          </a:xfrm>
        </p:spPr>
        <p:txBody>
          <a:bodyPr/>
          <a:lstStyle>
            <a:lvl1pPr marL="0" indent="0">
              <a:buFontTx/>
              <a:buNone/>
              <a:defRPr sz="1800" b="1"/>
            </a:lvl1pPr>
          </a:lstStyle>
          <a:p>
            <a:pPr lvl="0"/>
            <a:r>
              <a:rPr lang="da-DK"/>
              <a:t>Klik for at redigere teksttypografierne i masteren</a:t>
            </a:r>
          </a:p>
        </p:txBody>
      </p:sp>
      <p:sp>
        <p:nvSpPr>
          <p:cNvPr id="34" name="Pladsholder til tekst 25">
            <a:extLst>
              <a:ext uri="{FF2B5EF4-FFF2-40B4-BE49-F238E27FC236}">
                <a16:creationId xmlns:a16="http://schemas.microsoft.com/office/drawing/2014/main" id="{64C0C388-8B68-80C8-BC52-DD12F5F9B4F8}"/>
              </a:ext>
            </a:extLst>
          </p:cNvPr>
          <p:cNvSpPr>
            <a:spLocks noGrp="1"/>
          </p:cNvSpPr>
          <p:nvPr>
            <p:ph type="body" sz="quarter" idx="23"/>
          </p:nvPr>
        </p:nvSpPr>
        <p:spPr>
          <a:xfrm>
            <a:off x="5957888" y="4571547"/>
            <a:ext cx="2573784" cy="1614941"/>
          </a:xfrm>
        </p:spPr>
        <p:txBody>
          <a:bodyPr/>
          <a:lstStyle>
            <a:lvl1pPr marL="180000" indent="-180000">
              <a:spcBef>
                <a:spcPts val="0"/>
              </a:spcBef>
              <a:spcAft>
                <a:spcPts val="300"/>
              </a:spcAft>
              <a:defRPr sz="1400"/>
            </a:lvl1pPr>
          </a:lstStyle>
          <a:p>
            <a:pPr lvl="0"/>
            <a:r>
              <a:rPr lang="da-DK"/>
              <a:t>Klik for at redigere teksttypografierne i masteren</a:t>
            </a:r>
          </a:p>
        </p:txBody>
      </p:sp>
      <p:sp>
        <p:nvSpPr>
          <p:cNvPr id="35" name="Pladsholder til tekst 25">
            <a:extLst>
              <a:ext uri="{FF2B5EF4-FFF2-40B4-BE49-F238E27FC236}">
                <a16:creationId xmlns:a16="http://schemas.microsoft.com/office/drawing/2014/main" id="{693BD79A-4629-C0F2-EAC9-F1FD119C5B71}"/>
              </a:ext>
            </a:extLst>
          </p:cNvPr>
          <p:cNvSpPr>
            <a:spLocks noGrp="1"/>
          </p:cNvSpPr>
          <p:nvPr>
            <p:ph type="body" sz="quarter" idx="24" hasCustomPrompt="1"/>
          </p:nvPr>
        </p:nvSpPr>
        <p:spPr>
          <a:xfrm>
            <a:off x="8934574" y="2209800"/>
            <a:ext cx="2573784" cy="703263"/>
          </a:xfrm>
        </p:spPr>
        <p:txBody>
          <a:bodyPr/>
          <a:lstStyle>
            <a:lvl1pPr marL="0" indent="0">
              <a:buFontTx/>
              <a:buNone/>
              <a:defRPr sz="6000" b="1"/>
            </a:lvl1pPr>
          </a:lstStyle>
          <a:p>
            <a:pPr lvl="0"/>
            <a:r>
              <a:rPr lang="da-DK" dirty="0"/>
              <a:t>#</a:t>
            </a:r>
          </a:p>
        </p:txBody>
      </p:sp>
      <p:sp>
        <p:nvSpPr>
          <p:cNvPr id="36" name="Pladsholder til tekst 25">
            <a:extLst>
              <a:ext uri="{FF2B5EF4-FFF2-40B4-BE49-F238E27FC236}">
                <a16:creationId xmlns:a16="http://schemas.microsoft.com/office/drawing/2014/main" id="{7CF3EFFB-787A-A9F3-7CAF-F5630C43FB51}"/>
              </a:ext>
            </a:extLst>
          </p:cNvPr>
          <p:cNvSpPr>
            <a:spLocks noGrp="1"/>
          </p:cNvSpPr>
          <p:nvPr>
            <p:ph type="body" sz="quarter" idx="25"/>
          </p:nvPr>
        </p:nvSpPr>
        <p:spPr>
          <a:xfrm>
            <a:off x="8934574" y="3438902"/>
            <a:ext cx="2573784" cy="703263"/>
          </a:xfrm>
        </p:spPr>
        <p:txBody>
          <a:bodyPr/>
          <a:lstStyle>
            <a:lvl1pPr marL="0" indent="0">
              <a:buFontTx/>
              <a:buNone/>
              <a:defRPr sz="1800" b="1"/>
            </a:lvl1pPr>
          </a:lstStyle>
          <a:p>
            <a:pPr lvl="0"/>
            <a:r>
              <a:rPr lang="da-DK"/>
              <a:t>Klik for at redigere teksttypografierne i masteren</a:t>
            </a:r>
          </a:p>
        </p:txBody>
      </p:sp>
      <p:sp>
        <p:nvSpPr>
          <p:cNvPr id="37" name="Pladsholder til tekst 25">
            <a:extLst>
              <a:ext uri="{FF2B5EF4-FFF2-40B4-BE49-F238E27FC236}">
                <a16:creationId xmlns:a16="http://schemas.microsoft.com/office/drawing/2014/main" id="{FBBCABF2-4CFA-6397-6E2C-8443EA006FAF}"/>
              </a:ext>
            </a:extLst>
          </p:cNvPr>
          <p:cNvSpPr>
            <a:spLocks noGrp="1"/>
          </p:cNvSpPr>
          <p:nvPr>
            <p:ph type="body" sz="quarter" idx="26"/>
          </p:nvPr>
        </p:nvSpPr>
        <p:spPr>
          <a:xfrm>
            <a:off x="8934574" y="4571547"/>
            <a:ext cx="2573784" cy="1614941"/>
          </a:xfrm>
        </p:spPr>
        <p:txBody>
          <a:bodyPr/>
          <a:lstStyle>
            <a:lvl1pPr marL="180000" indent="-180000">
              <a:spcBef>
                <a:spcPts val="0"/>
              </a:spcBef>
              <a:spcAft>
                <a:spcPts val="300"/>
              </a:spcAft>
              <a:defRPr sz="1400"/>
            </a:lvl1pPr>
          </a:lstStyle>
          <a:p>
            <a:pPr lvl="0"/>
            <a:r>
              <a:rPr lang="da-DK"/>
              <a:t>Klik for at redigere teksttypografierne i masteren</a:t>
            </a:r>
          </a:p>
        </p:txBody>
      </p:sp>
    </p:spTree>
    <p:extLst>
      <p:ext uri="{BB962C8B-B14F-4D97-AF65-F5344CB8AC3E}">
        <p14:creationId xmlns:p14="http://schemas.microsoft.com/office/powerpoint/2010/main" val="2065789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re kolonner C">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1421546"/>
            <a:ext cx="11672763" cy="1361343"/>
          </a:xfrm>
        </p:spPr>
        <p:txBody>
          <a:bodyPr anchor="b"/>
          <a:lstStyle>
            <a:lvl1pPr>
              <a:defRPr sz="4000" cap="none" baseline="0"/>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1E27E4BC-6314-4106-9C4C-3015461849F4}"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11" name="Pladsholder til tekst 25">
            <a:extLst>
              <a:ext uri="{FF2B5EF4-FFF2-40B4-BE49-F238E27FC236}">
                <a16:creationId xmlns:a16="http://schemas.microsoft.com/office/drawing/2014/main" id="{586CDE3D-A295-28FA-EFDF-723EDD7CC0A4}"/>
              </a:ext>
            </a:extLst>
          </p:cNvPr>
          <p:cNvSpPr>
            <a:spLocks noGrp="1"/>
          </p:cNvSpPr>
          <p:nvPr>
            <p:ph type="body" sz="quarter" idx="17"/>
          </p:nvPr>
        </p:nvSpPr>
        <p:spPr>
          <a:xfrm>
            <a:off x="263525" y="3428999"/>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18" name="Pladsholder til tekst 25">
            <a:extLst>
              <a:ext uri="{FF2B5EF4-FFF2-40B4-BE49-F238E27FC236}">
                <a16:creationId xmlns:a16="http://schemas.microsoft.com/office/drawing/2014/main" id="{9E7AB1E3-D39A-4911-470C-067FA17B5750}"/>
              </a:ext>
            </a:extLst>
          </p:cNvPr>
          <p:cNvSpPr>
            <a:spLocks noGrp="1"/>
          </p:cNvSpPr>
          <p:nvPr>
            <p:ph type="body" sz="quarter" idx="18"/>
          </p:nvPr>
        </p:nvSpPr>
        <p:spPr>
          <a:xfrm>
            <a:off x="263525" y="4582814"/>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19" name="Pladsholder til tekst 25">
            <a:extLst>
              <a:ext uri="{FF2B5EF4-FFF2-40B4-BE49-F238E27FC236}">
                <a16:creationId xmlns:a16="http://schemas.microsoft.com/office/drawing/2014/main" id="{D0BBB37E-DC74-D94F-E1D7-E563EB4CF874}"/>
              </a:ext>
            </a:extLst>
          </p:cNvPr>
          <p:cNvSpPr>
            <a:spLocks noGrp="1"/>
          </p:cNvSpPr>
          <p:nvPr>
            <p:ph type="body" sz="quarter" idx="19"/>
          </p:nvPr>
        </p:nvSpPr>
        <p:spPr>
          <a:xfrm>
            <a:off x="3254375" y="3428999"/>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20" name="Pladsholder til tekst 25">
            <a:extLst>
              <a:ext uri="{FF2B5EF4-FFF2-40B4-BE49-F238E27FC236}">
                <a16:creationId xmlns:a16="http://schemas.microsoft.com/office/drawing/2014/main" id="{79378398-359C-9756-17E5-7A293C769D8B}"/>
              </a:ext>
            </a:extLst>
          </p:cNvPr>
          <p:cNvSpPr>
            <a:spLocks noGrp="1"/>
          </p:cNvSpPr>
          <p:nvPr>
            <p:ph type="body" sz="quarter" idx="20"/>
          </p:nvPr>
        </p:nvSpPr>
        <p:spPr>
          <a:xfrm>
            <a:off x="3254375" y="4582814"/>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21" name="Pladsholder til tekst 25">
            <a:extLst>
              <a:ext uri="{FF2B5EF4-FFF2-40B4-BE49-F238E27FC236}">
                <a16:creationId xmlns:a16="http://schemas.microsoft.com/office/drawing/2014/main" id="{54D38CE3-C909-1F21-8204-2E9BFE2FE408}"/>
              </a:ext>
            </a:extLst>
          </p:cNvPr>
          <p:cNvSpPr>
            <a:spLocks noGrp="1"/>
          </p:cNvSpPr>
          <p:nvPr>
            <p:ph type="body" sz="quarter" idx="21"/>
          </p:nvPr>
        </p:nvSpPr>
        <p:spPr>
          <a:xfrm>
            <a:off x="6245225" y="3428999"/>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22" name="Pladsholder til tekst 25">
            <a:extLst>
              <a:ext uri="{FF2B5EF4-FFF2-40B4-BE49-F238E27FC236}">
                <a16:creationId xmlns:a16="http://schemas.microsoft.com/office/drawing/2014/main" id="{8D52CA63-F149-BDB3-7F09-ED392D4A7C0F}"/>
              </a:ext>
            </a:extLst>
          </p:cNvPr>
          <p:cNvSpPr>
            <a:spLocks noGrp="1"/>
          </p:cNvSpPr>
          <p:nvPr>
            <p:ph type="body" sz="quarter" idx="22"/>
          </p:nvPr>
        </p:nvSpPr>
        <p:spPr>
          <a:xfrm>
            <a:off x="6245225" y="4582814"/>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23" name="Pladsholder til tekst 25">
            <a:extLst>
              <a:ext uri="{FF2B5EF4-FFF2-40B4-BE49-F238E27FC236}">
                <a16:creationId xmlns:a16="http://schemas.microsoft.com/office/drawing/2014/main" id="{A2E1435F-EFB6-DC93-772A-60438259A344}"/>
              </a:ext>
            </a:extLst>
          </p:cNvPr>
          <p:cNvSpPr>
            <a:spLocks noGrp="1"/>
          </p:cNvSpPr>
          <p:nvPr>
            <p:ph type="body" sz="quarter" idx="23"/>
          </p:nvPr>
        </p:nvSpPr>
        <p:spPr>
          <a:xfrm>
            <a:off x="9236075" y="3428999"/>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
        <p:nvSpPr>
          <p:cNvPr id="24" name="Pladsholder til tekst 25">
            <a:extLst>
              <a:ext uri="{FF2B5EF4-FFF2-40B4-BE49-F238E27FC236}">
                <a16:creationId xmlns:a16="http://schemas.microsoft.com/office/drawing/2014/main" id="{3A1018DA-3E69-FB6F-583D-CB186EA6EB67}"/>
              </a:ext>
            </a:extLst>
          </p:cNvPr>
          <p:cNvSpPr>
            <a:spLocks noGrp="1"/>
          </p:cNvSpPr>
          <p:nvPr>
            <p:ph type="body" sz="quarter" idx="24"/>
          </p:nvPr>
        </p:nvSpPr>
        <p:spPr>
          <a:xfrm>
            <a:off x="9236075" y="4582814"/>
            <a:ext cx="2706688" cy="101541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800" b="1"/>
            </a:lvl1pPr>
          </a:lstStyle>
          <a:p>
            <a:pPr lvl="0"/>
            <a:r>
              <a:rPr lang="da-DK"/>
              <a:t>Klik for at redigere teksttypografierne i masteren</a:t>
            </a:r>
          </a:p>
        </p:txBody>
      </p:sp>
    </p:spTree>
    <p:extLst>
      <p:ext uri="{BB962C8B-B14F-4D97-AF65-F5344CB8AC3E}">
        <p14:creationId xmlns:p14="http://schemas.microsoft.com/office/powerpoint/2010/main" val="608053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og billede">
    <p:bg>
      <p:bgPr>
        <a:solidFill>
          <a:schemeClr val="tx1"/>
        </a:solidFill>
        <a:effectLst/>
      </p:bgPr>
    </p:bg>
    <p:spTree>
      <p:nvGrpSpPr>
        <p:cNvPr id="1" name=""/>
        <p:cNvGrpSpPr/>
        <p:nvPr/>
      </p:nvGrpSpPr>
      <p:grpSpPr>
        <a:xfrm>
          <a:off x="0" y="0"/>
          <a:ext cx="0" cy="0"/>
          <a:chOff x="0" y="0"/>
          <a:chExt cx="0" cy="0"/>
        </a:xfrm>
      </p:grpSpPr>
      <p:sp>
        <p:nvSpPr>
          <p:cNvPr id="5" name="Pladsholder til billede 4">
            <a:extLst>
              <a:ext uri="{FF2B5EF4-FFF2-40B4-BE49-F238E27FC236}">
                <a16:creationId xmlns:a16="http://schemas.microsoft.com/office/drawing/2014/main" id="{31436F44-8B29-42D9-8037-0F95D773BA24}"/>
              </a:ext>
            </a:extLst>
          </p:cNvPr>
          <p:cNvSpPr>
            <a:spLocks noGrp="1"/>
          </p:cNvSpPr>
          <p:nvPr>
            <p:ph type="pic" sz="quarter" idx="13"/>
          </p:nvPr>
        </p:nvSpPr>
        <p:spPr>
          <a:xfrm>
            <a:off x="6096000" y="0"/>
            <a:ext cx="6096000" cy="6858000"/>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7" name="Titel 1">
            <a:extLst>
              <a:ext uri="{FF2B5EF4-FFF2-40B4-BE49-F238E27FC236}">
                <a16:creationId xmlns:a16="http://schemas.microsoft.com/office/drawing/2014/main" id="{FBE2BE44-A7EA-C530-3921-5AA32F73B637}"/>
              </a:ext>
            </a:extLst>
          </p:cNvPr>
          <p:cNvSpPr>
            <a:spLocks noGrp="1"/>
          </p:cNvSpPr>
          <p:nvPr>
            <p:ph type="ctrTitle"/>
          </p:nvPr>
        </p:nvSpPr>
        <p:spPr>
          <a:xfrm>
            <a:off x="268942" y="2281237"/>
            <a:ext cx="5351273" cy="1334029"/>
          </a:xfrm>
        </p:spPr>
        <p:txBody>
          <a:bodyPr lIns="0" tIns="0" rIns="0" bIns="0" anchor="t" anchorCtr="0">
            <a:noAutofit/>
          </a:bodyPr>
          <a:lstStyle>
            <a:lvl1pPr algn="l">
              <a:lnSpc>
                <a:spcPct val="80000"/>
              </a:lnSpc>
              <a:defRPr sz="5000" cap="none" baseline="0">
                <a:solidFill>
                  <a:srgbClr val="F0F5EB"/>
                </a:solidFill>
              </a:defRPr>
            </a:lvl1pPr>
          </a:lstStyle>
          <a:p>
            <a:r>
              <a:rPr lang="da-DK"/>
              <a:t>Klik for at redigere titeltypografien i masteren</a:t>
            </a:r>
            <a:endParaRPr lang="da-DK" dirty="0"/>
          </a:p>
        </p:txBody>
      </p:sp>
      <p:sp>
        <p:nvSpPr>
          <p:cNvPr id="8" name="Undertitel 2">
            <a:extLst>
              <a:ext uri="{FF2B5EF4-FFF2-40B4-BE49-F238E27FC236}">
                <a16:creationId xmlns:a16="http://schemas.microsoft.com/office/drawing/2014/main" id="{25270BDF-FD48-081D-CCDE-1474AFB60F31}"/>
              </a:ext>
            </a:extLst>
          </p:cNvPr>
          <p:cNvSpPr>
            <a:spLocks noGrp="1"/>
          </p:cNvSpPr>
          <p:nvPr>
            <p:ph type="subTitle" idx="1"/>
          </p:nvPr>
        </p:nvSpPr>
        <p:spPr>
          <a:xfrm>
            <a:off x="268942" y="4578477"/>
            <a:ext cx="5351273" cy="1541930"/>
          </a:xfrm>
        </p:spPr>
        <p:txBody>
          <a:bodyPr lIns="0" tIns="0" rIns="0" bIns="0">
            <a:noAutofit/>
          </a:bodyPr>
          <a:lstStyle>
            <a:lvl1pPr marL="0" indent="0" algn="l">
              <a:lnSpc>
                <a:spcPct val="90000"/>
              </a:lnSpc>
              <a:spcBef>
                <a:spcPts val="0"/>
              </a:spcBef>
              <a:buNone/>
              <a:defRPr sz="3000" b="1">
                <a:solidFill>
                  <a:srgbClr val="F0F5E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10" name="Pladsholder til dato 9">
            <a:extLst>
              <a:ext uri="{FF2B5EF4-FFF2-40B4-BE49-F238E27FC236}">
                <a16:creationId xmlns:a16="http://schemas.microsoft.com/office/drawing/2014/main" id="{9B001C96-88CF-5D7C-F90B-FCC18D7C9BEE}"/>
              </a:ext>
            </a:extLst>
          </p:cNvPr>
          <p:cNvSpPr>
            <a:spLocks noGrp="1"/>
          </p:cNvSpPr>
          <p:nvPr>
            <p:ph type="dt" sz="half" idx="10"/>
          </p:nvPr>
        </p:nvSpPr>
        <p:spPr/>
        <p:txBody>
          <a:bodyPr/>
          <a:lstStyle>
            <a:lvl1pPr>
              <a:defRPr>
                <a:solidFill>
                  <a:schemeClr val="bg2"/>
                </a:solidFill>
              </a:defRPr>
            </a:lvl1pPr>
          </a:lstStyle>
          <a:p>
            <a:fld id="{697C3F91-BB74-4566-A52F-AEF669F6ACAE}" type="datetime5">
              <a:rPr lang="da-DK" smtClean="0"/>
              <a:t>september 2026</a:t>
            </a:fld>
            <a:endParaRPr lang="da-DK" dirty="0"/>
          </a:p>
        </p:txBody>
      </p:sp>
      <p:sp>
        <p:nvSpPr>
          <p:cNvPr id="11" name="Pladsholder til sidefod 10">
            <a:extLst>
              <a:ext uri="{FF2B5EF4-FFF2-40B4-BE49-F238E27FC236}">
                <a16:creationId xmlns:a16="http://schemas.microsoft.com/office/drawing/2014/main" id="{112DDEBB-F21B-E1CF-EFC5-BFB2C76CD2B0}"/>
              </a:ext>
            </a:extLst>
          </p:cNvPr>
          <p:cNvSpPr>
            <a:spLocks noGrp="1"/>
          </p:cNvSpPr>
          <p:nvPr>
            <p:ph type="ftr" sz="quarter" idx="11"/>
          </p:nvPr>
        </p:nvSpPr>
        <p:spPr/>
        <p:txBody>
          <a:bodyPr/>
          <a:lstStyle>
            <a:lvl1pPr>
              <a:defRPr>
                <a:solidFill>
                  <a:schemeClr val="bg2"/>
                </a:solidFill>
              </a:defRPr>
            </a:lvl1pPr>
          </a:lstStyle>
          <a:p>
            <a:r>
              <a:rPr lang="da-DK"/>
              <a:t>Resultatvurdering 2025</a:t>
            </a:r>
            <a:endParaRPr lang="da-DK" dirty="0"/>
          </a:p>
        </p:txBody>
      </p:sp>
      <p:sp>
        <p:nvSpPr>
          <p:cNvPr id="12" name="Pladsholder til slidenummer 11">
            <a:extLst>
              <a:ext uri="{FF2B5EF4-FFF2-40B4-BE49-F238E27FC236}">
                <a16:creationId xmlns:a16="http://schemas.microsoft.com/office/drawing/2014/main" id="{488AED8A-275C-C2CD-E5DF-546704C5C84D}"/>
              </a:ext>
            </a:extLst>
          </p:cNvPr>
          <p:cNvSpPr>
            <a:spLocks noGrp="1"/>
          </p:cNvSpPr>
          <p:nvPr>
            <p:ph type="sldNum" sz="quarter" idx="12"/>
          </p:nvPr>
        </p:nvSpPr>
        <p:spPr/>
        <p:txBody>
          <a:bodyPr/>
          <a:lstStyle>
            <a:lvl1pPr>
              <a:defRPr>
                <a:solidFill>
                  <a:schemeClr val="bg2"/>
                </a:solidFill>
              </a:defRPr>
            </a:lvl1pPr>
          </a:lstStyle>
          <a:p>
            <a:fld id="{F4781EAC-78B3-44ED-85DE-5B6C0B0E8165}" type="slidenum">
              <a:rPr lang="da-DK" smtClean="0"/>
              <a:pPr/>
              <a:t>‹#›</a:t>
            </a:fld>
            <a:endParaRPr lang="da-DK"/>
          </a:p>
        </p:txBody>
      </p:sp>
      <p:pic>
        <p:nvPicPr>
          <p:cNvPr id="13" name="Grafik 12">
            <a:extLst>
              <a:ext uri="{FF2B5EF4-FFF2-40B4-BE49-F238E27FC236}">
                <a16:creationId xmlns:a16="http://schemas.microsoft.com/office/drawing/2014/main" id="{3AD4C61B-A040-F171-D58B-3470D069265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5590" y="6575423"/>
            <a:ext cx="144000" cy="54000"/>
          </a:xfrm>
          <a:prstGeom prst="rect">
            <a:avLst/>
          </a:prstGeom>
        </p:spPr>
      </p:pic>
      <p:grpSp>
        <p:nvGrpSpPr>
          <p:cNvPr id="2" name="Group 1">
            <a:extLst>
              <a:ext uri="{FF2B5EF4-FFF2-40B4-BE49-F238E27FC236}">
                <a16:creationId xmlns:a16="http://schemas.microsoft.com/office/drawing/2014/main" id="{D05AD1A2-A672-6B34-0946-70998271523F}"/>
              </a:ext>
            </a:extLst>
          </p:cNvPr>
          <p:cNvGrpSpPr/>
          <p:nvPr userDrawn="1"/>
        </p:nvGrpSpPr>
        <p:grpSpPr>
          <a:xfrm>
            <a:off x="257631" y="253323"/>
            <a:ext cx="1747183" cy="326609"/>
            <a:chOff x="5001" y="-3460146"/>
            <a:chExt cx="8964496" cy="1675772"/>
          </a:xfrm>
          <a:solidFill>
            <a:schemeClr val="bg2"/>
          </a:solidFill>
        </p:grpSpPr>
        <p:sp>
          <p:nvSpPr>
            <p:cNvPr id="3" name="Free-form: Shape 2">
              <a:extLst>
                <a:ext uri="{FF2B5EF4-FFF2-40B4-BE49-F238E27FC236}">
                  <a16:creationId xmlns:a16="http://schemas.microsoft.com/office/drawing/2014/main" id="{1C8F05B3-769D-07E1-EA1E-39510D0D8CEB}"/>
                </a:ext>
              </a:extLst>
            </p:cNvPr>
            <p:cNvSpPr/>
            <p:nvPr/>
          </p:nvSpPr>
          <p:spPr>
            <a:xfrm>
              <a:off x="5001" y="-3460146"/>
              <a:ext cx="4869942" cy="1675772"/>
            </a:xfrm>
            <a:custGeom>
              <a:avLst/>
              <a:gdLst>
                <a:gd name="connsiteX0" fmla="*/ 1613445 w 4869942"/>
                <a:gd name="connsiteY0" fmla="*/ 31156 h 1675772"/>
                <a:gd name="connsiteX1" fmla="*/ 1613445 w 4869942"/>
                <a:gd name="connsiteY1" fmla="*/ 171784 h 1675772"/>
                <a:gd name="connsiteX2" fmla="*/ 0 w 4869942"/>
                <a:gd name="connsiteY2" fmla="*/ 171784 h 1675772"/>
                <a:gd name="connsiteX3" fmla="*/ 0 w 4869942"/>
                <a:gd name="connsiteY3" fmla="*/ 31156 h 1675772"/>
                <a:gd name="connsiteX4" fmla="*/ 1613445 w 4869942"/>
                <a:gd name="connsiteY4" fmla="*/ 31156 h 1675772"/>
                <a:gd name="connsiteX5" fmla="*/ 712925 w 4869942"/>
                <a:gd name="connsiteY5" fmla="*/ 361455 h 1675772"/>
                <a:gd name="connsiteX6" fmla="*/ 0 w 4869942"/>
                <a:gd name="connsiteY6" fmla="*/ 361455 h 1675772"/>
                <a:gd name="connsiteX7" fmla="*/ 0 w 4869942"/>
                <a:gd name="connsiteY7" fmla="*/ 502083 h 1675772"/>
                <a:gd name="connsiteX8" fmla="*/ 572297 w 4869942"/>
                <a:gd name="connsiteY8" fmla="*/ 502083 h 1675772"/>
                <a:gd name="connsiteX9" fmla="*/ 572297 w 4869942"/>
                <a:gd name="connsiteY9" fmla="*/ 1644602 h 1675772"/>
                <a:gd name="connsiteX10" fmla="*/ 712925 w 4869942"/>
                <a:gd name="connsiteY10" fmla="*/ 1644602 h 1675772"/>
                <a:gd name="connsiteX11" fmla="*/ 712925 w 4869942"/>
                <a:gd name="connsiteY11" fmla="*/ 361455 h 1675772"/>
                <a:gd name="connsiteX12" fmla="*/ 900528 w 4869942"/>
                <a:gd name="connsiteY12" fmla="*/ 1644602 h 1675772"/>
                <a:gd name="connsiteX13" fmla="*/ 1041156 w 4869942"/>
                <a:gd name="connsiteY13" fmla="*/ 1644602 h 1675772"/>
                <a:gd name="connsiteX14" fmla="*/ 1041156 w 4869942"/>
                <a:gd name="connsiteY14" fmla="*/ 502083 h 1675772"/>
                <a:gd name="connsiteX15" fmla="*/ 1613445 w 4869942"/>
                <a:gd name="connsiteY15" fmla="*/ 502083 h 1675772"/>
                <a:gd name="connsiteX16" fmla="*/ 1613445 w 4869942"/>
                <a:gd name="connsiteY16" fmla="*/ 361455 h 1675772"/>
                <a:gd name="connsiteX17" fmla="*/ 900528 w 4869942"/>
                <a:gd name="connsiteY17" fmla="*/ 361455 h 1675772"/>
                <a:gd name="connsiteX18" fmla="*/ 900528 w 4869942"/>
                <a:gd name="connsiteY18" fmla="*/ 1644602 h 1675772"/>
                <a:gd name="connsiteX19" fmla="*/ 1847395 w 4869942"/>
                <a:gd name="connsiteY19" fmla="*/ 1644602 h 1675772"/>
                <a:gd name="connsiteX20" fmla="*/ 1847395 w 4869942"/>
                <a:gd name="connsiteY20" fmla="*/ 31156 h 1675772"/>
                <a:gd name="connsiteX21" fmla="*/ 3182940 w 4869942"/>
                <a:gd name="connsiteY21" fmla="*/ 31156 h 1675772"/>
                <a:gd name="connsiteX22" fmla="*/ 3182940 w 4869942"/>
                <a:gd name="connsiteY22" fmla="*/ 171784 h 1675772"/>
                <a:gd name="connsiteX23" fmla="*/ 1988023 w 4869942"/>
                <a:gd name="connsiteY23" fmla="*/ 171784 h 1675772"/>
                <a:gd name="connsiteX24" fmla="*/ 1988023 w 4869942"/>
                <a:gd name="connsiteY24" fmla="*/ 1503974 h 1675772"/>
                <a:gd name="connsiteX25" fmla="*/ 3182940 w 4869942"/>
                <a:gd name="connsiteY25" fmla="*/ 1503974 h 1675772"/>
                <a:gd name="connsiteX26" fmla="*/ 3182940 w 4869942"/>
                <a:gd name="connsiteY26" fmla="*/ 1644602 h 1675772"/>
                <a:gd name="connsiteX27" fmla="*/ 1847395 w 4869942"/>
                <a:gd name="connsiteY27" fmla="*/ 1644602 h 1675772"/>
                <a:gd name="connsiteX28" fmla="*/ 2175620 w 4869942"/>
                <a:gd name="connsiteY28" fmla="*/ 749275 h 1675772"/>
                <a:gd name="connsiteX29" fmla="*/ 2903863 w 4869942"/>
                <a:gd name="connsiteY29" fmla="*/ 749275 h 1675772"/>
                <a:gd name="connsiteX30" fmla="*/ 2903863 w 4869942"/>
                <a:gd name="connsiteY30" fmla="*/ 608647 h 1675772"/>
                <a:gd name="connsiteX31" fmla="*/ 2316248 w 4869942"/>
                <a:gd name="connsiteY31" fmla="*/ 608647 h 1675772"/>
                <a:gd name="connsiteX32" fmla="*/ 2316248 w 4869942"/>
                <a:gd name="connsiteY32" fmla="*/ 502083 h 1675772"/>
                <a:gd name="connsiteX33" fmla="*/ 3182940 w 4869942"/>
                <a:gd name="connsiteY33" fmla="*/ 502083 h 1675772"/>
                <a:gd name="connsiteX34" fmla="*/ 3182940 w 4869942"/>
                <a:gd name="connsiteY34" fmla="*/ 361455 h 1675772"/>
                <a:gd name="connsiteX35" fmla="*/ 2175620 w 4869942"/>
                <a:gd name="connsiteY35" fmla="*/ 361455 h 1675772"/>
                <a:gd name="connsiteX36" fmla="*/ 2175620 w 4869942"/>
                <a:gd name="connsiteY36" fmla="*/ 749275 h 1675772"/>
                <a:gd name="connsiteX37" fmla="*/ 2175620 w 4869942"/>
                <a:gd name="connsiteY37" fmla="*/ 1314303 h 1675772"/>
                <a:gd name="connsiteX38" fmla="*/ 3182940 w 4869942"/>
                <a:gd name="connsiteY38" fmla="*/ 1314303 h 1675772"/>
                <a:gd name="connsiteX39" fmla="*/ 3182940 w 4869942"/>
                <a:gd name="connsiteY39" fmla="*/ 1173675 h 1675772"/>
                <a:gd name="connsiteX40" fmla="*/ 2316248 w 4869942"/>
                <a:gd name="connsiteY40" fmla="*/ 1173675 h 1675772"/>
                <a:gd name="connsiteX41" fmla="*/ 2316248 w 4869942"/>
                <a:gd name="connsiteY41" fmla="*/ 1058809 h 1675772"/>
                <a:gd name="connsiteX42" fmla="*/ 2903863 w 4869942"/>
                <a:gd name="connsiteY42" fmla="*/ 1058809 h 1675772"/>
                <a:gd name="connsiteX43" fmla="*/ 2903863 w 4869942"/>
                <a:gd name="connsiteY43" fmla="*/ 918181 h 1675772"/>
                <a:gd name="connsiteX44" fmla="*/ 2175620 w 4869942"/>
                <a:gd name="connsiteY44" fmla="*/ 918181 h 1675772"/>
                <a:gd name="connsiteX45" fmla="*/ 2175620 w 4869942"/>
                <a:gd name="connsiteY45" fmla="*/ 1314303 h 1675772"/>
                <a:gd name="connsiteX46" fmla="*/ 3560360 w 4869942"/>
                <a:gd name="connsiteY46" fmla="*/ 1445904 h 1675772"/>
                <a:gd name="connsiteX47" fmla="*/ 3315637 w 4869942"/>
                <a:gd name="connsiteY47" fmla="*/ 840998 h 1675772"/>
                <a:gd name="connsiteX48" fmla="*/ 3562769 w 4869942"/>
                <a:gd name="connsiteY48" fmla="*/ 233164 h 1675772"/>
                <a:gd name="connsiteX49" fmla="*/ 4146261 w 4869942"/>
                <a:gd name="connsiteY49" fmla="*/ 0 h 1675772"/>
                <a:gd name="connsiteX50" fmla="*/ 4683673 w 4869942"/>
                <a:gd name="connsiteY50" fmla="*/ 186485 h 1675772"/>
                <a:gd name="connsiteX51" fmla="*/ 4861934 w 4869942"/>
                <a:gd name="connsiteY51" fmla="*/ 433711 h 1675772"/>
                <a:gd name="connsiteX52" fmla="*/ 4732819 w 4869942"/>
                <a:gd name="connsiteY52" fmla="*/ 490940 h 1675772"/>
                <a:gd name="connsiteX53" fmla="*/ 4146261 w 4869942"/>
                <a:gd name="connsiteY53" fmla="*/ 140619 h 1675772"/>
                <a:gd name="connsiteX54" fmla="*/ 3456259 w 4869942"/>
                <a:gd name="connsiteY54" fmla="*/ 840998 h 1675772"/>
                <a:gd name="connsiteX55" fmla="*/ 4150408 w 4869942"/>
                <a:gd name="connsiteY55" fmla="*/ 1535154 h 1675772"/>
                <a:gd name="connsiteX56" fmla="*/ 4742589 w 4869942"/>
                <a:gd name="connsiteY56" fmla="*/ 1190014 h 1675772"/>
                <a:gd name="connsiteX57" fmla="*/ 4869943 w 4869942"/>
                <a:gd name="connsiteY57" fmla="*/ 1246340 h 1675772"/>
                <a:gd name="connsiteX58" fmla="*/ 4150408 w 4869942"/>
                <a:gd name="connsiteY58" fmla="*/ 1675773 h 1675772"/>
                <a:gd name="connsiteX59" fmla="*/ 3560360 w 4869942"/>
                <a:gd name="connsiteY59" fmla="*/ 1445904 h 1675772"/>
                <a:gd name="connsiteX60" fmla="*/ 4146261 w 4869942"/>
                <a:gd name="connsiteY60" fmla="*/ 460528 h 1675772"/>
                <a:gd name="connsiteX61" fmla="*/ 4434156 w 4869942"/>
                <a:gd name="connsiteY61" fmla="*/ 623291 h 1675772"/>
                <a:gd name="connsiteX62" fmla="*/ 4562980 w 4869942"/>
                <a:gd name="connsiteY62" fmla="*/ 566223 h 1675772"/>
                <a:gd name="connsiteX63" fmla="*/ 4146261 w 4869942"/>
                <a:gd name="connsiteY63" fmla="*/ 319909 h 1675772"/>
                <a:gd name="connsiteX64" fmla="*/ 3656325 w 4869942"/>
                <a:gd name="connsiteY64" fmla="*/ 840998 h 1675772"/>
                <a:gd name="connsiteX65" fmla="*/ 3807513 w 4869942"/>
                <a:gd name="connsiteY65" fmla="*/ 1213691 h 1675772"/>
                <a:gd name="connsiteX66" fmla="*/ 4150408 w 4869942"/>
                <a:gd name="connsiteY66" fmla="*/ 1347550 h 1675772"/>
                <a:gd name="connsiteX67" fmla="*/ 4567476 w 4869942"/>
                <a:gd name="connsiteY67" fmla="*/ 1112485 h 1675772"/>
                <a:gd name="connsiteX68" fmla="*/ 4439131 w 4869942"/>
                <a:gd name="connsiteY68" fmla="*/ 1055628 h 1675772"/>
                <a:gd name="connsiteX69" fmla="*/ 4150408 w 4869942"/>
                <a:gd name="connsiteY69" fmla="*/ 1206931 h 1675772"/>
                <a:gd name="connsiteX70" fmla="*/ 3796946 w 4869942"/>
                <a:gd name="connsiteY70" fmla="*/ 840998 h 1675772"/>
                <a:gd name="connsiteX71" fmla="*/ 4146261 w 4869942"/>
                <a:gd name="connsiteY71" fmla="*/ 460528 h 167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869942" h="1675772">
                  <a:moveTo>
                    <a:pt x="1613445" y="31156"/>
                  </a:moveTo>
                  <a:lnTo>
                    <a:pt x="1613445" y="171784"/>
                  </a:lnTo>
                  <a:lnTo>
                    <a:pt x="0" y="171784"/>
                  </a:lnTo>
                  <a:lnTo>
                    <a:pt x="0" y="31156"/>
                  </a:lnTo>
                  <a:lnTo>
                    <a:pt x="1613445" y="31156"/>
                  </a:lnTo>
                  <a:close/>
                  <a:moveTo>
                    <a:pt x="712925" y="361455"/>
                  </a:moveTo>
                  <a:lnTo>
                    <a:pt x="0" y="361455"/>
                  </a:lnTo>
                  <a:lnTo>
                    <a:pt x="0" y="502083"/>
                  </a:lnTo>
                  <a:lnTo>
                    <a:pt x="572297" y="502083"/>
                  </a:lnTo>
                  <a:lnTo>
                    <a:pt x="572297" y="1644602"/>
                  </a:lnTo>
                  <a:lnTo>
                    <a:pt x="712925" y="1644602"/>
                  </a:lnTo>
                  <a:lnTo>
                    <a:pt x="712925" y="361455"/>
                  </a:lnTo>
                  <a:close/>
                  <a:moveTo>
                    <a:pt x="900528" y="1644602"/>
                  </a:moveTo>
                  <a:lnTo>
                    <a:pt x="1041156" y="1644602"/>
                  </a:lnTo>
                  <a:lnTo>
                    <a:pt x="1041156" y="502083"/>
                  </a:lnTo>
                  <a:lnTo>
                    <a:pt x="1613445" y="502083"/>
                  </a:lnTo>
                  <a:lnTo>
                    <a:pt x="1613445" y="361455"/>
                  </a:lnTo>
                  <a:lnTo>
                    <a:pt x="900528" y="361455"/>
                  </a:lnTo>
                  <a:lnTo>
                    <a:pt x="900528" y="1644602"/>
                  </a:lnTo>
                  <a:close/>
                  <a:moveTo>
                    <a:pt x="1847395" y="1644602"/>
                  </a:moveTo>
                  <a:lnTo>
                    <a:pt x="1847395" y="31156"/>
                  </a:lnTo>
                  <a:lnTo>
                    <a:pt x="3182940" y="31156"/>
                  </a:lnTo>
                  <a:lnTo>
                    <a:pt x="3182940" y="171784"/>
                  </a:lnTo>
                  <a:lnTo>
                    <a:pt x="1988023" y="171784"/>
                  </a:lnTo>
                  <a:lnTo>
                    <a:pt x="1988023" y="1503974"/>
                  </a:lnTo>
                  <a:lnTo>
                    <a:pt x="3182940" y="1503974"/>
                  </a:lnTo>
                  <a:lnTo>
                    <a:pt x="3182940" y="1644602"/>
                  </a:lnTo>
                  <a:lnTo>
                    <a:pt x="1847395" y="1644602"/>
                  </a:lnTo>
                  <a:close/>
                  <a:moveTo>
                    <a:pt x="2175620" y="749275"/>
                  </a:moveTo>
                  <a:lnTo>
                    <a:pt x="2903863" y="749275"/>
                  </a:lnTo>
                  <a:lnTo>
                    <a:pt x="2903863" y="608647"/>
                  </a:lnTo>
                  <a:lnTo>
                    <a:pt x="2316248" y="608647"/>
                  </a:lnTo>
                  <a:lnTo>
                    <a:pt x="2316248" y="502083"/>
                  </a:lnTo>
                  <a:lnTo>
                    <a:pt x="3182940" y="502083"/>
                  </a:lnTo>
                  <a:lnTo>
                    <a:pt x="3182940" y="361455"/>
                  </a:lnTo>
                  <a:lnTo>
                    <a:pt x="2175620" y="361455"/>
                  </a:lnTo>
                  <a:lnTo>
                    <a:pt x="2175620" y="749275"/>
                  </a:lnTo>
                  <a:close/>
                  <a:moveTo>
                    <a:pt x="2175620" y="1314303"/>
                  </a:moveTo>
                  <a:lnTo>
                    <a:pt x="3182940" y="1314303"/>
                  </a:lnTo>
                  <a:lnTo>
                    <a:pt x="3182940" y="1173675"/>
                  </a:lnTo>
                  <a:lnTo>
                    <a:pt x="2316248" y="1173675"/>
                  </a:lnTo>
                  <a:lnTo>
                    <a:pt x="2316248" y="1058809"/>
                  </a:lnTo>
                  <a:lnTo>
                    <a:pt x="2903863" y="1058809"/>
                  </a:lnTo>
                  <a:lnTo>
                    <a:pt x="2903863" y="918181"/>
                  </a:lnTo>
                  <a:lnTo>
                    <a:pt x="2175620" y="918181"/>
                  </a:lnTo>
                  <a:lnTo>
                    <a:pt x="2175620" y="1314303"/>
                  </a:lnTo>
                  <a:close/>
                  <a:moveTo>
                    <a:pt x="3560360" y="1445904"/>
                  </a:moveTo>
                  <a:cubicBezTo>
                    <a:pt x="3402549" y="1293138"/>
                    <a:pt x="3315637" y="1078313"/>
                    <a:pt x="3315637" y="840998"/>
                  </a:cubicBezTo>
                  <a:cubicBezTo>
                    <a:pt x="3315637" y="604506"/>
                    <a:pt x="3403399" y="388645"/>
                    <a:pt x="3562769" y="233164"/>
                  </a:cubicBezTo>
                  <a:cubicBezTo>
                    <a:pt x="3716873" y="82805"/>
                    <a:pt x="3924106" y="0"/>
                    <a:pt x="4146261" y="0"/>
                  </a:cubicBezTo>
                  <a:cubicBezTo>
                    <a:pt x="4360259" y="0"/>
                    <a:pt x="4546103" y="64489"/>
                    <a:pt x="4683673" y="186485"/>
                  </a:cubicBezTo>
                  <a:cubicBezTo>
                    <a:pt x="4774672" y="267185"/>
                    <a:pt x="4829276" y="357542"/>
                    <a:pt x="4861934" y="433711"/>
                  </a:cubicBezTo>
                  <a:cubicBezTo>
                    <a:pt x="4822587" y="451158"/>
                    <a:pt x="4779012" y="470465"/>
                    <a:pt x="4732819" y="490940"/>
                  </a:cubicBezTo>
                  <a:cubicBezTo>
                    <a:pt x="4675194" y="356803"/>
                    <a:pt x="4523812" y="140619"/>
                    <a:pt x="4146261" y="140619"/>
                  </a:cubicBezTo>
                  <a:cubicBezTo>
                    <a:pt x="3752893" y="140619"/>
                    <a:pt x="3456259" y="441715"/>
                    <a:pt x="3456259" y="840998"/>
                  </a:cubicBezTo>
                  <a:cubicBezTo>
                    <a:pt x="3456259" y="1243216"/>
                    <a:pt x="3748195" y="1535154"/>
                    <a:pt x="4150408" y="1535154"/>
                  </a:cubicBezTo>
                  <a:cubicBezTo>
                    <a:pt x="4362160" y="1535154"/>
                    <a:pt x="4626794" y="1442289"/>
                    <a:pt x="4742589" y="1190014"/>
                  </a:cubicBezTo>
                  <a:cubicBezTo>
                    <a:pt x="4788282" y="1210236"/>
                    <a:pt x="4831275" y="1229252"/>
                    <a:pt x="4869943" y="1246340"/>
                  </a:cubicBezTo>
                  <a:cubicBezTo>
                    <a:pt x="4766744" y="1466937"/>
                    <a:pt x="4537049" y="1675773"/>
                    <a:pt x="4150408" y="1675773"/>
                  </a:cubicBezTo>
                  <a:cubicBezTo>
                    <a:pt x="3923039" y="1675773"/>
                    <a:pt x="3713480" y="1594139"/>
                    <a:pt x="3560360" y="1445904"/>
                  </a:cubicBezTo>
                  <a:close/>
                  <a:moveTo>
                    <a:pt x="4146261" y="460528"/>
                  </a:moveTo>
                  <a:cubicBezTo>
                    <a:pt x="4325431" y="460528"/>
                    <a:pt x="4402066" y="554431"/>
                    <a:pt x="4434156" y="623291"/>
                  </a:cubicBezTo>
                  <a:cubicBezTo>
                    <a:pt x="4476895" y="604360"/>
                    <a:pt x="4520180" y="585189"/>
                    <a:pt x="4562980" y="566223"/>
                  </a:cubicBezTo>
                  <a:cubicBezTo>
                    <a:pt x="4503892" y="436084"/>
                    <a:pt x="4372183" y="319909"/>
                    <a:pt x="4146261" y="319909"/>
                  </a:cubicBezTo>
                  <a:cubicBezTo>
                    <a:pt x="3902800" y="319909"/>
                    <a:pt x="3656325" y="498904"/>
                    <a:pt x="3656325" y="840998"/>
                  </a:cubicBezTo>
                  <a:cubicBezTo>
                    <a:pt x="3656325" y="990816"/>
                    <a:pt x="3708603" y="1119689"/>
                    <a:pt x="3807513" y="1213691"/>
                  </a:cubicBezTo>
                  <a:cubicBezTo>
                    <a:pt x="3898340" y="1300015"/>
                    <a:pt x="4020123" y="1347550"/>
                    <a:pt x="4150408" y="1347550"/>
                  </a:cubicBezTo>
                  <a:cubicBezTo>
                    <a:pt x="4366389" y="1347550"/>
                    <a:pt x="4500566" y="1237902"/>
                    <a:pt x="4567476" y="1112485"/>
                  </a:cubicBezTo>
                  <a:cubicBezTo>
                    <a:pt x="4524871" y="1093615"/>
                    <a:pt x="4481751" y="1074513"/>
                    <a:pt x="4439131" y="1055628"/>
                  </a:cubicBezTo>
                  <a:cubicBezTo>
                    <a:pt x="4360713" y="1194666"/>
                    <a:pt x="4202664" y="1206931"/>
                    <a:pt x="4150408" y="1206931"/>
                  </a:cubicBezTo>
                  <a:cubicBezTo>
                    <a:pt x="3918356" y="1206931"/>
                    <a:pt x="3796946" y="1022844"/>
                    <a:pt x="3796946" y="840998"/>
                  </a:cubicBezTo>
                  <a:cubicBezTo>
                    <a:pt x="3796946" y="579587"/>
                    <a:pt x="3978017" y="460528"/>
                    <a:pt x="4146261" y="460528"/>
                  </a:cubicBezTo>
                  <a:close/>
                </a:path>
              </a:pathLst>
            </a:custGeom>
            <a:grpFill/>
            <a:ln w="5692"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D8F26897-B8B9-8482-1282-2053B55030A9}"/>
                </a:ext>
              </a:extLst>
            </p:cNvPr>
            <p:cNvSpPr/>
            <p:nvPr/>
          </p:nvSpPr>
          <p:spPr>
            <a:xfrm>
              <a:off x="5661422" y="-2958453"/>
              <a:ext cx="3308075" cy="1148308"/>
            </a:xfrm>
            <a:custGeom>
              <a:avLst/>
              <a:gdLst>
                <a:gd name="connsiteX0" fmla="*/ 279224 w 3308075"/>
                <a:gd name="connsiteY0" fmla="*/ 64745 h 1148308"/>
                <a:gd name="connsiteX1" fmla="*/ 175359 w 3308075"/>
                <a:gd name="connsiteY1" fmla="*/ 64745 h 1148308"/>
                <a:gd name="connsiteX2" fmla="*/ 175359 w 3308075"/>
                <a:gd name="connsiteY2" fmla="*/ 323281 h 1148308"/>
                <a:gd name="connsiteX3" fmla="*/ 103866 w 3308075"/>
                <a:gd name="connsiteY3" fmla="*/ 323281 h 1148308"/>
                <a:gd name="connsiteX4" fmla="*/ 103866 w 3308075"/>
                <a:gd name="connsiteY4" fmla="*/ 64745 h 1148308"/>
                <a:gd name="connsiteX5" fmla="*/ 0 w 3308075"/>
                <a:gd name="connsiteY5" fmla="*/ 64745 h 1148308"/>
                <a:gd name="connsiteX6" fmla="*/ 0 w 3308075"/>
                <a:gd name="connsiteY6" fmla="*/ 4941 h 1148308"/>
                <a:gd name="connsiteX7" fmla="*/ 279224 w 3308075"/>
                <a:gd name="connsiteY7" fmla="*/ 4941 h 1148308"/>
                <a:gd name="connsiteX8" fmla="*/ 279224 w 3308075"/>
                <a:gd name="connsiteY8" fmla="*/ 64745 h 1148308"/>
                <a:gd name="connsiteX9" fmla="*/ 324204 w 3308075"/>
                <a:gd name="connsiteY9" fmla="*/ 323281 h 1148308"/>
                <a:gd name="connsiteX10" fmla="*/ 324204 w 3308075"/>
                <a:gd name="connsiteY10" fmla="*/ 4941 h 1148308"/>
                <a:gd name="connsiteX11" fmla="*/ 563852 w 3308075"/>
                <a:gd name="connsiteY11" fmla="*/ 4941 h 1148308"/>
                <a:gd name="connsiteX12" fmla="*/ 563852 w 3308075"/>
                <a:gd name="connsiteY12" fmla="*/ 63845 h 1148308"/>
                <a:gd name="connsiteX13" fmla="*/ 395241 w 3308075"/>
                <a:gd name="connsiteY13" fmla="*/ 63845 h 1148308"/>
                <a:gd name="connsiteX14" fmla="*/ 395241 w 3308075"/>
                <a:gd name="connsiteY14" fmla="*/ 133087 h 1148308"/>
                <a:gd name="connsiteX15" fmla="*/ 544969 w 3308075"/>
                <a:gd name="connsiteY15" fmla="*/ 133087 h 1148308"/>
                <a:gd name="connsiteX16" fmla="*/ 544969 w 3308075"/>
                <a:gd name="connsiteY16" fmla="*/ 190639 h 1148308"/>
                <a:gd name="connsiteX17" fmla="*/ 395241 w 3308075"/>
                <a:gd name="connsiteY17" fmla="*/ 190639 h 1148308"/>
                <a:gd name="connsiteX18" fmla="*/ 395241 w 3308075"/>
                <a:gd name="connsiteY18" fmla="*/ 264378 h 1148308"/>
                <a:gd name="connsiteX19" fmla="*/ 564752 w 3308075"/>
                <a:gd name="connsiteY19" fmla="*/ 264378 h 1148308"/>
                <a:gd name="connsiteX20" fmla="*/ 564752 w 3308075"/>
                <a:gd name="connsiteY20" fmla="*/ 323281 h 1148308"/>
                <a:gd name="connsiteX21" fmla="*/ 324204 w 3308075"/>
                <a:gd name="connsiteY21" fmla="*/ 323281 h 1148308"/>
                <a:gd name="connsiteX22" fmla="*/ 603439 w 3308075"/>
                <a:gd name="connsiteY22" fmla="*/ 163664 h 1148308"/>
                <a:gd name="connsiteX23" fmla="*/ 757209 w 3308075"/>
                <a:gd name="connsiteY23" fmla="*/ 0 h 1148308"/>
                <a:gd name="connsiteX24" fmla="*/ 905587 w 3308075"/>
                <a:gd name="connsiteY24" fmla="*/ 118251 h 1148308"/>
                <a:gd name="connsiteX25" fmla="*/ 832298 w 3308075"/>
                <a:gd name="connsiteY25" fmla="*/ 128590 h 1148308"/>
                <a:gd name="connsiteX26" fmla="*/ 757209 w 3308075"/>
                <a:gd name="connsiteY26" fmla="*/ 58898 h 1148308"/>
                <a:gd name="connsiteX27" fmla="*/ 676727 w 3308075"/>
                <a:gd name="connsiteY27" fmla="*/ 163664 h 1148308"/>
                <a:gd name="connsiteX28" fmla="*/ 757209 w 3308075"/>
                <a:gd name="connsiteY28" fmla="*/ 268874 h 1148308"/>
                <a:gd name="connsiteX29" fmla="*/ 833199 w 3308075"/>
                <a:gd name="connsiteY29" fmla="*/ 196486 h 1148308"/>
                <a:gd name="connsiteX30" fmla="*/ 906937 w 3308075"/>
                <a:gd name="connsiteY30" fmla="*/ 207726 h 1148308"/>
                <a:gd name="connsiteX31" fmla="*/ 757209 w 3308075"/>
                <a:gd name="connsiteY31" fmla="*/ 327778 h 1148308"/>
                <a:gd name="connsiteX32" fmla="*/ 603439 w 3308075"/>
                <a:gd name="connsiteY32" fmla="*/ 163664 h 1148308"/>
                <a:gd name="connsiteX33" fmla="*/ 956863 w 3308075"/>
                <a:gd name="connsiteY33" fmla="*/ 323281 h 1148308"/>
                <a:gd name="connsiteX34" fmla="*/ 956863 w 3308075"/>
                <a:gd name="connsiteY34" fmla="*/ 4941 h 1148308"/>
                <a:gd name="connsiteX35" fmla="*/ 1027901 w 3308075"/>
                <a:gd name="connsiteY35" fmla="*/ 4941 h 1148308"/>
                <a:gd name="connsiteX36" fmla="*/ 1027901 w 3308075"/>
                <a:gd name="connsiteY36" fmla="*/ 130391 h 1148308"/>
                <a:gd name="connsiteX37" fmla="*/ 1166835 w 3308075"/>
                <a:gd name="connsiteY37" fmla="*/ 130391 h 1148308"/>
                <a:gd name="connsiteX38" fmla="*/ 1166835 w 3308075"/>
                <a:gd name="connsiteY38" fmla="*/ 4941 h 1148308"/>
                <a:gd name="connsiteX39" fmla="*/ 1237878 w 3308075"/>
                <a:gd name="connsiteY39" fmla="*/ 4941 h 1148308"/>
                <a:gd name="connsiteX40" fmla="*/ 1237878 w 3308075"/>
                <a:gd name="connsiteY40" fmla="*/ 323281 h 1148308"/>
                <a:gd name="connsiteX41" fmla="*/ 1166835 w 3308075"/>
                <a:gd name="connsiteY41" fmla="*/ 323281 h 1148308"/>
                <a:gd name="connsiteX42" fmla="*/ 1166835 w 3308075"/>
                <a:gd name="connsiteY42" fmla="*/ 190639 h 1148308"/>
                <a:gd name="connsiteX43" fmla="*/ 1027901 w 3308075"/>
                <a:gd name="connsiteY43" fmla="*/ 190639 h 1148308"/>
                <a:gd name="connsiteX44" fmla="*/ 1027901 w 3308075"/>
                <a:gd name="connsiteY44" fmla="*/ 323281 h 1148308"/>
                <a:gd name="connsiteX45" fmla="*/ 956863 w 3308075"/>
                <a:gd name="connsiteY45" fmla="*/ 323281 h 1148308"/>
                <a:gd name="connsiteX46" fmla="*/ 1532855 w 3308075"/>
                <a:gd name="connsiteY46" fmla="*/ 4941 h 1148308"/>
                <a:gd name="connsiteX47" fmla="*/ 1600751 w 3308075"/>
                <a:gd name="connsiteY47" fmla="*/ 4941 h 1148308"/>
                <a:gd name="connsiteX48" fmla="*/ 1600751 w 3308075"/>
                <a:gd name="connsiteY48" fmla="*/ 323281 h 1148308"/>
                <a:gd name="connsiteX49" fmla="*/ 1517119 w 3308075"/>
                <a:gd name="connsiteY49" fmla="*/ 323281 h 1148308"/>
                <a:gd name="connsiteX50" fmla="*/ 1377284 w 3308075"/>
                <a:gd name="connsiteY50" fmla="*/ 101164 h 1148308"/>
                <a:gd name="connsiteX51" fmla="*/ 1377284 w 3308075"/>
                <a:gd name="connsiteY51" fmla="*/ 323281 h 1148308"/>
                <a:gd name="connsiteX52" fmla="*/ 1309843 w 3308075"/>
                <a:gd name="connsiteY52" fmla="*/ 323281 h 1148308"/>
                <a:gd name="connsiteX53" fmla="*/ 1309843 w 3308075"/>
                <a:gd name="connsiteY53" fmla="*/ 4941 h 1148308"/>
                <a:gd name="connsiteX54" fmla="*/ 1393470 w 3308075"/>
                <a:gd name="connsiteY54" fmla="*/ 4941 h 1148308"/>
                <a:gd name="connsiteX55" fmla="*/ 1532855 w 3308075"/>
                <a:gd name="connsiteY55" fmla="*/ 226613 h 1148308"/>
                <a:gd name="connsiteX56" fmla="*/ 1532855 w 3308075"/>
                <a:gd name="connsiteY56" fmla="*/ 4941 h 1148308"/>
                <a:gd name="connsiteX57" fmla="*/ 1674512 w 3308075"/>
                <a:gd name="connsiteY57" fmla="*/ 4941 h 1148308"/>
                <a:gd name="connsiteX58" fmla="*/ 1745550 w 3308075"/>
                <a:gd name="connsiteY58" fmla="*/ 4941 h 1148308"/>
                <a:gd name="connsiteX59" fmla="*/ 1745550 w 3308075"/>
                <a:gd name="connsiteY59" fmla="*/ 323281 h 1148308"/>
                <a:gd name="connsiteX60" fmla="*/ 1674512 w 3308075"/>
                <a:gd name="connsiteY60" fmla="*/ 323281 h 1148308"/>
                <a:gd name="connsiteX61" fmla="*/ 1674512 w 3308075"/>
                <a:gd name="connsiteY61" fmla="*/ 4941 h 1148308"/>
                <a:gd name="connsiteX62" fmla="*/ 1803108 w 3308075"/>
                <a:gd name="connsiteY62" fmla="*/ 163664 h 1148308"/>
                <a:gd name="connsiteX63" fmla="*/ 1956877 w 3308075"/>
                <a:gd name="connsiteY63" fmla="*/ 0 h 1148308"/>
                <a:gd name="connsiteX64" fmla="*/ 2105255 w 3308075"/>
                <a:gd name="connsiteY64" fmla="*/ 118251 h 1148308"/>
                <a:gd name="connsiteX65" fmla="*/ 2031967 w 3308075"/>
                <a:gd name="connsiteY65" fmla="*/ 128590 h 1148308"/>
                <a:gd name="connsiteX66" fmla="*/ 1956877 w 3308075"/>
                <a:gd name="connsiteY66" fmla="*/ 58898 h 1148308"/>
                <a:gd name="connsiteX67" fmla="*/ 1876396 w 3308075"/>
                <a:gd name="connsiteY67" fmla="*/ 163664 h 1148308"/>
                <a:gd name="connsiteX68" fmla="*/ 1956877 w 3308075"/>
                <a:gd name="connsiteY68" fmla="*/ 268874 h 1148308"/>
                <a:gd name="connsiteX69" fmla="*/ 2032867 w 3308075"/>
                <a:gd name="connsiteY69" fmla="*/ 196486 h 1148308"/>
                <a:gd name="connsiteX70" fmla="*/ 2106606 w 3308075"/>
                <a:gd name="connsiteY70" fmla="*/ 207726 h 1148308"/>
                <a:gd name="connsiteX71" fmla="*/ 1956877 w 3308075"/>
                <a:gd name="connsiteY71" fmla="*/ 327778 h 1148308"/>
                <a:gd name="connsiteX72" fmla="*/ 1803108 w 3308075"/>
                <a:gd name="connsiteY72" fmla="*/ 163664 h 1148308"/>
                <a:gd name="connsiteX73" fmla="*/ 2370556 w 3308075"/>
                <a:gd name="connsiteY73" fmla="*/ 323281 h 1148308"/>
                <a:gd name="connsiteX74" fmla="*/ 2343125 w 3308075"/>
                <a:gd name="connsiteY74" fmla="*/ 245496 h 1148308"/>
                <a:gd name="connsiteX75" fmla="*/ 2216780 w 3308075"/>
                <a:gd name="connsiteY75" fmla="*/ 245496 h 1148308"/>
                <a:gd name="connsiteX76" fmla="*/ 2188454 w 3308075"/>
                <a:gd name="connsiteY76" fmla="*/ 323281 h 1148308"/>
                <a:gd name="connsiteX77" fmla="*/ 2116061 w 3308075"/>
                <a:gd name="connsiteY77" fmla="*/ 323281 h 1148308"/>
                <a:gd name="connsiteX78" fmla="*/ 2238814 w 3308075"/>
                <a:gd name="connsiteY78" fmla="*/ 4941 h 1148308"/>
                <a:gd name="connsiteX79" fmla="*/ 2325143 w 3308075"/>
                <a:gd name="connsiteY79" fmla="*/ 4941 h 1148308"/>
                <a:gd name="connsiteX80" fmla="*/ 2447891 w 3308075"/>
                <a:gd name="connsiteY80" fmla="*/ 323281 h 1148308"/>
                <a:gd name="connsiteX81" fmla="*/ 2370556 w 3308075"/>
                <a:gd name="connsiteY81" fmla="*/ 323281 h 1148308"/>
                <a:gd name="connsiteX82" fmla="*/ 2236563 w 3308075"/>
                <a:gd name="connsiteY82" fmla="*/ 191089 h 1148308"/>
                <a:gd name="connsiteX83" fmla="*/ 2324242 w 3308075"/>
                <a:gd name="connsiteY83" fmla="*/ 191089 h 1148308"/>
                <a:gd name="connsiteX84" fmla="*/ 2281075 w 3308075"/>
                <a:gd name="connsiteY84" fmla="*/ 68792 h 1148308"/>
                <a:gd name="connsiteX85" fmla="*/ 2236563 w 3308075"/>
                <a:gd name="connsiteY85" fmla="*/ 191089 h 1148308"/>
                <a:gd name="connsiteX86" fmla="*/ 2489273 w 3308075"/>
                <a:gd name="connsiteY86" fmla="*/ 323281 h 1148308"/>
                <a:gd name="connsiteX87" fmla="*/ 2489273 w 3308075"/>
                <a:gd name="connsiteY87" fmla="*/ 4941 h 1148308"/>
                <a:gd name="connsiteX88" fmla="*/ 2560311 w 3308075"/>
                <a:gd name="connsiteY88" fmla="*/ 4941 h 1148308"/>
                <a:gd name="connsiteX89" fmla="*/ 2560311 w 3308075"/>
                <a:gd name="connsiteY89" fmla="*/ 265728 h 1148308"/>
                <a:gd name="connsiteX90" fmla="*/ 2709139 w 3308075"/>
                <a:gd name="connsiteY90" fmla="*/ 265728 h 1148308"/>
                <a:gd name="connsiteX91" fmla="*/ 2709139 w 3308075"/>
                <a:gd name="connsiteY91" fmla="*/ 323281 h 1148308"/>
                <a:gd name="connsiteX92" fmla="*/ 2489273 w 3308075"/>
                <a:gd name="connsiteY92" fmla="*/ 323281 h 1148308"/>
                <a:gd name="connsiteX93" fmla="*/ 20238 w 3308075"/>
                <a:gd name="connsiteY93" fmla="*/ 733096 h 1148308"/>
                <a:gd name="connsiteX94" fmla="*/ 20238 w 3308075"/>
                <a:gd name="connsiteY94" fmla="*/ 414757 h 1148308"/>
                <a:gd name="connsiteX95" fmla="*/ 259886 w 3308075"/>
                <a:gd name="connsiteY95" fmla="*/ 414757 h 1148308"/>
                <a:gd name="connsiteX96" fmla="*/ 259886 w 3308075"/>
                <a:gd name="connsiteY96" fmla="*/ 473660 h 1148308"/>
                <a:gd name="connsiteX97" fmla="*/ 91276 w 3308075"/>
                <a:gd name="connsiteY97" fmla="*/ 473660 h 1148308"/>
                <a:gd name="connsiteX98" fmla="*/ 91276 w 3308075"/>
                <a:gd name="connsiteY98" fmla="*/ 542902 h 1148308"/>
                <a:gd name="connsiteX99" fmla="*/ 241004 w 3308075"/>
                <a:gd name="connsiteY99" fmla="*/ 542902 h 1148308"/>
                <a:gd name="connsiteX100" fmla="*/ 241004 w 3308075"/>
                <a:gd name="connsiteY100" fmla="*/ 600454 h 1148308"/>
                <a:gd name="connsiteX101" fmla="*/ 91276 w 3308075"/>
                <a:gd name="connsiteY101" fmla="*/ 600454 h 1148308"/>
                <a:gd name="connsiteX102" fmla="*/ 91276 w 3308075"/>
                <a:gd name="connsiteY102" fmla="*/ 674193 h 1148308"/>
                <a:gd name="connsiteX103" fmla="*/ 260787 w 3308075"/>
                <a:gd name="connsiteY103" fmla="*/ 674193 h 1148308"/>
                <a:gd name="connsiteX104" fmla="*/ 260787 w 3308075"/>
                <a:gd name="connsiteY104" fmla="*/ 733096 h 1148308"/>
                <a:gd name="connsiteX105" fmla="*/ 20238 w 3308075"/>
                <a:gd name="connsiteY105" fmla="*/ 733096 h 1148308"/>
                <a:gd name="connsiteX106" fmla="*/ 446501 w 3308075"/>
                <a:gd name="connsiteY106" fmla="*/ 414757 h 1148308"/>
                <a:gd name="connsiteX107" fmla="*/ 609270 w 3308075"/>
                <a:gd name="connsiteY107" fmla="*/ 573029 h 1148308"/>
                <a:gd name="connsiteX108" fmla="*/ 446501 w 3308075"/>
                <a:gd name="connsiteY108" fmla="*/ 733096 h 1148308"/>
                <a:gd name="connsiteX109" fmla="*/ 321958 w 3308075"/>
                <a:gd name="connsiteY109" fmla="*/ 733096 h 1148308"/>
                <a:gd name="connsiteX110" fmla="*/ 321958 w 3308075"/>
                <a:gd name="connsiteY110" fmla="*/ 414757 h 1148308"/>
                <a:gd name="connsiteX111" fmla="*/ 446501 w 3308075"/>
                <a:gd name="connsiteY111" fmla="*/ 414757 h 1148308"/>
                <a:gd name="connsiteX112" fmla="*/ 442454 w 3308075"/>
                <a:gd name="connsiteY112" fmla="*/ 673298 h 1148308"/>
                <a:gd name="connsiteX113" fmla="*/ 536426 w 3308075"/>
                <a:gd name="connsiteY113" fmla="*/ 573479 h 1148308"/>
                <a:gd name="connsiteX114" fmla="*/ 442454 w 3308075"/>
                <a:gd name="connsiteY114" fmla="*/ 474560 h 1148308"/>
                <a:gd name="connsiteX115" fmla="*/ 392995 w 3308075"/>
                <a:gd name="connsiteY115" fmla="*/ 474560 h 1148308"/>
                <a:gd name="connsiteX116" fmla="*/ 392995 w 3308075"/>
                <a:gd name="connsiteY116" fmla="*/ 673298 h 1148308"/>
                <a:gd name="connsiteX117" fmla="*/ 442454 w 3308075"/>
                <a:gd name="connsiteY117" fmla="*/ 673298 h 1148308"/>
                <a:gd name="connsiteX118" fmla="*/ 654699 w 3308075"/>
                <a:gd name="connsiteY118" fmla="*/ 605401 h 1148308"/>
                <a:gd name="connsiteX119" fmla="*/ 654699 w 3308075"/>
                <a:gd name="connsiteY119" fmla="*/ 414757 h 1148308"/>
                <a:gd name="connsiteX120" fmla="*/ 725292 w 3308075"/>
                <a:gd name="connsiteY120" fmla="*/ 414757 h 1148308"/>
                <a:gd name="connsiteX121" fmla="*/ 725292 w 3308075"/>
                <a:gd name="connsiteY121" fmla="*/ 601355 h 1148308"/>
                <a:gd name="connsiteX122" fmla="*/ 794084 w 3308075"/>
                <a:gd name="connsiteY122" fmla="*/ 679140 h 1148308"/>
                <a:gd name="connsiteX123" fmla="*/ 862881 w 3308075"/>
                <a:gd name="connsiteY123" fmla="*/ 601355 h 1148308"/>
                <a:gd name="connsiteX124" fmla="*/ 862881 w 3308075"/>
                <a:gd name="connsiteY124" fmla="*/ 414757 h 1148308"/>
                <a:gd name="connsiteX125" fmla="*/ 933918 w 3308075"/>
                <a:gd name="connsiteY125" fmla="*/ 414757 h 1148308"/>
                <a:gd name="connsiteX126" fmla="*/ 933918 w 3308075"/>
                <a:gd name="connsiteY126" fmla="*/ 605401 h 1148308"/>
                <a:gd name="connsiteX127" fmla="*/ 794084 w 3308075"/>
                <a:gd name="connsiteY127" fmla="*/ 738043 h 1148308"/>
                <a:gd name="connsiteX128" fmla="*/ 654699 w 3308075"/>
                <a:gd name="connsiteY128" fmla="*/ 605401 h 1148308"/>
                <a:gd name="connsiteX129" fmla="*/ 983400 w 3308075"/>
                <a:gd name="connsiteY129" fmla="*/ 573479 h 1148308"/>
                <a:gd name="connsiteX130" fmla="*/ 1137169 w 3308075"/>
                <a:gd name="connsiteY130" fmla="*/ 409815 h 1148308"/>
                <a:gd name="connsiteX131" fmla="*/ 1285547 w 3308075"/>
                <a:gd name="connsiteY131" fmla="*/ 528066 h 1148308"/>
                <a:gd name="connsiteX132" fmla="*/ 1212259 w 3308075"/>
                <a:gd name="connsiteY132" fmla="*/ 538405 h 1148308"/>
                <a:gd name="connsiteX133" fmla="*/ 1137169 w 3308075"/>
                <a:gd name="connsiteY133" fmla="*/ 468713 h 1148308"/>
                <a:gd name="connsiteX134" fmla="*/ 1056688 w 3308075"/>
                <a:gd name="connsiteY134" fmla="*/ 573479 h 1148308"/>
                <a:gd name="connsiteX135" fmla="*/ 1137169 w 3308075"/>
                <a:gd name="connsiteY135" fmla="*/ 678690 h 1148308"/>
                <a:gd name="connsiteX136" fmla="*/ 1213159 w 3308075"/>
                <a:gd name="connsiteY136" fmla="*/ 606302 h 1148308"/>
                <a:gd name="connsiteX137" fmla="*/ 1286898 w 3308075"/>
                <a:gd name="connsiteY137" fmla="*/ 617541 h 1148308"/>
                <a:gd name="connsiteX138" fmla="*/ 1137169 w 3308075"/>
                <a:gd name="connsiteY138" fmla="*/ 737593 h 1148308"/>
                <a:gd name="connsiteX139" fmla="*/ 983400 w 3308075"/>
                <a:gd name="connsiteY139" fmla="*/ 573479 h 1148308"/>
                <a:gd name="connsiteX140" fmla="*/ 1553994 w 3308075"/>
                <a:gd name="connsiteY140" fmla="*/ 733096 h 1148308"/>
                <a:gd name="connsiteX141" fmla="*/ 1526563 w 3308075"/>
                <a:gd name="connsiteY141" fmla="*/ 655311 h 1148308"/>
                <a:gd name="connsiteX142" fmla="*/ 1400218 w 3308075"/>
                <a:gd name="connsiteY142" fmla="*/ 655311 h 1148308"/>
                <a:gd name="connsiteX143" fmla="*/ 1371892 w 3308075"/>
                <a:gd name="connsiteY143" fmla="*/ 733096 h 1148308"/>
                <a:gd name="connsiteX144" fmla="*/ 1299499 w 3308075"/>
                <a:gd name="connsiteY144" fmla="*/ 733096 h 1148308"/>
                <a:gd name="connsiteX145" fmla="*/ 1422252 w 3308075"/>
                <a:gd name="connsiteY145" fmla="*/ 414757 h 1148308"/>
                <a:gd name="connsiteX146" fmla="*/ 1508581 w 3308075"/>
                <a:gd name="connsiteY146" fmla="*/ 414757 h 1148308"/>
                <a:gd name="connsiteX147" fmla="*/ 1631329 w 3308075"/>
                <a:gd name="connsiteY147" fmla="*/ 733096 h 1148308"/>
                <a:gd name="connsiteX148" fmla="*/ 1553994 w 3308075"/>
                <a:gd name="connsiteY148" fmla="*/ 733096 h 1148308"/>
                <a:gd name="connsiteX149" fmla="*/ 1420001 w 3308075"/>
                <a:gd name="connsiteY149" fmla="*/ 600904 h 1148308"/>
                <a:gd name="connsiteX150" fmla="*/ 1507680 w 3308075"/>
                <a:gd name="connsiteY150" fmla="*/ 600904 h 1148308"/>
                <a:gd name="connsiteX151" fmla="*/ 1464513 w 3308075"/>
                <a:gd name="connsiteY151" fmla="*/ 478607 h 1148308"/>
                <a:gd name="connsiteX152" fmla="*/ 1420001 w 3308075"/>
                <a:gd name="connsiteY152" fmla="*/ 600904 h 1148308"/>
                <a:gd name="connsiteX153" fmla="*/ 1889431 w 3308075"/>
                <a:gd name="connsiteY153" fmla="*/ 474560 h 1148308"/>
                <a:gd name="connsiteX154" fmla="*/ 1785565 w 3308075"/>
                <a:gd name="connsiteY154" fmla="*/ 474560 h 1148308"/>
                <a:gd name="connsiteX155" fmla="*/ 1785565 w 3308075"/>
                <a:gd name="connsiteY155" fmla="*/ 733096 h 1148308"/>
                <a:gd name="connsiteX156" fmla="*/ 1714072 w 3308075"/>
                <a:gd name="connsiteY156" fmla="*/ 733096 h 1148308"/>
                <a:gd name="connsiteX157" fmla="*/ 1714072 w 3308075"/>
                <a:gd name="connsiteY157" fmla="*/ 474560 h 1148308"/>
                <a:gd name="connsiteX158" fmla="*/ 1610206 w 3308075"/>
                <a:gd name="connsiteY158" fmla="*/ 474560 h 1148308"/>
                <a:gd name="connsiteX159" fmla="*/ 1610206 w 3308075"/>
                <a:gd name="connsiteY159" fmla="*/ 414757 h 1148308"/>
                <a:gd name="connsiteX160" fmla="*/ 1889431 w 3308075"/>
                <a:gd name="connsiteY160" fmla="*/ 414757 h 1148308"/>
                <a:gd name="connsiteX161" fmla="*/ 1889431 w 3308075"/>
                <a:gd name="connsiteY161" fmla="*/ 474560 h 1148308"/>
                <a:gd name="connsiteX162" fmla="*/ 1941152 w 3308075"/>
                <a:gd name="connsiteY162" fmla="*/ 414757 h 1148308"/>
                <a:gd name="connsiteX163" fmla="*/ 2012190 w 3308075"/>
                <a:gd name="connsiteY163" fmla="*/ 414757 h 1148308"/>
                <a:gd name="connsiteX164" fmla="*/ 2012190 w 3308075"/>
                <a:gd name="connsiteY164" fmla="*/ 733096 h 1148308"/>
                <a:gd name="connsiteX165" fmla="*/ 1941152 w 3308075"/>
                <a:gd name="connsiteY165" fmla="*/ 733096 h 1148308"/>
                <a:gd name="connsiteX166" fmla="*/ 1941152 w 3308075"/>
                <a:gd name="connsiteY166" fmla="*/ 414757 h 1148308"/>
                <a:gd name="connsiteX167" fmla="*/ 2067369 w 3308075"/>
                <a:gd name="connsiteY167" fmla="*/ 573479 h 1148308"/>
                <a:gd name="connsiteX168" fmla="*/ 2226085 w 3308075"/>
                <a:gd name="connsiteY168" fmla="*/ 409815 h 1148308"/>
                <a:gd name="connsiteX169" fmla="*/ 2385252 w 3308075"/>
                <a:gd name="connsiteY169" fmla="*/ 573479 h 1148308"/>
                <a:gd name="connsiteX170" fmla="*/ 2226085 w 3308075"/>
                <a:gd name="connsiteY170" fmla="*/ 738043 h 1148308"/>
                <a:gd name="connsiteX171" fmla="*/ 2067369 w 3308075"/>
                <a:gd name="connsiteY171" fmla="*/ 573479 h 1148308"/>
                <a:gd name="connsiteX172" fmla="*/ 2312414 w 3308075"/>
                <a:gd name="connsiteY172" fmla="*/ 573479 h 1148308"/>
                <a:gd name="connsiteX173" fmla="*/ 2226085 w 3308075"/>
                <a:gd name="connsiteY173" fmla="*/ 468262 h 1148308"/>
                <a:gd name="connsiteX174" fmla="*/ 2140657 w 3308075"/>
                <a:gd name="connsiteY174" fmla="*/ 573479 h 1148308"/>
                <a:gd name="connsiteX175" fmla="*/ 2226085 w 3308075"/>
                <a:gd name="connsiteY175" fmla="*/ 679140 h 1148308"/>
                <a:gd name="connsiteX176" fmla="*/ 2312414 w 3308075"/>
                <a:gd name="connsiteY176" fmla="*/ 573479 h 1148308"/>
                <a:gd name="connsiteX177" fmla="*/ 2655950 w 3308075"/>
                <a:gd name="connsiteY177" fmla="*/ 414757 h 1148308"/>
                <a:gd name="connsiteX178" fmla="*/ 2723847 w 3308075"/>
                <a:gd name="connsiteY178" fmla="*/ 414757 h 1148308"/>
                <a:gd name="connsiteX179" fmla="*/ 2723847 w 3308075"/>
                <a:gd name="connsiteY179" fmla="*/ 733096 h 1148308"/>
                <a:gd name="connsiteX180" fmla="*/ 2640214 w 3308075"/>
                <a:gd name="connsiteY180" fmla="*/ 733096 h 1148308"/>
                <a:gd name="connsiteX181" fmla="*/ 2500379 w 3308075"/>
                <a:gd name="connsiteY181" fmla="*/ 510979 h 1148308"/>
                <a:gd name="connsiteX182" fmla="*/ 2500379 w 3308075"/>
                <a:gd name="connsiteY182" fmla="*/ 733096 h 1148308"/>
                <a:gd name="connsiteX183" fmla="*/ 2432938 w 3308075"/>
                <a:gd name="connsiteY183" fmla="*/ 733096 h 1148308"/>
                <a:gd name="connsiteX184" fmla="*/ 2432938 w 3308075"/>
                <a:gd name="connsiteY184" fmla="*/ 414757 h 1148308"/>
                <a:gd name="connsiteX185" fmla="*/ 2516566 w 3308075"/>
                <a:gd name="connsiteY185" fmla="*/ 414757 h 1148308"/>
                <a:gd name="connsiteX186" fmla="*/ 2655950 w 3308075"/>
                <a:gd name="connsiteY186" fmla="*/ 636429 h 1148308"/>
                <a:gd name="connsiteX187" fmla="*/ 2655950 w 3308075"/>
                <a:gd name="connsiteY187" fmla="*/ 414757 h 1148308"/>
                <a:gd name="connsiteX188" fmla="*/ 7648 w 3308075"/>
                <a:gd name="connsiteY188" fmla="*/ 983294 h 1148308"/>
                <a:gd name="connsiteX189" fmla="*/ 161418 w 3308075"/>
                <a:gd name="connsiteY189" fmla="*/ 819630 h 1148308"/>
                <a:gd name="connsiteX190" fmla="*/ 309796 w 3308075"/>
                <a:gd name="connsiteY190" fmla="*/ 937881 h 1148308"/>
                <a:gd name="connsiteX191" fmla="*/ 236507 w 3308075"/>
                <a:gd name="connsiteY191" fmla="*/ 948220 h 1148308"/>
                <a:gd name="connsiteX192" fmla="*/ 161418 w 3308075"/>
                <a:gd name="connsiteY192" fmla="*/ 878528 h 1148308"/>
                <a:gd name="connsiteX193" fmla="*/ 80937 w 3308075"/>
                <a:gd name="connsiteY193" fmla="*/ 983294 h 1148308"/>
                <a:gd name="connsiteX194" fmla="*/ 161418 w 3308075"/>
                <a:gd name="connsiteY194" fmla="*/ 1088505 h 1148308"/>
                <a:gd name="connsiteX195" fmla="*/ 237408 w 3308075"/>
                <a:gd name="connsiteY195" fmla="*/ 1016117 h 1148308"/>
                <a:gd name="connsiteX196" fmla="*/ 311147 w 3308075"/>
                <a:gd name="connsiteY196" fmla="*/ 1027356 h 1148308"/>
                <a:gd name="connsiteX197" fmla="*/ 161418 w 3308075"/>
                <a:gd name="connsiteY197" fmla="*/ 1147408 h 1148308"/>
                <a:gd name="connsiteX198" fmla="*/ 7648 w 3308075"/>
                <a:gd name="connsiteY198" fmla="*/ 983294 h 1148308"/>
                <a:gd name="connsiteX199" fmla="*/ 348933 w 3308075"/>
                <a:gd name="connsiteY199" fmla="*/ 983294 h 1148308"/>
                <a:gd name="connsiteX200" fmla="*/ 507650 w 3308075"/>
                <a:gd name="connsiteY200" fmla="*/ 819630 h 1148308"/>
                <a:gd name="connsiteX201" fmla="*/ 666817 w 3308075"/>
                <a:gd name="connsiteY201" fmla="*/ 983294 h 1148308"/>
                <a:gd name="connsiteX202" fmla="*/ 507650 w 3308075"/>
                <a:gd name="connsiteY202" fmla="*/ 1147858 h 1148308"/>
                <a:gd name="connsiteX203" fmla="*/ 348933 w 3308075"/>
                <a:gd name="connsiteY203" fmla="*/ 983294 h 1148308"/>
                <a:gd name="connsiteX204" fmla="*/ 593978 w 3308075"/>
                <a:gd name="connsiteY204" fmla="*/ 983294 h 1148308"/>
                <a:gd name="connsiteX205" fmla="*/ 507650 w 3308075"/>
                <a:gd name="connsiteY205" fmla="*/ 878078 h 1148308"/>
                <a:gd name="connsiteX206" fmla="*/ 422222 w 3308075"/>
                <a:gd name="connsiteY206" fmla="*/ 983294 h 1148308"/>
                <a:gd name="connsiteX207" fmla="*/ 507650 w 3308075"/>
                <a:gd name="connsiteY207" fmla="*/ 1088955 h 1148308"/>
                <a:gd name="connsiteX208" fmla="*/ 593978 w 3308075"/>
                <a:gd name="connsiteY208" fmla="*/ 983294 h 1148308"/>
                <a:gd name="connsiteX209" fmla="*/ 867822 w 3308075"/>
                <a:gd name="connsiteY209" fmla="*/ 824572 h 1148308"/>
                <a:gd name="connsiteX210" fmla="*/ 984728 w 3308075"/>
                <a:gd name="connsiteY210" fmla="*/ 928888 h 1148308"/>
                <a:gd name="connsiteX211" fmla="*/ 867372 w 3308075"/>
                <a:gd name="connsiteY211" fmla="*/ 1034549 h 1148308"/>
                <a:gd name="connsiteX212" fmla="*/ 785540 w 3308075"/>
                <a:gd name="connsiteY212" fmla="*/ 1034549 h 1148308"/>
                <a:gd name="connsiteX213" fmla="*/ 785540 w 3308075"/>
                <a:gd name="connsiteY213" fmla="*/ 1142911 h 1148308"/>
                <a:gd name="connsiteX214" fmla="*/ 714503 w 3308075"/>
                <a:gd name="connsiteY214" fmla="*/ 1142911 h 1148308"/>
                <a:gd name="connsiteX215" fmla="*/ 714503 w 3308075"/>
                <a:gd name="connsiteY215" fmla="*/ 824572 h 1148308"/>
                <a:gd name="connsiteX216" fmla="*/ 867822 w 3308075"/>
                <a:gd name="connsiteY216" fmla="*/ 824572 h 1148308"/>
                <a:gd name="connsiteX217" fmla="*/ 855232 w 3308075"/>
                <a:gd name="connsiteY217" fmla="*/ 977446 h 1148308"/>
                <a:gd name="connsiteX218" fmla="*/ 911890 w 3308075"/>
                <a:gd name="connsiteY218" fmla="*/ 929338 h 1148308"/>
                <a:gd name="connsiteX219" fmla="*/ 855232 w 3308075"/>
                <a:gd name="connsiteY219" fmla="*/ 882124 h 1148308"/>
                <a:gd name="connsiteX220" fmla="*/ 785540 w 3308075"/>
                <a:gd name="connsiteY220" fmla="*/ 882124 h 1148308"/>
                <a:gd name="connsiteX221" fmla="*/ 785540 w 3308075"/>
                <a:gd name="connsiteY221" fmla="*/ 977446 h 1148308"/>
                <a:gd name="connsiteX222" fmla="*/ 855232 w 3308075"/>
                <a:gd name="connsiteY222" fmla="*/ 977446 h 1148308"/>
                <a:gd name="connsiteX223" fmla="*/ 1027906 w 3308075"/>
                <a:gd name="connsiteY223" fmla="*/ 1142911 h 1148308"/>
                <a:gd name="connsiteX224" fmla="*/ 1027906 w 3308075"/>
                <a:gd name="connsiteY224" fmla="*/ 824572 h 1148308"/>
                <a:gd name="connsiteX225" fmla="*/ 1267554 w 3308075"/>
                <a:gd name="connsiteY225" fmla="*/ 824572 h 1148308"/>
                <a:gd name="connsiteX226" fmla="*/ 1267554 w 3308075"/>
                <a:gd name="connsiteY226" fmla="*/ 883475 h 1148308"/>
                <a:gd name="connsiteX227" fmla="*/ 1098944 w 3308075"/>
                <a:gd name="connsiteY227" fmla="*/ 883475 h 1148308"/>
                <a:gd name="connsiteX228" fmla="*/ 1098944 w 3308075"/>
                <a:gd name="connsiteY228" fmla="*/ 952717 h 1148308"/>
                <a:gd name="connsiteX229" fmla="*/ 1248672 w 3308075"/>
                <a:gd name="connsiteY229" fmla="*/ 952717 h 1148308"/>
                <a:gd name="connsiteX230" fmla="*/ 1248672 w 3308075"/>
                <a:gd name="connsiteY230" fmla="*/ 1010269 h 1148308"/>
                <a:gd name="connsiteX231" fmla="*/ 1098944 w 3308075"/>
                <a:gd name="connsiteY231" fmla="*/ 1010269 h 1148308"/>
                <a:gd name="connsiteX232" fmla="*/ 1098944 w 3308075"/>
                <a:gd name="connsiteY232" fmla="*/ 1084008 h 1148308"/>
                <a:gd name="connsiteX233" fmla="*/ 1268455 w 3308075"/>
                <a:gd name="connsiteY233" fmla="*/ 1084008 h 1148308"/>
                <a:gd name="connsiteX234" fmla="*/ 1268455 w 3308075"/>
                <a:gd name="connsiteY234" fmla="*/ 1142911 h 1148308"/>
                <a:gd name="connsiteX235" fmla="*/ 1027906 w 3308075"/>
                <a:gd name="connsiteY235" fmla="*/ 1142911 h 1148308"/>
                <a:gd name="connsiteX236" fmla="*/ 1551287 w 3308075"/>
                <a:gd name="connsiteY236" fmla="*/ 824572 h 1148308"/>
                <a:gd name="connsiteX237" fmla="*/ 1619183 w 3308075"/>
                <a:gd name="connsiteY237" fmla="*/ 824572 h 1148308"/>
                <a:gd name="connsiteX238" fmla="*/ 1619183 w 3308075"/>
                <a:gd name="connsiteY238" fmla="*/ 1142911 h 1148308"/>
                <a:gd name="connsiteX239" fmla="*/ 1535551 w 3308075"/>
                <a:gd name="connsiteY239" fmla="*/ 1142911 h 1148308"/>
                <a:gd name="connsiteX240" fmla="*/ 1395716 w 3308075"/>
                <a:gd name="connsiteY240" fmla="*/ 920794 h 1148308"/>
                <a:gd name="connsiteX241" fmla="*/ 1395716 w 3308075"/>
                <a:gd name="connsiteY241" fmla="*/ 1142911 h 1148308"/>
                <a:gd name="connsiteX242" fmla="*/ 1328275 w 3308075"/>
                <a:gd name="connsiteY242" fmla="*/ 1142911 h 1148308"/>
                <a:gd name="connsiteX243" fmla="*/ 1328275 w 3308075"/>
                <a:gd name="connsiteY243" fmla="*/ 824572 h 1148308"/>
                <a:gd name="connsiteX244" fmla="*/ 1411902 w 3308075"/>
                <a:gd name="connsiteY244" fmla="*/ 824572 h 1148308"/>
                <a:gd name="connsiteX245" fmla="*/ 1551287 w 3308075"/>
                <a:gd name="connsiteY245" fmla="*/ 1046244 h 1148308"/>
                <a:gd name="connsiteX246" fmla="*/ 1551287 w 3308075"/>
                <a:gd name="connsiteY246" fmla="*/ 824572 h 1148308"/>
                <a:gd name="connsiteX247" fmla="*/ 1691149 w 3308075"/>
                <a:gd name="connsiteY247" fmla="*/ 1142911 h 1148308"/>
                <a:gd name="connsiteX248" fmla="*/ 1691149 w 3308075"/>
                <a:gd name="connsiteY248" fmla="*/ 824572 h 1148308"/>
                <a:gd name="connsiteX249" fmla="*/ 1762186 w 3308075"/>
                <a:gd name="connsiteY249" fmla="*/ 824572 h 1148308"/>
                <a:gd name="connsiteX250" fmla="*/ 1762186 w 3308075"/>
                <a:gd name="connsiteY250" fmla="*/ 950021 h 1148308"/>
                <a:gd name="connsiteX251" fmla="*/ 1901120 w 3308075"/>
                <a:gd name="connsiteY251" fmla="*/ 950021 h 1148308"/>
                <a:gd name="connsiteX252" fmla="*/ 1901120 w 3308075"/>
                <a:gd name="connsiteY252" fmla="*/ 824572 h 1148308"/>
                <a:gd name="connsiteX253" fmla="*/ 1972163 w 3308075"/>
                <a:gd name="connsiteY253" fmla="*/ 824572 h 1148308"/>
                <a:gd name="connsiteX254" fmla="*/ 1972163 w 3308075"/>
                <a:gd name="connsiteY254" fmla="*/ 1142911 h 1148308"/>
                <a:gd name="connsiteX255" fmla="*/ 1901120 w 3308075"/>
                <a:gd name="connsiteY255" fmla="*/ 1142911 h 1148308"/>
                <a:gd name="connsiteX256" fmla="*/ 1901120 w 3308075"/>
                <a:gd name="connsiteY256" fmla="*/ 1010269 h 1148308"/>
                <a:gd name="connsiteX257" fmla="*/ 1762186 w 3308075"/>
                <a:gd name="connsiteY257" fmla="*/ 1010269 h 1148308"/>
                <a:gd name="connsiteX258" fmla="*/ 1762186 w 3308075"/>
                <a:gd name="connsiteY258" fmla="*/ 1142911 h 1148308"/>
                <a:gd name="connsiteX259" fmla="*/ 1691149 w 3308075"/>
                <a:gd name="connsiteY259" fmla="*/ 1142911 h 1148308"/>
                <a:gd name="connsiteX260" fmla="*/ 2262193 w 3308075"/>
                <a:gd name="connsiteY260" fmla="*/ 1142911 h 1148308"/>
                <a:gd name="connsiteX261" fmla="*/ 2234762 w 3308075"/>
                <a:gd name="connsiteY261" fmla="*/ 1065126 h 1148308"/>
                <a:gd name="connsiteX262" fmla="*/ 2108418 w 3308075"/>
                <a:gd name="connsiteY262" fmla="*/ 1065126 h 1148308"/>
                <a:gd name="connsiteX263" fmla="*/ 2080092 w 3308075"/>
                <a:gd name="connsiteY263" fmla="*/ 1142911 h 1148308"/>
                <a:gd name="connsiteX264" fmla="*/ 2007698 w 3308075"/>
                <a:gd name="connsiteY264" fmla="*/ 1142911 h 1148308"/>
                <a:gd name="connsiteX265" fmla="*/ 2130452 w 3308075"/>
                <a:gd name="connsiteY265" fmla="*/ 824572 h 1148308"/>
                <a:gd name="connsiteX266" fmla="*/ 2216780 w 3308075"/>
                <a:gd name="connsiteY266" fmla="*/ 824572 h 1148308"/>
                <a:gd name="connsiteX267" fmla="*/ 2339528 w 3308075"/>
                <a:gd name="connsiteY267" fmla="*/ 1142911 h 1148308"/>
                <a:gd name="connsiteX268" fmla="*/ 2262193 w 3308075"/>
                <a:gd name="connsiteY268" fmla="*/ 1142911 h 1148308"/>
                <a:gd name="connsiteX269" fmla="*/ 2128201 w 3308075"/>
                <a:gd name="connsiteY269" fmla="*/ 1010719 h 1148308"/>
                <a:gd name="connsiteX270" fmla="*/ 2215880 w 3308075"/>
                <a:gd name="connsiteY270" fmla="*/ 1010719 h 1148308"/>
                <a:gd name="connsiteX271" fmla="*/ 2172713 w 3308075"/>
                <a:gd name="connsiteY271" fmla="*/ 888422 h 1148308"/>
                <a:gd name="connsiteX272" fmla="*/ 2128201 w 3308075"/>
                <a:gd name="connsiteY272" fmla="*/ 1010719 h 1148308"/>
                <a:gd name="connsiteX273" fmla="*/ 2491964 w 3308075"/>
                <a:gd name="connsiteY273" fmla="*/ 974751 h 1148308"/>
                <a:gd name="connsiteX274" fmla="*/ 2652932 w 3308075"/>
                <a:gd name="connsiteY274" fmla="*/ 974751 h 1148308"/>
                <a:gd name="connsiteX275" fmla="*/ 2652932 w 3308075"/>
                <a:gd name="connsiteY275" fmla="*/ 1142911 h 1148308"/>
                <a:gd name="connsiteX276" fmla="*/ 2602572 w 3308075"/>
                <a:gd name="connsiteY276" fmla="*/ 1142911 h 1148308"/>
                <a:gd name="connsiteX277" fmla="*/ 2602572 w 3308075"/>
                <a:gd name="connsiteY277" fmla="*/ 1097498 h 1148308"/>
                <a:gd name="connsiteX278" fmla="*/ 2499162 w 3308075"/>
                <a:gd name="connsiteY278" fmla="*/ 1148308 h 1148308"/>
                <a:gd name="connsiteX279" fmla="*/ 2350784 w 3308075"/>
                <a:gd name="connsiteY279" fmla="*/ 983744 h 1148308"/>
                <a:gd name="connsiteX280" fmla="*/ 2508600 w 3308075"/>
                <a:gd name="connsiteY280" fmla="*/ 819180 h 1148308"/>
                <a:gd name="connsiteX281" fmla="*/ 2652481 w 3308075"/>
                <a:gd name="connsiteY281" fmla="*/ 929788 h 1148308"/>
                <a:gd name="connsiteX282" fmla="*/ 2579193 w 3308075"/>
                <a:gd name="connsiteY282" fmla="*/ 940577 h 1148308"/>
                <a:gd name="connsiteX283" fmla="*/ 2508600 w 3308075"/>
                <a:gd name="connsiteY283" fmla="*/ 877633 h 1148308"/>
                <a:gd name="connsiteX284" fmla="*/ 2424073 w 3308075"/>
                <a:gd name="connsiteY284" fmla="*/ 983744 h 1148308"/>
                <a:gd name="connsiteX285" fmla="*/ 2509501 w 3308075"/>
                <a:gd name="connsiteY285" fmla="*/ 1089405 h 1148308"/>
                <a:gd name="connsiteX286" fmla="*/ 2589982 w 3308075"/>
                <a:gd name="connsiteY286" fmla="*/ 1027806 h 1148308"/>
                <a:gd name="connsiteX287" fmla="*/ 2491964 w 3308075"/>
                <a:gd name="connsiteY287" fmla="*/ 1027806 h 1148308"/>
                <a:gd name="connsiteX288" fmla="*/ 2491964 w 3308075"/>
                <a:gd name="connsiteY288" fmla="*/ 974751 h 1148308"/>
                <a:gd name="connsiteX289" fmla="*/ 2716798 w 3308075"/>
                <a:gd name="connsiteY289" fmla="*/ 1142911 h 1148308"/>
                <a:gd name="connsiteX290" fmla="*/ 2716798 w 3308075"/>
                <a:gd name="connsiteY290" fmla="*/ 824572 h 1148308"/>
                <a:gd name="connsiteX291" fmla="*/ 2956447 w 3308075"/>
                <a:gd name="connsiteY291" fmla="*/ 824572 h 1148308"/>
                <a:gd name="connsiteX292" fmla="*/ 2956447 w 3308075"/>
                <a:gd name="connsiteY292" fmla="*/ 883475 h 1148308"/>
                <a:gd name="connsiteX293" fmla="*/ 2787836 w 3308075"/>
                <a:gd name="connsiteY293" fmla="*/ 883475 h 1148308"/>
                <a:gd name="connsiteX294" fmla="*/ 2787836 w 3308075"/>
                <a:gd name="connsiteY294" fmla="*/ 952717 h 1148308"/>
                <a:gd name="connsiteX295" fmla="*/ 2937564 w 3308075"/>
                <a:gd name="connsiteY295" fmla="*/ 952717 h 1148308"/>
                <a:gd name="connsiteX296" fmla="*/ 2937564 w 3308075"/>
                <a:gd name="connsiteY296" fmla="*/ 1010269 h 1148308"/>
                <a:gd name="connsiteX297" fmla="*/ 2787836 w 3308075"/>
                <a:gd name="connsiteY297" fmla="*/ 1010269 h 1148308"/>
                <a:gd name="connsiteX298" fmla="*/ 2787836 w 3308075"/>
                <a:gd name="connsiteY298" fmla="*/ 1084008 h 1148308"/>
                <a:gd name="connsiteX299" fmla="*/ 2957347 w 3308075"/>
                <a:gd name="connsiteY299" fmla="*/ 1084008 h 1148308"/>
                <a:gd name="connsiteX300" fmla="*/ 2957347 w 3308075"/>
                <a:gd name="connsiteY300" fmla="*/ 1142911 h 1148308"/>
                <a:gd name="connsiteX301" fmla="*/ 2716798 w 3308075"/>
                <a:gd name="connsiteY301" fmla="*/ 1142911 h 1148308"/>
                <a:gd name="connsiteX302" fmla="*/ 3240179 w 3308075"/>
                <a:gd name="connsiteY302" fmla="*/ 824572 h 1148308"/>
                <a:gd name="connsiteX303" fmla="*/ 3308076 w 3308075"/>
                <a:gd name="connsiteY303" fmla="*/ 824572 h 1148308"/>
                <a:gd name="connsiteX304" fmla="*/ 3308076 w 3308075"/>
                <a:gd name="connsiteY304" fmla="*/ 1142911 h 1148308"/>
                <a:gd name="connsiteX305" fmla="*/ 3224443 w 3308075"/>
                <a:gd name="connsiteY305" fmla="*/ 1142911 h 1148308"/>
                <a:gd name="connsiteX306" fmla="*/ 3084608 w 3308075"/>
                <a:gd name="connsiteY306" fmla="*/ 920794 h 1148308"/>
                <a:gd name="connsiteX307" fmla="*/ 3084608 w 3308075"/>
                <a:gd name="connsiteY307" fmla="*/ 1142911 h 1148308"/>
                <a:gd name="connsiteX308" fmla="*/ 3017167 w 3308075"/>
                <a:gd name="connsiteY308" fmla="*/ 1142911 h 1148308"/>
                <a:gd name="connsiteX309" fmla="*/ 3017167 w 3308075"/>
                <a:gd name="connsiteY309" fmla="*/ 824572 h 1148308"/>
                <a:gd name="connsiteX310" fmla="*/ 3100795 w 3308075"/>
                <a:gd name="connsiteY310" fmla="*/ 824572 h 1148308"/>
                <a:gd name="connsiteX311" fmla="*/ 3240179 w 3308075"/>
                <a:gd name="connsiteY311" fmla="*/ 1046244 h 1148308"/>
                <a:gd name="connsiteX312" fmla="*/ 3240179 w 3308075"/>
                <a:gd name="connsiteY312" fmla="*/ 824572 h 11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3308075" h="1148308">
                  <a:moveTo>
                    <a:pt x="279224" y="64745"/>
                  </a:moveTo>
                  <a:lnTo>
                    <a:pt x="175359" y="64745"/>
                  </a:lnTo>
                  <a:lnTo>
                    <a:pt x="175359" y="323281"/>
                  </a:lnTo>
                  <a:lnTo>
                    <a:pt x="103866" y="323281"/>
                  </a:lnTo>
                  <a:lnTo>
                    <a:pt x="103866" y="64745"/>
                  </a:lnTo>
                  <a:lnTo>
                    <a:pt x="0" y="64745"/>
                  </a:lnTo>
                  <a:lnTo>
                    <a:pt x="0" y="4941"/>
                  </a:lnTo>
                  <a:lnTo>
                    <a:pt x="279224" y="4941"/>
                  </a:lnTo>
                  <a:lnTo>
                    <a:pt x="279224" y="64745"/>
                  </a:lnTo>
                  <a:close/>
                  <a:moveTo>
                    <a:pt x="324204" y="323281"/>
                  </a:moveTo>
                  <a:lnTo>
                    <a:pt x="324204" y="4941"/>
                  </a:lnTo>
                  <a:lnTo>
                    <a:pt x="563852" y="4941"/>
                  </a:lnTo>
                  <a:lnTo>
                    <a:pt x="563852" y="63845"/>
                  </a:lnTo>
                  <a:lnTo>
                    <a:pt x="395241" y="63845"/>
                  </a:lnTo>
                  <a:lnTo>
                    <a:pt x="395241" y="133087"/>
                  </a:lnTo>
                  <a:lnTo>
                    <a:pt x="544969" y="133087"/>
                  </a:lnTo>
                  <a:lnTo>
                    <a:pt x="544969" y="190639"/>
                  </a:lnTo>
                  <a:lnTo>
                    <a:pt x="395241" y="190639"/>
                  </a:lnTo>
                  <a:lnTo>
                    <a:pt x="395241" y="264378"/>
                  </a:lnTo>
                  <a:lnTo>
                    <a:pt x="564752" y="264378"/>
                  </a:lnTo>
                  <a:lnTo>
                    <a:pt x="564752" y="323281"/>
                  </a:lnTo>
                  <a:lnTo>
                    <a:pt x="324204" y="323281"/>
                  </a:lnTo>
                  <a:close/>
                  <a:moveTo>
                    <a:pt x="603439" y="163664"/>
                  </a:moveTo>
                  <a:cubicBezTo>
                    <a:pt x="603439" y="65646"/>
                    <a:pt x="660541" y="0"/>
                    <a:pt x="757209" y="0"/>
                  </a:cubicBezTo>
                  <a:cubicBezTo>
                    <a:pt x="840841" y="0"/>
                    <a:pt x="895248" y="44512"/>
                    <a:pt x="905587" y="118251"/>
                  </a:cubicBezTo>
                  <a:lnTo>
                    <a:pt x="832298" y="128590"/>
                  </a:lnTo>
                  <a:cubicBezTo>
                    <a:pt x="824205" y="87224"/>
                    <a:pt x="800376" y="58898"/>
                    <a:pt x="757209" y="58898"/>
                  </a:cubicBezTo>
                  <a:cubicBezTo>
                    <a:pt x="705053" y="58898"/>
                    <a:pt x="676727" y="100714"/>
                    <a:pt x="676727" y="163664"/>
                  </a:cubicBezTo>
                  <a:cubicBezTo>
                    <a:pt x="676727" y="227058"/>
                    <a:pt x="705504" y="268874"/>
                    <a:pt x="757209" y="268874"/>
                  </a:cubicBezTo>
                  <a:cubicBezTo>
                    <a:pt x="801721" y="268874"/>
                    <a:pt x="826000" y="238753"/>
                    <a:pt x="833199" y="196486"/>
                  </a:cubicBezTo>
                  <a:lnTo>
                    <a:pt x="906937" y="207726"/>
                  </a:lnTo>
                  <a:cubicBezTo>
                    <a:pt x="896593" y="282815"/>
                    <a:pt x="841292" y="327778"/>
                    <a:pt x="757209" y="327778"/>
                  </a:cubicBezTo>
                  <a:cubicBezTo>
                    <a:pt x="660991" y="327778"/>
                    <a:pt x="603439" y="261682"/>
                    <a:pt x="603439" y="163664"/>
                  </a:cubicBezTo>
                  <a:close/>
                  <a:moveTo>
                    <a:pt x="956863" y="323281"/>
                  </a:moveTo>
                  <a:lnTo>
                    <a:pt x="956863" y="4941"/>
                  </a:lnTo>
                  <a:lnTo>
                    <a:pt x="1027901" y="4941"/>
                  </a:lnTo>
                  <a:lnTo>
                    <a:pt x="1027901" y="130391"/>
                  </a:lnTo>
                  <a:lnTo>
                    <a:pt x="1166835" y="130391"/>
                  </a:lnTo>
                  <a:lnTo>
                    <a:pt x="1166835" y="4941"/>
                  </a:lnTo>
                  <a:lnTo>
                    <a:pt x="1237878" y="4941"/>
                  </a:lnTo>
                  <a:lnTo>
                    <a:pt x="1237878" y="323281"/>
                  </a:lnTo>
                  <a:lnTo>
                    <a:pt x="1166835" y="323281"/>
                  </a:lnTo>
                  <a:lnTo>
                    <a:pt x="1166835" y="190639"/>
                  </a:lnTo>
                  <a:lnTo>
                    <a:pt x="1027901" y="190639"/>
                  </a:lnTo>
                  <a:lnTo>
                    <a:pt x="1027901" y="323281"/>
                  </a:lnTo>
                  <a:lnTo>
                    <a:pt x="956863" y="323281"/>
                  </a:lnTo>
                  <a:close/>
                  <a:moveTo>
                    <a:pt x="1532855" y="4941"/>
                  </a:moveTo>
                  <a:lnTo>
                    <a:pt x="1600751" y="4941"/>
                  </a:lnTo>
                  <a:lnTo>
                    <a:pt x="1600751" y="323281"/>
                  </a:lnTo>
                  <a:lnTo>
                    <a:pt x="1517119" y="323281"/>
                  </a:lnTo>
                  <a:lnTo>
                    <a:pt x="1377284" y="101164"/>
                  </a:lnTo>
                  <a:lnTo>
                    <a:pt x="1377284" y="323281"/>
                  </a:lnTo>
                  <a:lnTo>
                    <a:pt x="1309843" y="323281"/>
                  </a:lnTo>
                  <a:lnTo>
                    <a:pt x="1309843" y="4941"/>
                  </a:lnTo>
                  <a:lnTo>
                    <a:pt x="1393470" y="4941"/>
                  </a:lnTo>
                  <a:lnTo>
                    <a:pt x="1532855" y="226613"/>
                  </a:lnTo>
                  <a:lnTo>
                    <a:pt x="1532855" y="4941"/>
                  </a:lnTo>
                  <a:close/>
                  <a:moveTo>
                    <a:pt x="1674512" y="4941"/>
                  </a:moveTo>
                  <a:lnTo>
                    <a:pt x="1745550" y="4941"/>
                  </a:lnTo>
                  <a:lnTo>
                    <a:pt x="1745550" y="323281"/>
                  </a:lnTo>
                  <a:lnTo>
                    <a:pt x="1674512" y="323281"/>
                  </a:lnTo>
                  <a:lnTo>
                    <a:pt x="1674512" y="4941"/>
                  </a:lnTo>
                  <a:close/>
                  <a:moveTo>
                    <a:pt x="1803108" y="163664"/>
                  </a:moveTo>
                  <a:cubicBezTo>
                    <a:pt x="1803108" y="65646"/>
                    <a:pt x="1860210" y="0"/>
                    <a:pt x="1956877" y="0"/>
                  </a:cubicBezTo>
                  <a:cubicBezTo>
                    <a:pt x="2040510" y="0"/>
                    <a:pt x="2094916" y="44512"/>
                    <a:pt x="2105255" y="118251"/>
                  </a:cubicBezTo>
                  <a:lnTo>
                    <a:pt x="2031967" y="128590"/>
                  </a:lnTo>
                  <a:cubicBezTo>
                    <a:pt x="2023874" y="87224"/>
                    <a:pt x="2000044" y="58898"/>
                    <a:pt x="1956877" y="58898"/>
                  </a:cubicBezTo>
                  <a:cubicBezTo>
                    <a:pt x="1904722" y="58898"/>
                    <a:pt x="1876396" y="100714"/>
                    <a:pt x="1876396" y="163664"/>
                  </a:cubicBezTo>
                  <a:cubicBezTo>
                    <a:pt x="1876396" y="227058"/>
                    <a:pt x="1905172" y="268874"/>
                    <a:pt x="1956877" y="268874"/>
                  </a:cubicBezTo>
                  <a:cubicBezTo>
                    <a:pt x="2001390" y="268874"/>
                    <a:pt x="2025669" y="238753"/>
                    <a:pt x="2032867" y="196486"/>
                  </a:cubicBezTo>
                  <a:lnTo>
                    <a:pt x="2106606" y="207726"/>
                  </a:lnTo>
                  <a:cubicBezTo>
                    <a:pt x="2096262" y="282815"/>
                    <a:pt x="2040960" y="327778"/>
                    <a:pt x="1956877" y="327778"/>
                  </a:cubicBezTo>
                  <a:cubicBezTo>
                    <a:pt x="1860660" y="327778"/>
                    <a:pt x="1803108" y="261682"/>
                    <a:pt x="1803108" y="163664"/>
                  </a:cubicBezTo>
                  <a:close/>
                  <a:moveTo>
                    <a:pt x="2370556" y="323281"/>
                  </a:moveTo>
                  <a:lnTo>
                    <a:pt x="2343125" y="245496"/>
                  </a:lnTo>
                  <a:lnTo>
                    <a:pt x="2216780" y="245496"/>
                  </a:lnTo>
                  <a:lnTo>
                    <a:pt x="2188454" y="323281"/>
                  </a:lnTo>
                  <a:lnTo>
                    <a:pt x="2116061" y="323281"/>
                  </a:lnTo>
                  <a:lnTo>
                    <a:pt x="2238814" y="4941"/>
                  </a:lnTo>
                  <a:lnTo>
                    <a:pt x="2325143" y="4941"/>
                  </a:lnTo>
                  <a:lnTo>
                    <a:pt x="2447891" y="323281"/>
                  </a:lnTo>
                  <a:lnTo>
                    <a:pt x="2370556" y="323281"/>
                  </a:lnTo>
                  <a:close/>
                  <a:moveTo>
                    <a:pt x="2236563" y="191089"/>
                  </a:moveTo>
                  <a:lnTo>
                    <a:pt x="2324242" y="191089"/>
                  </a:lnTo>
                  <a:lnTo>
                    <a:pt x="2281075" y="68792"/>
                  </a:lnTo>
                  <a:lnTo>
                    <a:pt x="2236563" y="191089"/>
                  </a:lnTo>
                  <a:close/>
                  <a:moveTo>
                    <a:pt x="2489273" y="323281"/>
                  </a:moveTo>
                  <a:lnTo>
                    <a:pt x="2489273" y="4941"/>
                  </a:lnTo>
                  <a:lnTo>
                    <a:pt x="2560311" y="4941"/>
                  </a:lnTo>
                  <a:lnTo>
                    <a:pt x="2560311" y="265728"/>
                  </a:lnTo>
                  <a:lnTo>
                    <a:pt x="2709139" y="265728"/>
                  </a:lnTo>
                  <a:lnTo>
                    <a:pt x="2709139" y="323281"/>
                  </a:lnTo>
                  <a:lnTo>
                    <a:pt x="2489273" y="323281"/>
                  </a:lnTo>
                  <a:close/>
                  <a:moveTo>
                    <a:pt x="20238" y="733096"/>
                  </a:moveTo>
                  <a:lnTo>
                    <a:pt x="20238" y="414757"/>
                  </a:lnTo>
                  <a:lnTo>
                    <a:pt x="259886" y="414757"/>
                  </a:lnTo>
                  <a:lnTo>
                    <a:pt x="259886" y="473660"/>
                  </a:lnTo>
                  <a:lnTo>
                    <a:pt x="91276" y="473660"/>
                  </a:lnTo>
                  <a:lnTo>
                    <a:pt x="91276" y="542902"/>
                  </a:lnTo>
                  <a:lnTo>
                    <a:pt x="241004" y="542902"/>
                  </a:lnTo>
                  <a:lnTo>
                    <a:pt x="241004" y="600454"/>
                  </a:lnTo>
                  <a:lnTo>
                    <a:pt x="91276" y="600454"/>
                  </a:lnTo>
                  <a:lnTo>
                    <a:pt x="91276" y="674193"/>
                  </a:lnTo>
                  <a:lnTo>
                    <a:pt x="260787" y="674193"/>
                  </a:lnTo>
                  <a:lnTo>
                    <a:pt x="260787" y="733096"/>
                  </a:lnTo>
                  <a:lnTo>
                    <a:pt x="20238" y="733096"/>
                  </a:lnTo>
                  <a:close/>
                  <a:moveTo>
                    <a:pt x="446501" y="414757"/>
                  </a:moveTo>
                  <a:cubicBezTo>
                    <a:pt x="545870" y="414757"/>
                    <a:pt x="609270" y="479507"/>
                    <a:pt x="609270" y="573029"/>
                  </a:cubicBezTo>
                  <a:cubicBezTo>
                    <a:pt x="609270" y="668351"/>
                    <a:pt x="545420" y="733096"/>
                    <a:pt x="446501" y="733096"/>
                  </a:cubicBezTo>
                  <a:lnTo>
                    <a:pt x="321958" y="733096"/>
                  </a:lnTo>
                  <a:lnTo>
                    <a:pt x="321958" y="414757"/>
                  </a:lnTo>
                  <a:lnTo>
                    <a:pt x="446501" y="414757"/>
                  </a:lnTo>
                  <a:close/>
                  <a:moveTo>
                    <a:pt x="442454" y="673298"/>
                  </a:moveTo>
                  <a:cubicBezTo>
                    <a:pt x="493265" y="673298"/>
                    <a:pt x="536426" y="644522"/>
                    <a:pt x="536426" y="573479"/>
                  </a:cubicBezTo>
                  <a:cubicBezTo>
                    <a:pt x="536426" y="506032"/>
                    <a:pt x="496411" y="474560"/>
                    <a:pt x="442454" y="474560"/>
                  </a:cubicBezTo>
                  <a:lnTo>
                    <a:pt x="392995" y="474560"/>
                  </a:lnTo>
                  <a:lnTo>
                    <a:pt x="392995" y="673298"/>
                  </a:lnTo>
                  <a:lnTo>
                    <a:pt x="442454" y="673298"/>
                  </a:lnTo>
                  <a:close/>
                  <a:moveTo>
                    <a:pt x="654699" y="605401"/>
                  </a:moveTo>
                  <a:lnTo>
                    <a:pt x="654699" y="414757"/>
                  </a:lnTo>
                  <a:lnTo>
                    <a:pt x="725292" y="414757"/>
                  </a:lnTo>
                  <a:lnTo>
                    <a:pt x="725292" y="601355"/>
                  </a:lnTo>
                  <a:cubicBezTo>
                    <a:pt x="725292" y="645417"/>
                    <a:pt x="748226" y="679140"/>
                    <a:pt x="794084" y="679140"/>
                  </a:cubicBezTo>
                  <a:cubicBezTo>
                    <a:pt x="839947" y="679140"/>
                    <a:pt x="862881" y="644966"/>
                    <a:pt x="862881" y="601355"/>
                  </a:cubicBezTo>
                  <a:lnTo>
                    <a:pt x="862881" y="414757"/>
                  </a:lnTo>
                  <a:lnTo>
                    <a:pt x="933918" y="414757"/>
                  </a:lnTo>
                  <a:lnTo>
                    <a:pt x="933918" y="605401"/>
                  </a:lnTo>
                  <a:cubicBezTo>
                    <a:pt x="933918" y="684537"/>
                    <a:pt x="889856" y="738043"/>
                    <a:pt x="794084" y="738043"/>
                  </a:cubicBezTo>
                  <a:cubicBezTo>
                    <a:pt x="698767" y="738043"/>
                    <a:pt x="654699" y="684987"/>
                    <a:pt x="654699" y="605401"/>
                  </a:cubicBezTo>
                  <a:close/>
                  <a:moveTo>
                    <a:pt x="983400" y="573479"/>
                  </a:moveTo>
                  <a:cubicBezTo>
                    <a:pt x="983400" y="475461"/>
                    <a:pt x="1040502" y="409815"/>
                    <a:pt x="1137169" y="409815"/>
                  </a:cubicBezTo>
                  <a:cubicBezTo>
                    <a:pt x="1220802" y="409815"/>
                    <a:pt x="1275208" y="454327"/>
                    <a:pt x="1285547" y="528066"/>
                  </a:cubicBezTo>
                  <a:lnTo>
                    <a:pt x="1212259" y="538405"/>
                  </a:lnTo>
                  <a:cubicBezTo>
                    <a:pt x="1204166" y="497039"/>
                    <a:pt x="1180336" y="468713"/>
                    <a:pt x="1137169" y="468713"/>
                  </a:cubicBezTo>
                  <a:cubicBezTo>
                    <a:pt x="1085014" y="468713"/>
                    <a:pt x="1056688" y="510529"/>
                    <a:pt x="1056688" y="573479"/>
                  </a:cubicBezTo>
                  <a:cubicBezTo>
                    <a:pt x="1056688" y="636873"/>
                    <a:pt x="1085464" y="678690"/>
                    <a:pt x="1137169" y="678690"/>
                  </a:cubicBezTo>
                  <a:cubicBezTo>
                    <a:pt x="1181681" y="678690"/>
                    <a:pt x="1205961" y="648568"/>
                    <a:pt x="1213159" y="606302"/>
                  </a:cubicBezTo>
                  <a:lnTo>
                    <a:pt x="1286898" y="617541"/>
                  </a:lnTo>
                  <a:cubicBezTo>
                    <a:pt x="1276554" y="692630"/>
                    <a:pt x="1221252" y="737593"/>
                    <a:pt x="1137169" y="737593"/>
                  </a:cubicBezTo>
                  <a:cubicBezTo>
                    <a:pt x="1040952" y="737593"/>
                    <a:pt x="983400" y="671497"/>
                    <a:pt x="983400" y="573479"/>
                  </a:cubicBezTo>
                  <a:close/>
                  <a:moveTo>
                    <a:pt x="1553994" y="733096"/>
                  </a:moveTo>
                  <a:lnTo>
                    <a:pt x="1526563" y="655311"/>
                  </a:lnTo>
                  <a:lnTo>
                    <a:pt x="1400218" y="655311"/>
                  </a:lnTo>
                  <a:lnTo>
                    <a:pt x="1371892" y="733096"/>
                  </a:lnTo>
                  <a:lnTo>
                    <a:pt x="1299499" y="733096"/>
                  </a:lnTo>
                  <a:lnTo>
                    <a:pt x="1422252" y="414757"/>
                  </a:lnTo>
                  <a:lnTo>
                    <a:pt x="1508581" y="414757"/>
                  </a:lnTo>
                  <a:lnTo>
                    <a:pt x="1631329" y="733096"/>
                  </a:lnTo>
                  <a:lnTo>
                    <a:pt x="1553994" y="733096"/>
                  </a:lnTo>
                  <a:close/>
                  <a:moveTo>
                    <a:pt x="1420001" y="600904"/>
                  </a:moveTo>
                  <a:lnTo>
                    <a:pt x="1507680" y="600904"/>
                  </a:lnTo>
                  <a:lnTo>
                    <a:pt x="1464513" y="478607"/>
                  </a:lnTo>
                  <a:lnTo>
                    <a:pt x="1420001" y="600904"/>
                  </a:lnTo>
                  <a:close/>
                  <a:moveTo>
                    <a:pt x="1889431" y="474560"/>
                  </a:moveTo>
                  <a:lnTo>
                    <a:pt x="1785565" y="474560"/>
                  </a:lnTo>
                  <a:lnTo>
                    <a:pt x="1785565" y="733096"/>
                  </a:lnTo>
                  <a:lnTo>
                    <a:pt x="1714072" y="733096"/>
                  </a:lnTo>
                  <a:lnTo>
                    <a:pt x="1714072" y="474560"/>
                  </a:lnTo>
                  <a:lnTo>
                    <a:pt x="1610206" y="474560"/>
                  </a:lnTo>
                  <a:lnTo>
                    <a:pt x="1610206" y="414757"/>
                  </a:lnTo>
                  <a:lnTo>
                    <a:pt x="1889431" y="414757"/>
                  </a:lnTo>
                  <a:lnTo>
                    <a:pt x="1889431" y="474560"/>
                  </a:lnTo>
                  <a:close/>
                  <a:moveTo>
                    <a:pt x="1941152" y="414757"/>
                  </a:moveTo>
                  <a:lnTo>
                    <a:pt x="2012190" y="414757"/>
                  </a:lnTo>
                  <a:lnTo>
                    <a:pt x="2012190" y="733096"/>
                  </a:lnTo>
                  <a:lnTo>
                    <a:pt x="1941152" y="733096"/>
                  </a:lnTo>
                  <a:lnTo>
                    <a:pt x="1941152" y="414757"/>
                  </a:lnTo>
                  <a:close/>
                  <a:moveTo>
                    <a:pt x="2067369" y="573479"/>
                  </a:moveTo>
                  <a:cubicBezTo>
                    <a:pt x="2067369" y="474560"/>
                    <a:pt x="2129863" y="409815"/>
                    <a:pt x="2226085" y="409815"/>
                  </a:cubicBezTo>
                  <a:cubicBezTo>
                    <a:pt x="2322758" y="409815"/>
                    <a:pt x="2385252" y="474560"/>
                    <a:pt x="2385252" y="573479"/>
                  </a:cubicBezTo>
                  <a:cubicBezTo>
                    <a:pt x="2385252" y="671947"/>
                    <a:pt x="2322758" y="738043"/>
                    <a:pt x="2226085" y="738043"/>
                  </a:cubicBezTo>
                  <a:cubicBezTo>
                    <a:pt x="2129863" y="738043"/>
                    <a:pt x="2067369" y="671947"/>
                    <a:pt x="2067369" y="573479"/>
                  </a:cubicBezTo>
                  <a:close/>
                  <a:moveTo>
                    <a:pt x="2312414" y="573479"/>
                  </a:moveTo>
                  <a:cubicBezTo>
                    <a:pt x="2312414" y="508734"/>
                    <a:pt x="2278691" y="468262"/>
                    <a:pt x="2226085" y="468262"/>
                  </a:cubicBezTo>
                  <a:cubicBezTo>
                    <a:pt x="2173930" y="468262"/>
                    <a:pt x="2140657" y="508734"/>
                    <a:pt x="2140657" y="573479"/>
                  </a:cubicBezTo>
                  <a:cubicBezTo>
                    <a:pt x="2140657" y="637774"/>
                    <a:pt x="2173930" y="679140"/>
                    <a:pt x="2226085" y="679140"/>
                  </a:cubicBezTo>
                  <a:cubicBezTo>
                    <a:pt x="2278691" y="679140"/>
                    <a:pt x="2312414" y="637774"/>
                    <a:pt x="2312414" y="573479"/>
                  </a:cubicBezTo>
                  <a:close/>
                  <a:moveTo>
                    <a:pt x="2655950" y="414757"/>
                  </a:moveTo>
                  <a:lnTo>
                    <a:pt x="2723847" y="414757"/>
                  </a:lnTo>
                  <a:lnTo>
                    <a:pt x="2723847" y="733096"/>
                  </a:lnTo>
                  <a:lnTo>
                    <a:pt x="2640214" y="733096"/>
                  </a:lnTo>
                  <a:lnTo>
                    <a:pt x="2500379" y="510979"/>
                  </a:lnTo>
                  <a:lnTo>
                    <a:pt x="2500379" y="733096"/>
                  </a:lnTo>
                  <a:lnTo>
                    <a:pt x="2432938" y="733096"/>
                  </a:lnTo>
                  <a:lnTo>
                    <a:pt x="2432938" y="414757"/>
                  </a:lnTo>
                  <a:lnTo>
                    <a:pt x="2516566" y="414757"/>
                  </a:lnTo>
                  <a:lnTo>
                    <a:pt x="2655950" y="636429"/>
                  </a:lnTo>
                  <a:lnTo>
                    <a:pt x="2655950" y="414757"/>
                  </a:lnTo>
                  <a:close/>
                  <a:moveTo>
                    <a:pt x="7648" y="983294"/>
                  </a:moveTo>
                  <a:cubicBezTo>
                    <a:pt x="7648" y="885276"/>
                    <a:pt x="64751" y="819630"/>
                    <a:pt x="161418" y="819630"/>
                  </a:cubicBezTo>
                  <a:cubicBezTo>
                    <a:pt x="245051" y="819630"/>
                    <a:pt x="299457" y="864142"/>
                    <a:pt x="309796" y="937881"/>
                  </a:cubicBezTo>
                  <a:lnTo>
                    <a:pt x="236507" y="948220"/>
                  </a:lnTo>
                  <a:cubicBezTo>
                    <a:pt x="228414" y="906854"/>
                    <a:pt x="204585" y="878528"/>
                    <a:pt x="161418" y="878528"/>
                  </a:cubicBezTo>
                  <a:cubicBezTo>
                    <a:pt x="109263" y="878528"/>
                    <a:pt x="80937" y="920344"/>
                    <a:pt x="80937" y="983294"/>
                  </a:cubicBezTo>
                  <a:cubicBezTo>
                    <a:pt x="80937" y="1046688"/>
                    <a:pt x="109713" y="1088505"/>
                    <a:pt x="161418" y="1088505"/>
                  </a:cubicBezTo>
                  <a:cubicBezTo>
                    <a:pt x="205930" y="1088505"/>
                    <a:pt x="230210" y="1058383"/>
                    <a:pt x="237408" y="1016117"/>
                  </a:cubicBezTo>
                  <a:lnTo>
                    <a:pt x="311147" y="1027356"/>
                  </a:lnTo>
                  <a:cubicBezTo>
                    <a:pt x="300802" y="1102445"/>
                    <a:pt x="245501" y="1147408"/>
                    <a:pt x="161418" y="1147408"/>
                  </a:cubicBezTo>
                  <a:cubicBezTo>
                    <a:pt x="65201" y="1147408"/>
                    <a:pt x="7648" y="1081312"/>
                    <a:pt x="7648" y="983294"/>
                  </a:cubicBezTo>
                  <a:close/>
                  <a:moveTo>
                    <a:pt x="348933" y="983294"/>
                  </a:moveTo>
                  <a:cubicBezTo>
                    <a:pt x="348933" y="884375"/>
                    <a:pt x="411427" y="819630"/>
                    <a:pt x="507650" y="819630"/>
                  </a:cubicBezTo>
                  <a:cubicBezTo>
                    <a:pt x="604323" y="819630"/>
                    <a:pt x="666817" y="884375"/>
                    <a:pt x="666817" y="983294"/>
                  </a:cubicBezTo>
                  <a:cubicBezTo>
                    <a:pt x="666817" y="1081762"/>
                    <a:pt x="604323" y="1147858"/>
                    <a:pt x="507650" y="1147858"/>
                  </a:cubicBezTo>
                  <a:cubicBezTo>
                    <a:pt x="411427" y="1147858"/>
                    <a:pt x="348933" y="1081762"/>
                    <a:pt x="348933" y="983294"/>
                  </a:cubicBezTo>
                  <a:close/>
                  <a:moveTo>
                    <a:pt x="593978" y="983294"/>
                  </a:moveTo>
                  <a:cubicBezTo>
                    <a:pt x="593978" y="918549"/>
                    <a:pt x="560255" y="878078"/>
                    <a:pt x="507650" y="878078"/>
                  </a:cubicBezTo>
                  <a:cubicBezTo>
                    <a:pt x="455495" y="878078"/>
                    <a:pt x="422222" y="918549"/>
                    <a:pt x="422222" y="983294"/>
                  </a:cubicBezTo>
                  <a:cubicBezTo>
                    <a:pt x="422222" y="1047589"/>
                    <a:pt x="455495" y="1088955"/>
                    <a:pt x="507650" y="1088955"/>
                  </a:cubicBezTo>
                  <a:cubicBezTo>
                    <a:pt x="560255" y="1088955"/>
                    <a:pt x="593978" y="1047589"/>
                    <a:pt x="593978" y="983294"/>
                  </a:cubicBezTo>
                  <a:close/>
                  <a:moveTo>
                    <a:pt x="867822" y="824572"/>
                  </a:moveTo>
                  <a:cubicBezTo>
                    <a:pt x="942461" y="824572"/>
                    <a:pt x="984728" y="864593"/>
                    <a:pt x="984728" y="928888"/>
                  </a:cubicBezTo>
                  <a:cubicBezTo>
                    <a:pt x="984728" y="992288"/>
                    <a:pt x="942461" y="1034549"/>
                    <a:pt x="867372" y="1034549"/>
                  </a:cubicBezTo>
                  <a:lnTo>
                    <a:pt x="785540" y="1034549"/>
                  </a:lnTo>
                  <a:lnTo>
                    <a:pt x="785540" y="1142911"/>
                  </a:lnTo>
                  <a:lnTo>
                    <a:pt x="714503" y="1142911"/>
                  </a:lnTo>
                  <a:lnTo>
                    <a:pt x="714503" y="824572"/>
                  </a:lnTo>
                  <a:lnTo>
                    <a:pt x="867822" y="824572"/>
                  </a:lnTo>
                  <a:close/>
                  <a:moveTo>
                    <a:pt x="855232" y="977446"/>
                  </a:moveTo>
                  <a:cubicBezTo>
                    <a:pt x="894353" y="977446"/>
                    <a:pt x="911890" y="958114"/>
                    <a:pt x="911890" y="929338"/>
                  </a:cubicBezTo>
                  <a:cubicBezTo>
                    <a:pt x="911890" y="900562"/>
                    <a:pt x="894353" y="882124"/>
                    <a:pt x="855232" y="882124"/>
                  </a:cubicBezTo>
                  <a:lnTo>
                    <a:pt x="785540" y="882124"/>
                  </a:lnTo>
                  <a:lnTo>
                    <a:pt x="785540" y="977446"/>
                  </a:lnTo>
                  <a:lnTo>
                    <a:pt x="855232" y="977446"/>
                  </a:lnTo>
                  <a:close/>
                  <a:moveTo>
                    <a:pt x="1027906" y="1142911"/>
                  </a:moveTo>
                  <a:lnTo>
                    <a:pt x="1027906" y="824572"/>
                  </a:lnTo>
                  <a:lnTo>
                    <a:pt x="1267554" y="824572"/>
                  </a:lnTo>
                  <a:lnTo>
                    <a:pt x="1267554" y="883475"/>
                  </a:lnTo>
                  <a:lnTo>
                    <a:pt x="1098944" y="883475"/>
                  </a:lnTo>
                  <a:lnTo>
                    <a:pt x="1098944" y="952717"/>
                  </a:lnTo>
                  <a:lnTo>
                    <a:pt x="1248672" y="952717"/>
                  </a:lnTo>
                  <a:lnTo>
                    <a:pt x="1248672" y="1010269"/>
                  </a:lnTo>
                  <a:lnTo>
                    <a:pt x="1098944" y="1010269"/>
                  </a:lnTo>
                  <a:lnTo>
                    <a:pt x="1098944" y="1084008"/>
                  </a:lnTo>
                  <a:lnTo>
                    <a:pt x="1268455" y="1084008"/>
                  </a:lnTo>
                  <a:lnTo>
                    <a:pt x="1268455" y="1142911"/>
                  </a:lnTo>
                  <a:lnTo>
                    <a:pt x="1027906" y="1142911"/>
                  </a:lnTo>
                  <a:close/>
                  <a:moveTo>
                    <a:pt x="1551287" y="824572"/>
                  </a:moveTo>
                  <a:lnTo>
                    <a:pt x="1619183" y="824572"/>
                  </a:lnTo>
                  <a:lnTo>
                    <a:pt x="1619183" y="1142911"/>
                  </a:lnTo>
                  <a:lnTo>
                    <a:pt x="1535551" y="1142911"/>
                  </a:lnTo>
                  <a:lnTo>
                    <a:pt x="1395716" y="920794"/>
                  </a:lnTo>
                  <a:lnTo>
                    <a:pt x="1395716" y="1142911"/>
                  </a:lnTo>
                  <a:lnTo>
                    <a:pt x="1328275" y="1142911"/>
                  </a:lnTo>
                  <a:lnTo>
                    <a:pt x="1328275" y="824572"/>
                  </a:lnTo>
                  <a:lnTo>
                    <a:pt x="1411902" y="824572"/>
                  </a:lnTo>
                  <a:lnTo>
                    <a:pt x="1551287" y="1046244"/>
                  </a:lnTo>
                  <a:lnTo>
                    <a:pt x="1551287" y="824572"/>
                  </a:lnTo>
                  <a:close/>
                  <a:moveTo>
                    <a:pt x="1691149" y="1142911"/>
                  </a:moveTo>
                  <a:lnTo>
                    <a:pt x="1691149" y="824572"/>
                  </a:lnTo>
                  <a:lnTo>
                    <a:pt x="1762186" y="824572"/>
                  </a:lnTo>
                  <a:lnTo>
                    <a:pt x="1762186" y="950021"/>
                  </a:lnTo>
                  <a:lnTo>
                    <a:pt x="1901120" y="950021"/>
                  </a:lnTo>
                  <a:lnTo>
                    <a:pt x="1901120" y="824572"/>
                  </a:lnTo>
                  <a:lnTo>
                    <a:pt x="1972163" y="824572"/>
                  </a:lnTo>
                  <a:lnTo>
                    <a:pt x="1972163" y="1142911"/>
                  </a:lnTo>
                  <a:lnTo>
                    <a:pt x="1901120" y="1142911"/>
                  </a:lnTo>
                  <a:lnTo>
                    <a:pt x="1901120" y="1010269"/>
                  </a:lnTo>
                  <a:lnTo>
                    <a:pt x="1762186" y="1010269"/>
                  </a:lnTo>
                  <a:lnTo>
                    <a:pt x="1762186" y="1142911"/>
                  </a:lnTo>
                  <a:lnTo>
                    <a:pt x="1691149" y="1142911"/>
                  </a:lnTo>
                  <a:close/>
                  <a:moveTo>
                    <a:pt x="2262193" y="1142911"/>
                  </a:moveTo>
                  <a:lnTo>
                    <a:pt x="2234762" y="1065126"/>
                  </a:lnTo>
                  <a:lnTo>
                    <a:pt x="2108418" y="1065126"/>
                  </a:lnTo>
                  <a:lnTo>
                    <a:pt x="2080092" y="1142911"/>
                  </a:lnTo>
                  <a:lnTo>
                    <a:pt x="2007698" y="1142911"/>
                  </a:lnTo>
                  <a:lnTo>
                    <a:pt x="2130452" y="824572"/>
                  </a:lnTo>
                  <a:lnTo>
                    <a:pt x="2216780" y="824572"/>
                  </a:lnTo>
                  <a:lnTo>
                    <a:pt x="2339528" y="1142911"/>
                  </a:lnTo>
                  <a:lnTo>
                    <a:pt x="2262193" y="1142911"/>
                  </a:lnTo>
                  <a:close/>
                  <a:moveTo>
                    <a:pt x="2128201" y="1010719"/>
                  </a:moveTo>
                  <a:lnTo>
                    <a:pt x="2215880" y="1010719"/>
                  </a:lnTo>
                  <a:lnTo>
                    <a:pt x="2172713" y="888422"/>
                  </a:lnTo>
                  <a:lnTo>
                    <a:pt x="2128201" y="1010719"/>
                  </a:lnTo>
                  <a:close/>
                  <a:moveTo>
                    <a:pt x="2491964" y="974751"/>
                  </a:moveTo>
                  <a:lnTo>
                    <a:pt x="2652932" y="974751"/>
                  </a:lnTo>
                  <a:lnTo>
                    <a:pt x="2652932" y="1142911"/>
                  </a:lnTo>
                  <a:lnTo>
                    <a:pt x="2602572" y="1142911"/>
                  </a:lnTo>
                  <a:lnTo>
                    <a:pt x="2602572" y="1097498"/>
                  </a:lnTo>
                  <a:cubicBezTo>
                    <a:pt x="2581444" y="1133467"/>
                    <a:pt x="2542774" y="1148308"/>
                    <a:pt x="2499162" y="1148308"/>
                  </a:cubicBezTo>
                  <a:cubicBezTo>
                    <a:pt x="2406536" y="1148308"/>
                    <a:pt x="2350784" y="1081312"/>
                    <a:pt x="2350784" y="983744"/>
                  </a:cubicBezTo>
                  <a:cubicBezTo>
                    <a:pt x="2350784" y="884375"/>
                    <a:pt x="2411032" y="819180"/>
                    <a:pt x="2508600" y="819180"/>
                  </a:cubicBezTo>
                  <a:cubicBezTo>
                    <a:pt x="2589087" y="819180"/>
                    <a:pt x="2640792" y="862792"/>
                    <a:pt x="2652481" y="929788"/>
                  </a:cubicBezTo>
                  <a:lnTo>
                    <a:pt x="2579193" y="940577"/>
                  </a:lnTo>
                  <a:cubicBezTo>
                    <a:pt x="2571550" y="903708"/>
                    <a:pt x="2549516" y="877633"/>
                    <a:pt x="2508600" y="877633"/>
                  </a:cubicBezTo>
                  <a:cubicBezTo>
                    <a:pt x="2455995" y="877633"/>
                    <a:pt x="2424073" y="920344"/>
                    <a:pt x="2424073" y="983744"/>
                  </a:cubicBezTo>
                  <a:cubicBezTo>
                    <a:pt x="2424073" y="1046244"/>
                    <a:pt x="2454194" y="1089405"/>
                    <a:pt x="2509501" y="1089405"/>
                  </a:cubicBezTo>
                  <a:cubicBezTo>
                    <a:pt x="2548621" y="1089405"/>
                    <a:pt x="2580544" y="1068722"/>
                    <a:pt x="2589982" y="1027806"/>
                  </a:cubicBezTo>
                  <a:lnTo>
                    <a:pt x="2491964" y="1027806"/>
                  </a:lnTo>
                  <a:lnTo>
                    <a:pt x="2491964" y="974751"/>
                  </a:lnTo>
                  <a:close/>
                  <a:moveTo>
                    <a:pt x="2716798" y="1142911"/>
                  </a:moveTo>
                  <a:lnTo>
                    <a:pt x="2716798" y="824572"/>
                  </a:lnTo>
                  <a:lnTo>
                    <a:pt x="2956447" y="824572"/>
                  </a:lnTo>
                  <a:lnTo>
                    <a:pt x="2956447" y="883475"/>
                  </a:lnTo>
                  <a:lnTo>
                    <a:pt x="2787836" y="883475"/>
                  </a:lnTo>
                  <a:lnTo>
                    <a:pt x="2787836" y="952717"/>
                  </a:lnTo>
                  <a:lnTo>
                    <a:pt x="2937564" y="952717"/>
                  </a:lnTo>
                  <a:lnTo>
                    <a:pt x="2937564" y="1010269"/>
                  </a:lnTo>
                  <a:lnTo>
                    <a:pt x="2787836" y="1010269"/>
                  </a:lnTo>
                  <a:lnTo>
                    <a:pt x="2787836" y="1084008"/>
                  </a:lnTo>
                  <a:lnTo>
                    <a:pt x="2957347" y="1084008"/>
                  </a:lnTo>
                  <a:lnTo>
                    <a:pt x="2957347" y="1142911"/>
                  </a:lnTo>
                  <a:lnTo>
                    <a:pt x="2716798" y="1142911"/>
                  </a:lnTo>
                  <a:close/>
                  <a:moveTo>
                    <a:pt x="3240179" y="824572"/>
                  </a:moveTo>
                  <a:lnTo>
                    <a:pt x="3308076" y="824572"/>
                  </a:lnTo>
                  <a:lnTo>
                    <a:pt x="3308076" y="1142911"/>
                  </a:lnTo>
                  <a:lnTo>
                    <a:pt x="3224443" y="1142911"/>
                  </a:lnTo>
                  <a:lnTo>
                    <a:pt x="3084608" y="920794"/>
                  </a:lnTo>
                  <a:lnTo>
                    <a:pt x="3084608" y="1142911"/>
                  </a:lnTo>
                  <a:lnTo>
                    <a:pt x="3017167" y="1142911"/>
                  </a:lnTo>
                  <a:lnTo>
                    <a:pt x="3017167" y="824572"/>
                  </a:lnTo>
                  <a:lnTo>
                    <a:pt x="3100795" y="824572"/>
                  </a:lnTo>
                  <a:lnTo>
                    <a:pt x="3240179" y="1046244"/>
                  </a:lnTo>
                  <a:lnTo>
                    <a:pt x="3240179" y="824572"/>
                  </a:lnTo>
                  <a:close/>
                </a:path>
              </a:pathLst>
            </a:custGeom>
            <a:grpFill/>
            <a:ln w="5692" cap="flat">
              <a:noFill/>
              <a:prstDash val="solid"/>
              <a:miter/>
            </a:ln>
          </p:spPr>
          <p:txBody>
            <a:bodyPr rtlCol="0" anchor="ctr"/>
            <a:lstStyle/>
            <a:p>
              <a:endParaRPr lang="en-GB"/>
            </a:p>
          </p:txBody>
        </p:sp>
      </p:grpSp>
    </p:spTree>
    <p:extLst>
      <p:ext uri="{BB962C8B-B14F-4D97-AF65-F5344CB8AC3E}">
        <p14:creationId xmlns:p14="http://schemas.microsoft.com/office/powerpoint/2010/main" val="72503366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re kolonner 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1421546"/>
            <a:ext cx="11672763" cy="1361343"/>
          </a:xfrm>
        </p:spPr>
        <p:txBody>
          <a:bodyPr anchor="b"/>
          <a:lstStyle>
            <a:lvl1pPr>
              <a:defRPr sz="4000" cap="none" baseline="0"/>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5EA5A23F-F381-48D6-A645-DDE68BDB246C}"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
        <p:nvSpPr>
          <p:cNvPr id="11" name="Pladsholder til tekst 25">
            <a:extLst>
              <a:ext uri="{FF2B5EF4-FFF2-40B4-BE49-F238E27FC236}">
                <a16:creationId xmlns:a16="http://schemas.microsoft.com/office/drawing/2014/main" id="{586CDE3D-A295-28FA-EFDF-723EDD7CC0A4}"/>
              </a:ext>
            </a:extLst>
          </p:cNvPr>
          <p:cNvSpPr>
            <a:spLocks noGrp="1"/>
          </p:cNvSpPr>
          <p:nvPr>
            <p:ph type="body" sz="quarter" idx="17"/>
          </p:nvPr>
        </p:nvSpPr>
        <p:spPr>
          <a:xfrm>
            <a:off x="263524"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8" name="Pladsholder til tekst 25">
            <a:extLst>
              <a:ext uri="{FF2B5EF4-FFF2-40B4-BE49-F238E27FC236}">
                <a16:creationId xmlns:a16="http://schemas.microsoft.com/office/drawing/2014/main" id="{9E7AB1E3-D39A-4911-470C-067FA17B5750}"/>
              </a:ext>
            </a:extLst>
          </p:cNvPr>
          <p:cNvSpPr>
            <a:spLocks noGrp="1"/>
          </p:cNvSpPr>
          <p:nvPr>
            <p:ph type="body" sz="quarter" idx="18"/>
          </p:nvPr>
        </p:nvSpPr>
        <p:spPr>
          <a:xfrm>
            <a:off x="263524"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5" name="Pladsholder til tekst 25">
            <a:extLst>
              <a:ext uri="{FF2B5EF4-FFF2-40B4-BE49-F238E27FC236}">
                <a16:creationId xmlns:a16="http://schemas.microsoft.com/office/drawing/2014/main" id="{716659C9-9922-BFA1-0B28-B2C3E21D6C79}"/>
              </a:ext>
            </a:extLst>
          </p:cNvPr>
          <p:cNvSpPr>
            <a:spLocks noGrp="1"/>
          </p:cNvSpPr>
          <p:nvPr>
            <p:ph type="body" sz="quarter" idx="25"/>
          </p:nvPr>
        </p:nvSpPr>
        <p:spPr>
          <a:xfrm>
            <a:off x="263524"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6" name="Pladsholder til tekst 25">
            <a:extLst>
              <a:ext uri="{FF2B5EF4-FFF2-40B4-BE49-F238E27FC236}">
                <a16:creationId xmlns:a16="http://schemas.microsoft.com/office/drawing/2014/main" id="{D849C3A3-4B25-2BDC-D098-8CBF0C2DDDB0}"/>
              </a:ext>
            </a:extLst>
          </p:cNvPr>
          <p:cNvSpPr>
            <a:spLocks noGrp="1"/>
          </p:cNvSpPr>
          <p:nvPr>
            <p:ph type="body" sz="quarter" idx="26"/>
          </p:nvPr>
        </p:nvSpPr>
        <p:spPr>
          <a:xfrm>
            <a:off x="2255837"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0" name="Pladsholder til tekst 25">
            <a:extLst>
              <a:ext uri="{FF2B5EF4-FFF2-40B4-BE49-F238E27FC236}">
                <a16:creationId xmlns:a16="http://schemas.microsoft.com/office/drawing/2014/main" id="{27681CCC-380A-D36A-5332-6A4BF1BE2455}"/>
              </a:ext>
            </a:extLst>
          </p:cNvPr>
          <p:cNvSpPr>
            <a:spLocks noGrp="1"/>
          </p:cNvSpPr>
          <p:nvPr>
            <p:ph type="body" sz="quarter" idx="27"/>
          </p:nvPr>
        </p:nvSpPr>
        <p:spPr>
          <a:xfrm>
            <a:off x="2255837"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2" name="Pladsholder til tekst 25">
            <a:extLst>
              <a:ext uri="{FF2B5EF4-FFF2-40B4-BE49-F238E27FC236}">
                <a16:creationId xmlns:a16="http://schemas.microsoft.com/office/drawing/2014/main" id="{17AB1889-6BC6-C6F0-0723-A9CF82C3C627}"/>
              </a:ext>
            </a:extLst>
          </p:cNvPr>
          <p:cNvSpPr>
            <a:spLocks noGrp="1"/>
          </p:cNvSpPr>
          <p:nvPr>
            <p:ph type="body" sz="quarter" idx="28"/>
          </p:nvPr>
        </p:nvSpPr>
        <p:spPr>
          <a:xfrm>
            <a:off x="2255837"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4" name="Pladsholder til tekst 25">
            <a:extLst>
              <a:ext uri="{FF2B5EF4-FFF2-40B4-BE49-F238E27FC236}">
                <a16:creationId xmlns:a16="http://schemas.microsoft.com/office/drawing/2014/main" id="{961DE5D1-02B5-4753-81EB-2884AAC8A378}"/>
              </a:ext>
            </a:extLst>
          </p:cNvPr>
          <p:cNvSpPr>
            <a:spLocks noGrp="1"/>
          </p:cNvSpPr>
          <p:nvPr>
            <p:ph type="body" sz="quarter" idx="29"/>
          </p:nvPr>
        </p:nvSpPr>
        <p:spPr>
          <a:xfrm>
            <a:off x="4248150"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5" name="Pladsholder til tekst 25">
            <a:extLst>
              <a:ext uri="{FF2B5EF4-FFF2-40B4-BE49-F238E27FC236}">
                <a16:creationId xmlns:a16="http://schemas.microsoft.com/office/drawing/2014/main" id="{C3F261CF-035E-EAA4-9F32-9CF69F63488D}"/>
              </a:ext>
            </a:extLst>
          </p:cNvPr>
          <p:cNvSpPr>
            <a:spLocks noGrp="1"/>
          </p:cNvSpPr>
          <p:nvPr>
            <p:ph type="body" sz="quarter" idx="30"/>
          </p:nvPr>
        </p:nvSpPr>
        <p:spPr>
          <a:xfrm>
            <a:off x="4248150"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6" name="Pladsholder til tekst 25">
            <a:extLst>
              <a:ext uri="{FF2B5EF4-FFF2-40B4-BE49-F238E27FC236}">
                <a16:creationId xmlns:a16="http://schemas.microsoft.com/office/drawing/2014/main" id="{F33134BA-BF2A-EE0D-56FD-F2821B9120FF}"/>
              </a:ext>
            </a:extLst>
          </p:cNvPr>
          <p:cNvSpPr>
            <a:spLocks noGrp="1"/>
          </p:cNvSpPr>
          <p:nvPr>
            <p:ph type="body" sz="quarter" idx="31"/>
          </p:nvPr>
        </p:nvSpPr>
        <p:spPr>
          <a:xfrm>
            <a:off x="4248150"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17" name="Pladsholder til tekst 25">
            <a:extLst>
              <a:ext uri="{FF2B5EF4-FFF2-40B4-BE49-F238E27FC236}">
                <a16:creationId xmlns:a16="http://schemas.microsoft.com/office/drawing/2014/main" id="{0279B6D6-AE7F-7381-76ED-29EE854BC7F3}"/>
              </a:ext>
            </a:extLst>
          </p:cNvPr>
          <p:cNvSpPr>
            <a:spLocks noGrp="1"/>
          </p:cNvSpPr>
          <p:nvPr>
            <p:ph type="body" sz="quarter" idx="32"/>
          </p:nvPr>
        </p:nvSpPr>
        <p:spPr>
          <a:xfrm>
            <a:off x="6240463"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25" name="Pladsholder til tekst 25">
            <a:extLst>
              <a:ext uri="{FF2B5EF4-FFF2-40B4-BE49-F238E27FC236}">
                <a16:creationId xmlns:a16="http://schemas.microsoft.com/office/drawing/2014/main" id="{251ED37C-DF85-32D6-B7AC-1B2C2B091F5D}"/>
              </a:ext>
            </a:extLst>
          </p:cNvPr>
          <p:cNvSpPr>
            <a:spLocks noGrp="1"/>
          </p:cNvSpPr>
          <p:nvPr>
            <p:ph type="body" sz="quarter" idx="33"/>
          </p:nvPr>
        </p:nvSpPr>
        <p:spPr>
          <a:xfrm>
            <a:off x="6240463"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26" name="Pladsholder til tekst 25">
            <a:extLst>
              <a:ext uri="{FF2B5EF4-FFF2-40B4-BE49-F238E27FC236}">
                <a16:creationId xmlns:a16="http://schemas.microsoft.com/office/drawing/2014/main" id="{1C9F97D6-9391-ED1B-C6AC-1A3498A5ABE5}"/>
              </a:ext>
            </a:extLst>
          </p:cNvPr>
          <p:cNvSpPr>
            <a:spLocks noGrp="1"/>
          </p:cNvSpPr>
          <p:nvPr>
            <p:ph type="body" sz="quarter" idx="34"/>
          </p:nvPr>
        </p:nvSpPr>
        <p:spPr>
          <a:xfrm>
            <a:off x="6240463"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27" name="Pladsholder til tekst 25">
            <a:extLst>
              <a:ext uri="{FF2B5EF4-FFF2-40B4-BE49-F238E27FC236}">
                <a16:creationId xmlns:a16="http://schemas.microsoft.com/office/drawing/2014/main" id="{3F0E45A4-63E3-8FE6-9708-C8921D5C416F}"/>
              </a:ext>
            </a:extLst>
          </p:cNvPr>
          <p:cNvSpPr>
            <a:spLocks noGrp="1"/>
          </p:cNvSpPr>
          <p:nvPr>
            <p:ph type="body" sz="quarter" idx="35"/>
          </p:nvPr>
        </p:nvSpPr>
        <p:spPr>
          <a:xfrm>
            <a:off x="8232776"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28" name="Pladsholder til tekst 25">
            <a:extLst>
              <a:ext uri="{FF2B5EF4-FFF2-40B4-BE49-F238E27FC236}">
                <a16:creationId xmlns:a16="http://schemas.microsoft.com/office/drawing/2014/main" id="{8168FAEC-A2C7-0F96-BFCF-1E312C77F177}"/>
              </a:ext>
            </a:extLst>
          </p:cNvPr>
          <p:cNvSpPr>
            <a:spLocks noGrp="1"/>
          </p:cNvSpPr>
          <p:nvPr>
            <p:ph type="body" sz="quarter" idx="36"/>
          </p:nvPr>
        </p:nvSpPr>
        <p:spPr>
          <a:xfrm>
            <a:off x="8232776"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29" name="Pladsholder til tekst 25">
            <a:extLst>
              <a:ext uri="{FF2B5EF4-FFF2-40B4-BE49-F238E27FC236}">
                <a16:creationId xmlns:a16="http://schemas.microsoft.com/office/drawing/2014/main" id="{A75EE952-2A2C-226C-DE8E-7DAEF962C1D2}"/>
              </a:ext>
            </a:extLst>
          </p:cNvPr>
          <p:cNvSpPr>
            <a:spLocks noGrp="1"/>
          </p:cNvSpPr>
          <p:nvPr>
            <p:ph type="body" sz="quarter" idx="37"/>
          </p:nvPr>
        </p:nvSpPr>
        <p:spPr>
          <a:xfrm>
            <a:off x="8232776"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30" name="Pladsholder til tekst 25">
            <a:extLst>
              <a:ext uri="{FF2B5EF4-FFF2-40B4-BE49-F238E27FC236}">
                <a16:creationId xmlns:a16="http://schemas.microsoft.com/office/drawing/2014/main" id="{81360C53-C91E-82E3-E76F-D8EA3A439EE2}"/>
              </a:ext>
            </a:extLst>
          </p:cNvPr>
          <p:cNvSpPr>
            <a:spLocks noGrp="1"/>
          </p:cNvSpPr>
          <p:nvPr>
            <p:ph type="body" sz="quarter" idx="38"/>
          </p:nvPr>
        </p:nvSpPr>
        <p:spPr>
          <a:xfrm>
            <a:off x="10225088" y="3428999"/>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31" name="Pladsholder til tekst 25">
            <a:extLst>
              <a:ext uri="{FF2B5EF4-FFF2-40B4-BE49-F238E27FC236}">
                <a16:creationId xmlns:a16="http://schemas.microsoft.com/office/drawing/2014/main" id="{1771E457-092A-3291-5B62-98BA221D671F}"/>
              </a:ext>
            </a:extLst>
          </p:cNvPr>
          <p:cNvSpPr>
            <a:spLocks noGrp="1"/>
          </p:cNvSpPr>
          <p:nvPr>
            <p:ph type="body" sz="quarter" idx="39"/>
          </p:nvPr>
        </p:nvSpPr>
        <p:spPr>
          <a:xfrm>
            <a:off x="10225088" y="4230948"/>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
        <p:nvSpPr>
          <p:cNvPr id="32" name="Pladsholder til tekst 25">
            <a:extLst>
              <a:ext uri="{FF2B5EF4-FFF2-40B4-BE49-F238E27FC236}">
                <a16:creationId xmlns:a16="http://schemas.microsoft.com/office/drawing/2014/main" id="{3C5FF6BD-75A0-5E88-F8F1-641FC7A3560D}"/>
              </a:ext>
            </a:extLst>
          </p:cNvPr>
          <p:cNvSpPr>
            <a:spLocks noGrp="1"/>
          </p:cNvSpPr>
          <p:nvPr>
            <p:ph type="body" sz="quarter" idx="40"/>
          </p:nvPr>
        </p:nvSpPr>
        <p:spPr>
          <a:xfrm>
            <a:off x="10225088" y="5032897"/>
            <a:ext cx="1712913" cy="853640"/>
          </a:xfrm>
          <a:blipFill>
            <a:blip>
              <a:extLst>
                <a:ext uri="{96DAC541-7B7A-43D3-8B79-37D633B846F1}">
                  <asvg:svgBlip xmlns:asvg="http://schemas.microsoft.com/office/drawing/2016/SVG/main" r:embed="rId2"/>
                </a:ext>
              </a:extLst>
            </a:blip>
            <a:stretch>
              <a:fillRect/>
            </a:stretch>
          </a:blipFill>
        </p:spPr>
        <p:txBody>
          <a:bodyPr tIns="216000"/>
          <a:lstStyle>
            <a:lvl1pPr marL="0" indent="0">
              <a:spcBef>
                <a:spcPts val="0"/>
              </a:spcBef>
              <a:spcAft>
                <a:spcPts val="0"/>
              </a:spcAft>
              <a:buFontTx/>
              <a:buNone/>
              <a:defRPr sz="1200" b="1"/>
            </a:lvl1pPr>
          </a:lstStyle>
          <a:p>
            <a:pPr lvl="0"/>
            <a:r>
              <a:rPr lang="da-DK"/>
              <a:t>Klik for at redigere teksttypografierne i masteren</a:t>
            </a:r>
          </a:p>
        </p:txBody>
      </p:sp>
    </p:spTree>
    <p:extLst>
      <p:ext uri="{BB962C8B-B14F-4D97-AF65-F5344CB8AC3E}">
        <p14:creationId xmlns:p14="http://schemas.microsoft.com/office/powerpoint/2010/main" val="130139051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kolonner E">
    <p:spTree>
      <p:nvGrpSpPr>
        <p:cNvPr id="1" name=""/>
        <p:cNvGrpSpPr/>
        <p:nvPr/>
      </p:nvGrpSpPr>
      <p:grpSpPr>
        <a:xfrm>
          <a:off x="0" y="0"/>
          <a:ext cx="0" cy="0"/>
          <a:chOff x="0" y="0"/>
          <a:chExt cx="0" cy="0"/>
        </a:xfrm>
      </p:grpSpPr>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BA19A389-4898-4E63-9E2D-D68CA580CF98}"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a:xfrm>
            <a:off x="11299785" y="6535735"/>
            <a:ext cx="638216" cy="136525"/>
          </a:xfrm>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69999" y="248108"/>
            <a:ext cx="11672763" cy="398437"/>
          </a:xfrm>
        </p:spPr>
        <p:txBody>
          <a:bodyPr/>
          <a:lstStyle>
            <a:lvl1pPr marL="0" indent="0">
              <a:buFontTx/>
              <a:buNone/>
              <a:defRPr sz="2000" b="1" cap="all" baseline="0"/>
            </a:lvl1pPr>
          </a:lstStyle>
          <a:p>
            <a:pPr lvl="0"/>
            <a:r>
              <a:rPr lang="da-DK"/>
              <a:t>Klik for at redigere teksttypografierne i masteren</a:t>
            </a:r>
          </a:p>
        </p:txBody>
      </p:sp>
      <p:sp>
        <p:nvSpPr>
          <p:cNvPr id="19" name="Pladsholder til billede 4">
            <a:extLst>
              <a:ext uri="{FF2B5EF4-FFF2-40B4-BE49-F238E27FC236}">
                <a16:creationId xmlns:a16="http://schemas.microsoft.com/office/drawing/2014/main" id="{B6691487-CA38-9FA4-A6D1-1DBB919125A7}"/>
              </a:ext>
            </a:extLst>
          </p:cNvPr>
          <p:cNvSpPr>
            <a:spLocks noGrp="1"/>
          </p:cNvSpPr>
          <p:nvPr>
            <p:ph type="pic" sz="quarter" idx="14"/>
          </p:nvPr>
        </p:nvSpPr>
        <p:spPr>
          <a:xfrm>
            <a:off x="269999" y="894428"/>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0" name="Pladsholder til billede 4">
            <a:extLst>
              <a:ext uri="{FF2B5EF4-FFF2-40B4-BE49-F238E27FC236}">
                <a16:creationId xmlns:a16="http://schemas.microsoft.com/office/drawing/2014/main" id="{D14BB060-22E4-D264-E437-14949ED815A6}"/>
              </a:ext>
            </a:extLst>
          </p:cNvPr>
          <p:cNvSpPr>
            <a:spLocks noGrp="1"/>
          </p:cNvSpPr>
          <p:nvPr>
            <p:ph type="pic" sz="quarter" idx="15"/>
          </p:nvPr>
        </p:nvSpPr>
        <p:spPr>
          <a:xfrm>
            <a:off x="269999" y="3646864"/>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1" name="Pladsholder til billede 4">
            <a:extLst>
              <a:ext uri="{FF2B5EF4-FFF2-40B4-BE49-F238E27FC236}">
                <a16:creationId xmlns:a16="http://schemas.microsoft.com/office/drawing/2014/main" id="{93978193-FE4B-FECA-27A0-3F27D7B0604F}"/>
              </a:ext>
            </a:extLst>
          </p:cNvPr>
          <p:cNvSpPr>
            <a:spLocks noGrp="1"/>
          </p:cNvSpPr>
          <p:nvPr>
            <p:ph type="pic" sz="quarter" idx="16"/>
          </p:nvPr>
        </p:nvSpPr>
        <p:spPr>
          <a:xfrm>
            <a:off x="3261733" y="894428"/>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2" name="Pladsholder til billede 4">
            <a:extLst>
              <a:ext uri="{FF2B5EF4-FFF2-40B4-BE49-F238E27FC236}">
                <a16:creationId xmlns:a16="http://schemas.microsoft.com/office/drawing/2014/main" id="{AF7A7CCD-30AA-0C5E-28F5-666626DBDC29}"/>
              </a:ext>
            </a:extLst>
          </p:cNvPr>
          <p:cNvSpPr>
            <a:spLocks noGrp="1"/>
          </p:cNvSpPr>
          <p:nvPr>
            <p:ph type="pic" sz="quarter" idx="17"/>
          </p:nvPr>
        </p:nvSpPr>
        <p:spPr>
          <a:xfrm>
            <a:off x="3261733" y="3646864"/>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3" name="Pladsholder til billede 4">
            <a:extLst>
              <a:ext uri="{FF2B5EF4-FFF2-40B4-BE49-F238E27FC236}">
                <a16:creationId xmlns:a16="http://schemas.microsoft.com/office/drawing/2014/main" id="{045616A3-0438-FF4A-4E06-DDBD9B1CF785}"/>
              </a:ext>
            </a:extLst>
          </p:cNvPr>
          <p:cNvSpPr>
            <a:spLocks noGrp="1"/>
          </p:cNvSpPr>
          <p:nvPr>
            <p:ph type="pic" sz="quarter" idx="18"/>
          </p:nvPr>
        </p:nvSpPr>
        <p:spPr>
          <a:xfrm>
            <a:off x="6253467" y="894428"/>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4" name="Pladsholder til billede 4">
            <a:extLst>
              <a:ext uri="{FF2B5EF4-FFF2-40B4-BE49-F238E27FC236}">
                <a16:creationId xmlns:a16="http://schemas.microsoft.com/office/drawing/2014/main" id="{9E4894C9-B11A-0BDA-0B01-4F635281881A}"/>
              </a:ext>
            </a:extLst>
          </p:cNvPr>
          <p:cNvSpPr>
            <a:spLocks noGrp="1"/>
          </p:cNvSpPr>
          <p:nvPr>
            <p:ph type="pic" sz="quarter" idx="19"/>
          </p:nvPr>
        </p:nvSpPr>
        <p:spPr>
          <a:xfrm>
            <a:off x="6253467" y="3646864"/>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33" name="Pladsholder til billede 4">
            <a:extLst>
              <a:ext uri="{FF2B5EF4-FFF2-40B4-BE49-F238E27FC236}">
                <a16:creationId xmlns:a16="http://schemas.microsoft.com/office/drawing/2014/main" id="{D8417622-5061-10E1-70AE-3E6ADAC1F2AB}"/>
              </a:ext>
            </a:extLst>
          </p:cNvPr>
          <p:cNvSpPr>
            <a:spLocks noGrp="1"/>
          </p:cNvSpPr>
          <p:nvPr>
            <p:ph type="pic" sz="quarter" idx="20"/>
          </p:nvPr>
        </p:nvSpPr>
        <p:spPr>
          <a:xfrm>
            <a:off x="9245201" y="894428"/>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endParaRPr lang="da-DK" dirty="0"/>
          </a:p>
        </p:txBody>
      </p:sp>
      <p:sp>
        <p:nvSpPr>
          <p:cNvPr id="34" name="Pladsholder til billede 4">
            <a:extLst>
              <a:ext uri="{FF2B5EF4-FFF2-40B4-BE49-F238E27FC236}">
                <a16:creationId xmlns:a16="http://schemas.microsoft.com/office/drawing/2014/main" id="{495EE5D7-1ECE-E90B-F7F3-5F72D6DC638B}"/>
              </a:ext>
            </a:extLst>
          </p:cNvPr>
          <p:cNvSpPr>
            <a:spLocks noGrp="1"/>
          </p:cNvSpPr>
          <p:nvPr>
            <p:ph type="pic" sz="quarter" idx="21"/>
          </p:nvPr>
        </p:nvSpPr>
        <p:spPr>
          <a:xfrm>
            <a:off x="9245201" y="3646864"/>
            <a:ext cx="2692800" cy="1811827"/>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35" name="Pladsholder til tekst 25">
            <a:extLst>
              <a:ext uri="{FF2B5EF4-FFF2-40B4-BE49-F238E27FC236}">
                <a16:creationId xmlns:a16="http://schemas.microsoft.com/office/drawing/2014/main" id="{0744F9EE-30E0-99F6-F97E-13818A0DAC38}"/>
              </a:ext>
            </a:extLst>
          </p:cNvPr>
          <p:cNvSpPr>
            <a:spLocks noGrp="1"/>
          </p:cNvSpPr>
          <p:nvPr>
            <p:ph type="body" sz="quarter" idx="22"/>
          </p:nvPr>
        </p:nvSpPr>
        <p:spPr>
          <a:xfrm>
            <a:off x="269998" y="2897195"/>
            <a:ext cx="2692800" cy="531805"/>
          </a:xfrm>
        </p:spPr>
        <p:txBody>
          <a:bodyPr/>
          <a:lstStyle>
            <a:lvl1pPr marL="0" indent="0">
              <a:buFontTx/>
              <a:buNone/>
              <a:defRPr sz="1800" b="1"/>
            </a:lvl1pPr>
          </a:lstStyle>
          <a:p>
            <a:pPr lvl="0"/>
            <a:r>
              <a:rPr lang="da-DK"/>
              <a:t>Klik for at redigere teksttypografierne i masteren</a:t>
            </a:r>
          </a:p>
        </p:txBody>
      </p:sp>
      <p:sp>
        <p:nvSpPr>
          <p:cNvPr id="36" name="Pladsholder til tekst 25">
            <a:extLst>
              <a:ext uri="{FF2B5EF4-FFF2-40B4-BE49-F238E27FC236}">
                <a16:creationId xmlns:a16="http://schemas.microsoft.com/office/drawing/2014/main" id="{7F57AA2D-1D6A-62A3-1182-8A225B25B870}"/>
              </a:ext>
            </a:extLst>
          </p:cNvPr>
          <p:cNvSpPr>
            <a:spLocks noGrp="1"/>
          </p:cNvSpPr>
          <p:nvPr>
            <p:ph type="body" sz="quarter" idx="23"/>
          </p:nvPr>
        </p:nvSpPr>
        <p:spPr>
          <a:xfrm>
            <a:off x="3261732" y="2897195"/>
            <a:ext cx="2692800" cy="531805"/>
          </a:xfrm>
        </p:spPr>
        <p:txBody>
          <a:bodyPr/>
          <a:lstStyle>
            <a:lvl1pPr marL="0" indent="0">
              <a:buFontTx/>
              <a:buNone/>
              <a:defRPr sz="1800" b="1"/>
            </a:lvl1pPr>
          </a:lstStyle>
          <a:p>
            <a:pPr lvl="0"/>
            <a:r>
              <a:rPr lang="da-DK"/>
              <a:t>Klik for at redigere teksttypografierne i masteren</a:t>
            </a:r>
          </a:p>
        </p:txBody>
      </p:sp>
      <p:sp>
        <p:nvSpPr>
          <p:cNvPr id="37" name="Pladsholder til tekst 25">
            <a:extLst>
              <a:ext uri="{FF2B5EF4-FFF2-40B4-BE49-F238E27FC236}">
                <a16:creationId xmlns:a16="http://schemas.microsoft.com/office/drawing/2014/main" id="{65032E66-6A19-7E29-7E4B-16E09621C7FF}"/>
              </a:ext>
            </a:extLst>
          </p:cNvPr>
          <p:cNvSpPr>
            <a:spLocks noGrp="1"/>
          </p:cNvSpPr>
          <p:nvPr>
            <p:ph type="body" sz="quarter" idx="24"/>
          </p:nvPr>
        </p:nvSpPr>
        <p:spPr>
          <a:xfrm>
            <a:off x="6253466" y="2897195"/>
            <a:ext cx="2692800" cy="531805"/>
          </a:xfrm>
        </p:spPr>
        <p:txBody>
          <a:bodyPr/>
          <a:lstStyle>
            <a:lvl1pPr marL="0" indent="0">
              <a:buFontTx/>
              <a:buNone/>
              <a:defRPr sz="1800" b="1"/>
            </a:lvl1pPr>
          </a:lstStyle>
          <a:p>
            <a:pPr lvl="0"/>
            <a:r>
              <a:rPr lang="da-DK"/>
              <a:t>Klik for at redigere teksttypografierne i masteren</a:t>
            </a:r>
          </a:p>
        </p:txBody>
      </p:sp>
      <p:sp>
        <p:nvSpPr>
          <p:cNvPr id="38" name="Pladsholder til tekst 25">
            <a:extLst>
              <a:ext uri="{FF2B5EF4-FFF2-40B4-BE49-F238E27FC236}">
                <a16:creationId xmlns:a16="http://schemas.microsoft.com/office/drawing/2014/main" id="{05FC704E-D923-DEFB-B066-B5AB97145F7F}"/>
              </a:ext>
            </a:extLst>
          </p:cNvPr>
          <p:cNvSpPr>
            <a:spLocks noGrp="1"/>
          </p:cNvSpPr>
          <p:nvPr>
            <p:ph type="body" sz="quarter" idx="25"/>
          </p:nvPr>
        </p:nvSpPr>
        <p:spPr>
          <a:xfrm>
            <a:off x="9245201" y="2897195"/>
            <a:ext cx="2692800" cy="531805"/>
          </a:xfrm>
        </p:spPr>
        <p:txBody>
          <a:bodyPr/>
          <a:lstStyle>
            <a:lvl1pPr marL="0" indent="0">
              <a:buFontTx/>
              <a:buNone/>
              <a:defRPr sz="1800" b="1"/>
            </a:lvl1pPr>
          </a:lstStyle>
          <a:p>
            <a:pPr lvl="0"/>
            <a:r>
              <a:rPr lang="da-DK"/>
              <a:t>Klik for at redigere teksttypografierne i masteren</a:t>
            </a:r>
          </a:p>
        </p:txBody>
      </p:sp>
      <p:sp>
        <p:nvSpPr>
          <p:cNvPr id="39" name="Pladsholder til tekst 25">
            <a:extLst>
              <a:ext uri="{FF2B5EF4-FFF2-40B4-BE49-F238E27FC236}">
                <a16:creationId xmlns:a16="http://schemas.microsoft.com/office/drawing/2014/main" id="{B80BD14D-3A11-9EB6-154E-92F3A522474D}"/>
              </a:ext>
            </a:extLst>
          </p:cNvPr>
          <p:cNvSpPr>
            <a:spLocks noGrp="1"/>
          </p:cNvSpPr>
          <p:nvPr>
            <p:ph type="body" sz="quarter" idx="26"/>
          </p:nvPr>
        </p:nvSpPr>
        <p:spPr>
          <a:xfrm>
            <a:off x="269998" y="5678864"/>
            <a:ext cx="2692800" cy="531805"/>
          </a:xfrm>
        </p:spPr>
        <p:txBody>
          <a:bodyPr/>
          <a:lstStyle>
            <a:lvl1pPr marL="0" indent="0">
              <a:buFontTx/>
              <a:buNone/>
              <a:defRPr sz="1800" b="1"/>
            </a:lvl1pPr>
          </a:lstStyle>
          <a:p>
            <a:pPr lvl="0"/>
            <a:r>
              <a:rPr lang="da-DK"/>
              <a:t>Klik for at redigere teksttypografierne i masteren</a:t>
            </a:r>
          </a:p>
        </p:txBody>
      </p:sp>
      <p:sp>
        <p:nvSpPr>
          <p:cNvPr id="40" name="Pladsholder til tekst 25">
            <a:extLst>
              <a:ext uri="{FF2B5EF4-FFF2-40B4-BE49-F238E27FC236}">
                <a16:creationId xmlns:a16="http://schemas.microsoft.com/office/drawing/2014/main" id="{0F382A0B-506D-02C7-3AAF-D33B3DDDA614}"/>
              </a:ext>
            </a:extLst>
          </p:cNvPr>
          <p:cNvSpPr>
            <a:spLocks noGrp="1"/>
          </p:cNvSpPr>
          <p:nvPr>
            <p:ph type="body" sz="quarter" idx="27"/>
          </p:nvPr>
        </p:nvSpPr>
        <p:spPr>
          <a:xfrm>
            <a:off x="3261732" y="5678864"/>
            <a:ext cx="2692800" cy="531805"/>
          </a:xfrm>
        </p:spPr>
        <p:txBody>
          <a:bodyPr/>
          <a:lstStyle>
            <a:lvl1pPr marL="0" indent="0">
              <a:buFontTx/>
              <a:buNone/>
              <a:defRPr sz="1800" b="1"/>
            </a:lvl1pPr>
          </a:lstStyle>
          <a:p>
            <a:pPr lvl="0"/>
            <a:r>
              <a:rPr lang="da-DK"/>
              <a:t>Klik for at redigere teksttypografierne i masteren</a:t>
            </a:r>
          </a:p>
        </p:txBody>
      </p:sp>
      <p:sp>
        <p:nvSpPr>
          <p:cNvPr id="41" name="Pladsholder til tekst 25">
            <a:extLst>
              <a:ext uri="{FF2B5EF4-FFF2-40B4-BE49-F238E27FC236}">
                <a16:creationId xmlns:a16="http://schemas.microsoft.com/office/drawing/2014/main" id="{5CDB34CB-60F8-FD19-E1AF-2978833C8D1F}"/>
              </a:ext>
            </a:extLst>
          </p:cNvPr>
          <p:cNvSpPr>
            <a:spLocks noGrp="1"/>
          </p:cNvSpPr>
          <p:nvPr>
            <p:ph type="body" sz="quarter" idx="28"/>
          </p:nvPr>
        </p:nvSpPr>
        <p:spPr>
          <a:xfrm>
            <a:off x="6253466" y="5678864"/>
            <a:ext cx="2692800" cy="531805"/>
          </a:xfrm>
        </p:spPr>
        <p:txBody>
          <a:bodyPr/>
          <a:lstStyle>
            <a:lvl1pPr marL="0" indent="0">
              <a:buFontTx/>
              <a:buNone/>
              <a:defRPr sz="1800" b="1"/>
            </a:lvl1pPr>
          </a:lstStyle>
          <a:p>
            <a:pPr lvl="0"/>
            <a:r>
              <a:rPr lang="da-DK"/>
              <a:t>Klik for at redigere teksttypografierne i masteren</a:t>
            </a:r>
          </a:p>
        </p:txBody>
      </p:sp>
      <p:sp>
        <p:nvSpPr>
          <p:cNvPr id="42" name="Pladsholder til tekst 25">
            <a:extLst>
              <a:ext uri="{FF2B5EF4-FFF2-40B4-BE49-F238E27FC236}">
                <a16:creationId xmlns:a16="http://schemas.microsoft.com/office/drawing/2014/main" id="{14D6125B-C1CA-4F9E-B52C-E608ACE5A83B}"/>
              </a:ext>
            </a:extLst>
          </p:cNvPr>
          <p:cNvSpPr>
            <a:spLocks noGrp="1"/>
          </p:cNvSpPr>
          <p:nvPr>
            <p:ph type="body" sz="quarter" idx="29"/>
          </p:nvPr>
        </p:nvSpPr>
        <p:spPr>
          <a:xfrm>
            <a:off x="9245201" y="5678864"/>
            <a:ext cx="2692800" cy="531805"/>
          </a:xfrm>
        </p:spPr>
        <p:txBody>
          <a:bodyPr/>
          <a:lstStyle>
            <a:lvl1pPr marL="0" indent="0">
              <a:buFontTx/>
              <a:buNone/>
              <a:defRPr sz="1800" b="1"/>
            </a:lvl1pPr>
          </a:lstStyle>
          <a:p>
            <a:pPr lvl="0"/>
            <a:r>
              <a:rPr lang="da-DK"/>
              <a:t>Klik for at redigere teksttypografierne i masteren</a:t>
            </a:r>
          </a:p>
        </p:txBody>
      </p:sp>
    </p:spTree>
    <p:extLst>
      <p:ext uri="{BB962C8B-B14F-4D97-AF65-F5344CB8AC3E}">
        <p14:creationId xmlns:p14="http://schemas.microsoft.com/office/powerpoint/2010/main" val="2956415703"/>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9" name="Pladsholder til tekst 8">
            <a:extLst>
              <a:ext uri="{FF2B5EF4-FFF2-40B4-BE49-F238E27FC236}">
                <a16:creationId xmlns:a16="http://schemas.microsoft.com/office/drawing/2014/main" id="{78D95FC6-77B1-87DD-959F-A4C0E2BE10E0}"/>
              </a:ext>
            </a:extLst>
          </p:cNvPr>
          <p:cNvSpPr>
            <a:spLocks noGrp="1"/>
          </p:cNvSpPr>
          <p:nvPr>
            <p:ph type="body" sz="quarter" idx="13"/>
          </p:nvPr>
        </p:nvSpPr>
        <p:spPr>
          <a:xfrm>
            <a:off x="3232375" y="2239742"/>
            <a:ext cx="8705626" cy="2120117"/>
          </a:xfrm>
        </p:spPr>
        <p:txBody>
          <a:bodyPr/>
          <a:lstStyle>
            <a:lvl1pPr marL="0" indent="0">
              <a:lnSpc>
                <a:spcPct val="80000"/>
              </a:lnSpc>
              <a:buFontTx/>
              <a:buNone/>
              <a:defRPr sz="4000" b="1"/>
            </a:lvl1pPr>
            <a:lvl2pPr marL="457200" indent="0">
              <a:buFontTx/>
              <a:buNone/>
              <a:defRPr sz="4000" b="1"/>
            </a:lvl2pPr>
            <a:lvl3pPr marL="914400" indent="0">
              <a:buFontTx/>
              <a:buNone/>
              <a:defRPr sz="4000" b="1"/>
            </a:lvl3pPr>
            <a:lvl4pPr marL="1371600" indent="0">
              <a:buFontTx/>
              <a:buNone/>
              <a:defRPr sz="4000" b="1"/>
            </a:lvl4pPr>
            <a:lvl5pPr marL="1828800" indent="0">
              <a:buFontTx/>
              <a:buNone/>
              <a:defRPr sz="4000" b="1"/>
            </a:lvl5pPr>
          </a:lstStyle>
          <a:p>
            <a:pPr lvl="0"/>
            <a:r>
              <a:rPr lang="da-DK"/>
              <a:t>Klik for at redigere teksttypografierne i masteren</a:t>
            </a:r>
          </a:p>
        </p:txBody>
      </p:sp>
      <p:sp>
        <p:nvSpPr>
          <p:cNvPr id="10" name="Text 3">
            <a:extLst>
              <a:ext uri="{FF2B5EF4-FFF2-40B4-BE49-F238E27FC236}">
                <a16:creationId xmlns:a16="http://schemas.microsoft.com/office/drawing/2014/main" id="{28F63A21-B056-95D2-BC5D-7993B8129328}"/>
              </a:ext>
            </a:extLst>
          </p:cNvPr>
          <p:cNvSpPr/>
          <p:nvPr userDrawn="1"/>
        </p:nvSpPr>
        <p:spPr>
          <a:xfrm>
            <a:off x="2083242" y="2286000"/>
            <a:ext cx="901258" cy="791155"/>
          </a:xfrm>
          <a:prstGeom prst="rect">
            <a:avLst/>
          </a:prstGeom>
          <a:noFill/>
          <a:ln/>
        </p:spPr>
        <p:txBody>
          <a:bodyPr wrap="square" lIns="0" tIns="0" rIns="0" bIns="0" rtlCol="0" anchor="t"/>
          <a:lstStyle/>
          <a:p>
            <a:pPr algn="r">
              <a:lnSpc>
                <a:spcPts val="8646"/>
              </a:lnSpc>
              <a:spcAft>
                <a:spcPts val="1200"/>
              </a:spcAft>
            </a:pPr>
            <a:r>
              <a:rPr lang="en-US" sz="9500" b="1" kern="0" spc="-300" dirty="0">
                <a:solidFill>
                  <a:srgbClr val="1A1A1A"/>
                </a:solidFill>
                <a:latin typeface="TEC Sans Bold" pitchFamily="34" charset="0"/>
                <a:ea typeface="TEC Sans Bold" pitchFamily="34" charset="-122"/>
                <a:cs typeface="TEC Sans Bold" pitchFamily="34" charset="-120"/>
              </a:rPr>
              <a:t>“</a:t>
            </a:r>
            <a:endParaRPr lang="en-US" sz="9500" dirty="0"/>
          </a:p>
        </p:txBody>
      </p:sp>
      <p:sp>
        <p:nvSpPr>
          <p:cNvPr id="11" name="Pladsholder til tekst 8">
            <a:extLst>
              <a:ext uri="{FF2B5EF4-FFF2-40B4-BE49-F238E27FC236}">
                <a16:creationId xmlns:a16="http://schemas.microsoft.com/office/drawing/2014/main" id="{4B72C58C-8D31-83DD-DF5D-6C73702721A3}"/>
              </a:ext>
            </a:extLst>
          </p:cNvPr>
          <p:cNvSpPr>
            <a:spLocks noGrp="1"/>
          </p:cNvSpPr>
          <p:nvPr>
            <p:ph type="body" sz="quarter" idx="14"/>
          </p:nvPr>
        </p:nvSpPr>
        <p:spPr>
          <a:xfrm>
            <a:off x="3232375" y="4556407"/>
            <a:ext cx="8705626" cy="706710"/>
          </a:xfrm>
        </p:spPr>
        <p:txBody>
          <a:bodyPr/>
          <a:lstStyle>
            <a:lvl1pPr marL="0" indent="0">
              <a:spcBef>
                <a:spcPts val="0"/>
              </a:spcBef>
              <a:buFontTx/>
              <a:buNone/>
              <a:defRPr sz="1200" b="1"/>
            </a:lvl1pPr>
            <a:lvl2pPr marL="457200" indent="0">
              <a:buFontTx/>
              <a:buNone/>
              <a:defRPr sz="1800" b="1"/>
            </a:lvl2pPr>
            <a:lvl3pPr marL="914400" indent="0">
              <a:buFontTx/>
              <a:buNone/>
              <a:defRPr sz="4000" b="1"/>
            </a:lvl3pPr>
            <a:lvl4pPr marL="1371600" indent="0">
              <a:buFontTx/>
              <a:buNone/>
              <a:defRPr sz="4000" b="1"/>
            </a:lvl4pPr>
            <a:lvl5pPr marL="1828800" indent="0">
              <a:buFontTx/>
              <a:buNone/>
              <a:defRPr sz="4000" b="1"/>
            </a:lvl5pPr>
          </a:lstStyle>
          <a:p>
            <a:pPr lvl="0"/>
            <a:r>
              <a:rPr lang="da-DK"/>
              <a:t>Klik for at redigere teksttypografierne i masteren</a:t>
            </a:r>
          </a:p>
        </p:txBody>
      </p:sp>
      <p:sp>
        <p:nvSpPr>
          <p:cNvPr id="12" name="Pladsholder til dato 11">
            <a:extLst>
              <a:ext uri="{FF2B5EF4-FFF2-40B4-BE49-F238E27FC236}">
                <a16:creationId xmlns:a16="http://schemas.microsoft.com/office/drawing/2014/main" id="{39354C3C-3CF0-CCB2-3796-A13BEF24CF57}"/>
              </a:ext>
            </a:extLst>
          </p:cNvPr>
          <p:cNvSpPr>
            <a:spLocks noGrp="1"/>
          </p:cNvSpPr>
          <p:nvPr>
            <p:ph type="dt" sz="half" idx="15"/>
          </p:nvPr>
        </p:nvSpPr>
        <p:spPr/>
        <p:txBody>
          <a:bodyPr/>
          <a:lstStyle/>
          <a:p>
            <a:fld id="{0C011827-207B-4955-A7DB-6B3BB23F0363}" type="datetime5">
              <a:rPr lang="da-DK" smtClean="0"/>
              <a:t>september 2026</a:t>
            </a:fld>
            <a:endParaRPr lang="da-DK" dirty="0"/>
          </a:p>
        </p:txBody>
      </p:sp>
      <p:sp>
        <p:nvSpPr>
          <p:cNvPr id="13" name="Pladsholder til sidefod 12">
            <a:extLst>
              <a:ext uri="{FF2B5EF4-FFF2-40B4-BE49-F238E27FC236}">
                <a16:creationId xmlns:a16="http://schemas.microsoft.com/office/drawing/2014/main" id="{FBE627F5-372F-642D-96E8-6D40064E785E}"/>
              </a:ext>
            </a:extLst>
          </p:cNvPr>
          <p:cNvSpPr>
            <a:spLocks noGrp="1"/>
          </p:cNvSpPr>
          <p:nvPr>
            <p:ph type="ftr" sz="quarter" idx="16"/>
          </p:nvPr>
        </p:nvSpPr>
        <p:spPr/>
        <p:txBody>
          <a:bodyPr/>
          <a:lstStyle/>
          <a:p>
            <a:r>
              <a:rPr lang="da-DK"/>
              <a:t>Resultatvurdering 2025</a:t>
            </a:r>
            <a:endParaRPr lang="da-DK" dirty="0"/>
          </a:p>
        </p:txBody>
      </p:sp>
      <p:sp>
        <p:nvSpPr>
          <p:cNvPr id="14" name="Pladsholder til slidenummer 13">
            <a:extLst>
              <a:ext uri="{FF2B5EF4-FFF2-40B4-BE49-F238E27FC236}">
                <a16:creationId xmlns:a16="http://schemas.microsoft.com/office/drawing/2014/main" id="{1E83ABA0-D62B-F1F0-5FB5-E8E7BE759357}"/>
              </a:ext>
            </a:extLst>
          </p:cNvPr>
          <p:cNvSpPr>
            <a:spLocks noGrp="1"/>
          </p:cNvSpPr>
          <p:nvPr>
            <p:ph type="sldNum" sz="quarter" idx="17"/>
          </p:nvPr>
        </p:nvSpPr>
        <p:spPr/>
        <p:txBody>
          <a:bodyPr/>
          <a:lstStyle/>
          <a:p>
            <a:fld id="{F4781EAC-78B3-44ED-85DE-5B6C0B0E8165}" type="slidenum">
              <a:rPr lang="da-DK" smtClean="0"/>
              <a:pPr/>
              <a:t>‹#›</a:t>
            </a:fld>
            <a:endParaRPr lang="da-DK"/>
          </a:p>
        </p:txBody>
      </p:sp>
      <p:sp>
        <p:nvSpPr>
          <p:cNvPr id="16" name="Pladsholder til tekst 12">
            <a:extLst>
              <a:ext uri="{FF2B5EF4-FFF2-40B4-BE49-F238E27FC236}">
                <a16:creationId xmlns:a16="http://schemas.microsoft.com/office/drawing/2014/main" id="{3342803F-0C93-E12D-2B23-A45CD815CB58}"/>
              </a:ext>
            </a:extLst>
          </p:cNvPr>
          <p:cNvSpPr>
            <a:spLocks noGrp="1"/>
          </p:cNvSpPr>
          <p:nvPr>
            <p:ph type="body" sz="quarter" idx="18"/>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Tree>
    <p:extLst>
      <p:ext uri="{BB962C8B-B14F-4D97-AF65-F5344CB8AC3E}">
        <p14:creationId xmlns:p14="http://schemas.microsoft.com/office/powerpoint/2010/main" val="3025649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 og billede">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3B0DB736-9AD2-5DAD-5710-DAA0E03E7CC2}"/>
              </a:ext>
            </a:extLst>
          </p:cNvPr>
          <p:cNvSpPr>
            <a:spLocks noGrp="1"/>
          </p:cNvSpPr>
          <p:nvPr>
            <p:ph type="pic" sz="quarter" idx="18"/>
          </p:nvPr>
        </p:nvSpPr>
        <p:spPr>
          <a:xfrm>
            <a:off x="0" y="0"/>
            <a:ext cx="5948040" cy="6858000"/>
          </a:xfrm>
          <a:custGeom>
            <a:avLst/>
            <a:gdLst>
              <a:gd name="connsiteX0" fmla="*/ 307155 w 5948040"/>
              <a:gd name="connsiteY0" fmla="*/ 6576215 h 6858000"/>
              <a:gd name="connsiteX1" fmla="*/ 307155 w 5948040"/>
              <a:gd name="connsiteY1" fmla="*/ 6627191 h 6858000"/>
              <a:gd name="connsiteX2" fmla="*/ 345243 w 5948040"/>
              <a:gd name="connsiteY2" fmla="*/ 6627191 h 6858000"/>
              <a:gd name="connsiteX3" fmla="*/ 345243 w 5948040"/>
              <a:gd name="connsiteY3" fmla="*/ 6618983 h 6858000"/>
              <a:gd name="connsiteX4" fmla="*/ 316947 w 5948040"/>
              <a:gd name="connsiteY4" fmla="*/ 6618983 h 6858000"/>
              <a:gd name="connsiteX5" fmla="*/ 316947 w 5948040"/>
              <a:gd name="connsiteY5" fmla="*/ 6605087 h 6858000"/>
              <a:gd name="connsiteX6" fmla="*/ 342147 w 5948040"/>
              <a:gd name="connsiteY6" fmla="*/ 6605087 h 6858000"/>
              <a:gd name="connsiteX7" fmla="*/ 342147 w 5948040"/>
              <a:gd name="connsiteY7" fmla="*/ 6597167 h 6858000"/>
              <a:gd name="connsiteX8" fmla="*/ 316947 w 5948040"/>
              <a:gd name="connsiteY8" fmla="*/ 6597167 h 6858000"/>
              <a:gd name="connsiteX9" fmla="*/ 316947 w 5948040"/>
              <a:gd name="connsiteY9" fmla="*/ 6584423 h 6858000"/>
              <a:gd name="connsiteX10" fmla="*/ 345243 w 5948040"/>
              <a:gd name="connsiteY10" fmla="*/ 6584423 h 6858000"/>
              <a:gd name="connsiteX11" fmla="*/ 345243 w 5948040"/>
              <a:gd name="connsiteY11" fmla="*/ 6576215 h 6858000"/>
              <a:gd name="connsiteX12" fmla="*/ 255590 w 5948040"/>
              <a:gd name="connsiteY12" fmla="*/ 6576215 h 6858000"/>
              <a:gd name="connsiteX13" fmla="*/ 255590 w 5948040"/>
              <a:gd name="connsiteY13" fmla="*/ 6584495 h 6858000"/>
              <a:gd name="connsiteX14" fmla="*/ 272510 w 5948040"/>
              <a:gd name="connsiteY14" fmla="*/ 6584495 h 6858000"/>
              <a:gd name="connsiteX15" fmla="*/ 272510 w 5948040"/>
              <a:gd name="connsiteY15" fmla="*/ 6627191 h 6858000"/>
              <a:gd name="connsiteX16" fmla="*/ 282374 w 5948040"/>
              <a:gd name="connsiteY16" fmla="*/ 6627191 h 6858000"/>
              <a:gd name="connsiteX17" fmla="*/ 282374 w 5948040"/>
              <a:gd name="connsiteY17" fmla="*/ 6584495 h 6858000"/>
              <a:gd name="connsiteX18" fmla="*/ 299294 w 5948040"/>
              <a:gd name="connsiteY18" fmla="*/ 6584495 h 6858000"/>
              <a:gd name="connsiteX19" fmla="*/ 299294 w 5948040"/>
              <a:gd name="connsiteY19" fmla="*/ 6576215 h 6858000"/>
              <a:gd name="connsiteX20" fmla="*/ 376878 w 5948040"/>
              <a:gd name="connsiteY20" fmla="*/ 6575423 h 6858000"/>
              <a:gd name="connsiteX21" fmla="*/ 352542 w 5948040"/>
              <a:gd name="connsiteY21" fmla="*/ 6601703 h 6858000"/>
              <a:gd name="connsiteX22" fmla="*/ 376878 w 5948040"/>
              <a:gd name="connsiteY22" fmla="*/ 6627911 h 6858000"/>
              <a:gd name="connsiteX23" fmla="*/ 400350 w 5948040"/>
              <a:gd name="connsiteY23" fmla="*/ 6608975 h 6858000"/>
              <a:gd name="connsiteX24" fmla="*/ 390198 w 5948040"/>
              <a:gd name="connsiteY24" fmla="*/ 6607391 h 6858000"/>
              <a:gd name="connsiteX25" fmla="*/ 376878 w 5948040"/>
              <a:gd name="connsiteY25" fmla="*/ 6619775 h 6858000"/>
              <a:gd name="connsiteX26" fmla="*/ 362622 w 5948040"/>
              <a:gd name="connsiteY26" fmla="*/ 6601703 h 6858000"/>
              <a:gd name="connsiteX27" fmla="*/ 376878 w 5948040"/>
              <a:gd name="connsiteY27" fmla="*/ 6583559 h 6858000"/>
              <a:gd name="connsiteX28" fmla="*/ 390054 w 5948040"/>
              <a:gd name="connsiteY28" fmla="*/ 6595727 h 6858000"/>
              <a:gd name="connsiteX29" fmla="*/ 400206 w 5948040"/>
              <a:gd name="connsiteY29" fmla="*/ 6594287 h 6858000"/>
              <a:gd name="connsiteX30" fmla="*/ 376878 w 5948040"/>
              <a:gd name="connsiteY30" fmla="*/ 6575423 h 6858000"/>
              <a:gd name="connsiteX31" fmla="*/ 0 w 5948040"/>
              <a:gd name="connsiteY31" fmla="*/ 0 h 6858000"/>
              <a:gd name="connsiteX32" fmla="*/ 5948040 w 5948040"/>
              <a:gd name="connsiteY32" fmla="*/ 0 h 6858000"/>
              <a:gd name="connsiteX33" fmla="*/ 5948040 w 5948040"/>
              <a:gd name="connsiteY33" fmla="*/ 6858000 h 6858000"/>
              <a:gd name="connsiteX34" fmla="*/ 0 w 5948040"/>
              <a:gd name="connsiteY3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948040" h="6858000">
                <a:moveTo>
                  <a:pt x="307155" y="6576215"/>
                </a:moveTo>
                <a:lnTo>
                  <a:pt x="307155" y="6627191"/>
                </a:lnTo>
                <a:lnTo>
                  <a:pt x="345243" y="6627191"/>
                </a:lnTo>
                <a:lnTo>
                  <a:pt x="345243" y="6618983"/>
                </a:lnTo>
                <a:lnTo>
                  <a:pt x="316947" y="6618983"/>
                </a:lnTo>
                <a:lnTo>
                  <a:pt x="316947" y="6605087"/>
                </a:lnTo>
                <a:lnTo>
                  <a:pt x="342147" y="6605087"/>
                </a:lnTo>
                <a:lnTo>
                  <a:pt x="342147" y="6597167"/>
                </a:lnTo>
                <a:lnTo>
                  <a:pt x="316947" y="6597167"/>
                </a:lnTo>
                <a:lnTo>
                  <a:pt x="316947" y="6584423"/>
                </a:lnTo>
                <a:lnTo>
                  <a:pt x="345243" y="6584423"/>
                </a:lnTo>
                <a:lnTo>
                  <a:pt x="345243" y="6576215"/>
                </a:lnTo>
                <a:close/>
                <a:moveTo>
                  <a:pt x="255590" y="6576215"/>
                </a:moveTo>
                <a:lnTo>
                  <a:pt x="255590" y="6584495"/>
                </a:lnTo>
                <a:lnTo>
                  <a:pt x="272510" y="6584495"/>
                </a:lnTo>
                <a:lnTo>
                  <a:pt x="272510" y="6627191"/>
                </a:lnTo>
                <a:lnTo>
                  <a:pt x="282374" y="6627191"/>
                </a:lnTo>
                <a:lnTo>
                  <a:pt x="282374" y="6584495"/>
                </a:lnTo>
                <a:lnTo>
                  <a:pt x="299294" y="6584495"/>
                </a:lnTo>
                <a:lnTo>
                  <a:pt x="299294" y="6576215"/>
                </a:lnTo>
                <a:close/>
                <a:moveTo>
                  <a:pt x="376878" y="6575423"/>
                </a:moveTo>
                <a:cubicBezTo>
                  <a:pt x="361830" y="6575423"/>
                  <a:pt x="352542" y="6586007"/>
                  <a:pt x="352542" y="6601703"/>
                </a:cubicBezTo>
                <a:cubicBezTo>
                  <a:pt x="352542" y="6617399"/>
                  <a:pt x="361830" y="6627911"/>
                  <a:pt x="376878" y="6627911"/>
                </a:cubicBezTo>
                <a:cubicBezTo>
                  <a:pt x="389766" y="6627911"/>
                  <a:pt x="398838" y="6620711"/>
                  <a:pt x="400350" y="6608975"/>
                </a:cubicBezTo>
                <a:lnTo>
                  <a:pt x="390198" y="6607391"/>
                </a:lnTo>
                <a:cubicBezTo>
                  <a:pt x="389046" y="6614663"/>
                  <a:pt x="384366" y="6619775"/>
                  <a:pt x="376878" y="6619775"/>
                </a:cubicBezTo>
                <a:cubicBezTo>
                  <a:pt x="367878" y="6619775"/>
                  <a:pt x="362622" y="6612503"/>
                  <a:pt x="362622" y="6601703"/>
                </a:cubicBezTo>
                <a:cubicBezTo>
                  <a:pt x="362622" y="6590831"/>
                  <a:pt x="367878" y="6583559"/>
                  <a:pt x="376878" y="6583559"/>
                </a:cubicBezTo>
                <a:cubicBezTo>
                  <a:pt x="384222" y="6583559"/>
                  <a:pt x="388830" y="6588455"/>
                  <a:pt x="390054" y="6595727"/>
                </a:cubicBezTo>
                <a:lnTo>
                  <a:pt x="400206" y="6594287"/>
                </a:lnTo>
                <a:cubicBezTo>
                  <a:pt x="398550" y="6582695"/>
                  <a:pt x="389838" y="6575423"/>
                  <a:pt x="376878" y="6575423"/>
                </a:cubicBezTo>
                <a:close/>
                <a:moveTo>
                  <a:pt x="0" y="0"/>
                </a:moveTo>
                <a:lnTo>
                  <a:pt x="5948040" y="0"/>
                </a:lnTo>
                <a:lnTo>
                  <a:pt x="5948040" y="6858000"/>
                </a:lnTo>
                <a:lnTo>
                  <a:pt x="0" y="6858000"/>
                </a:lnTo>
                <a:close/>
              </a:path>
            </a:pathLst>
          </a:custGeom>
          <a:solidFill>
            <a:schemeClr val="accent6">
              <a:lumMod val="20000"/>
              <a:lumOff val="80000"/>
            </a:schemeClr>
          </a:solidFill>
        </p:spPr>
        <p:txBody>
          <a:bodyPr wrap="square">
            <a:noAutofit/>
          </a:bodyPr>
          <a:lstStyle>
            <a:lvl1pPr marL="0" indent="0" algn="ctr">
              <a:buFontTx/>
              <a:buNone/>
              <a:defRPr sz="1000"/>
            </a:lvl1pPr>
          </a:lstStyle>
          <a:p>
            <a:r>
              <a:rPr lang="da-DK"/>
              <a:t>Klik på ikonet for at tilføje et billede</a:t>
            </a:r>
          </a:p>
        </p:txBody>
      </p:sp>
      <p:sp>
        <p:nvSpPr>
          <p:cNvPr id="9" name="Pladsholder til tekst 8">
            <a:extLst>
              <a:ext uri="{FF2B5EF4-FFF2-40B4-BE49-F238E27FC236}">
                <a16:creationId xmlns:a16="http://schemas.microsoft.com/office/drawing/2014/main" id="{78D95FC6-77B1-87DD-959F-A4C0E2BE10E0}"/>
              </a:ext>
            </a:extLst>
          </p:cNvPr>
          <p:cNvSpPr>
            <a:spLocks noGrp="1"/>
          </p:cNvSpPr>
          <p:nvPr>
            <p:ph type="body" sz="quarter" idx="13"/>
          </p:nvPr>
        </p:nvSpPr>
        <p:spPr>
          <a:xfrm>
            <a:off x="6240779" y="2239742"/>
            <a:ext cx="5697221" cy="3546540"/>
          </a:xfrm>
        </p:spPr>
        <p:txBody>
          <a:bodyPr/>
          <a:lstStyle>
            <a:lvl1pPr marL="0" indent="0">
              <a:lnSpc>
                <a:spcPct val="80000"/>
              </a:lnSpc>
              <a:spcBef>
                <a:spcPts val="0"/>
              </a:spcBef>
              <a:buFontTx/>
              <a:buNone/>
              <a:defRPr sz="4000" b="1"/>
            </a:lvl1pPr>
            <a:lvl2pPr marL="457200" indent="0">
              <a:buFontTx/>
              <a:buNone/>
              <a:defRPr sz="4000" b="1"/>
            </a:lvl2pPr>
            <a:lvl3pPr marL="914400" indent="0">
              <a:buFontTx/>
              <a:buNone/>
              <a:defRPr sz="4000" b="1"/>
            </a:lvl3pPr>
            <a:lvl4pPr marL="1371600" indent="0">
              <a:buFontTx/>
              <a:buNone/>
              <a:defRPr sz="4000" b="1"/>
            </a:lvl4pPr>
            <a:lvl5pPr marL="1828800" indent="0">
              <a:buFontTx/>
              <a:buNone/>
              <a:defRPr sz="4000" b="1"/>
            </a:lvl5pPr>
          </a:lstStyle>
          <a:p>
            <a:pPr lvl="0"/>
            <a:r>
              <a:rPr lang="da-DK"/>
              <a:t>Klik for at redigere teksttypografierne i masteren</a:t>
            </a:r>
          </a:p>
        </p:txBody>
      </p:sp>
      <p:sp>
        <p:nvSpPr>
          <p:cNvPr id="11" name="Pladsholder til tekst 8">
            <a:extLst>
              <a:ext uri="{FF2B5EF4-FFF2-40B4-BE49-F238E27FC236}">
                <a16:creationId xmlns:a16="http://schemas.microsoft.com/office/drawing/2014/main" id="{4B72C58C-8D31-83DD-DF5D-6C73702721A3}"/>
              </a:ext>
            </a:extLst>
          </p:cNvPr>
          <p:cNvSpPr>
            <a:spLocks noGrp="1"/>
          </p:cNvSpPr>
          <p:nvPr>
            <p:ph type="body" sz="quarter" idx="14"/>
          </p:nvPr>
        </p:nvSpPr>
        <p:spPr>
          <a:xfrm>
            <a:off x="6240780" y="5971221"/>
            <a:ext cx="5697220" cy="441721"/>
          </a:xfrm>
        </p:spPr>
        <p:txBody>
          <a:bodyPr anchor="b" anchorCtr="0"/>
          <a:lstStyle>
            <a:lvl1pPr marL="0" indent="0">
              <a:spcBef>
                <a:spcPts val="0"/>
              </a:spcBef>
              <a:buFontTx/>
              <a:buNone/>
              <a:defRPr sz="1200" b="1"/>
            </a:lvl1pPr>
            <a:lvl2pPr marL="457200" indent="0">
              <a:buFontTx/>
              <a:buNone/>
              <a:defRPr sz="1800" b="1"/>
            </a:lvl2pPr>
            <a:lvl3pPr marL="914400" indent="0">
              <a:buFontTx/>
              <a:buNone/>
              <a:defRPr sz="4000" b="1"/>
            </a:lvl3pPr>
            <a:lvl4pPr marL="1371600" indent="0">
              <a:buFontTx/>
              <a:buNone/>
              <a:defRPr sz="4000" b="1"/>
            </a:lvl4pPr>
            <a:lvl5pPr marL="1828800" indent="0">
              <a:buFontTx/>
              <a:buNone/>
              <a:defRPr sz="4000" b="1"/>
            </a:lvl5pPr>
          </a:lstStyle>
          <a:p>
            <a:pPr lvl="0"/>
            <a:r>
              <a:rPr lang="da-DK"/>
              <a:t>Klik for at redigere teksttypografierne i masteren</a:t>
            </a:r>
          </a:p>
        </p:txBody>
      </p:sp>
      <p:sp>
        <p:nvSpPr>
          <p:cNvPr id="12" name="Pladsholder til dato 11">
            <a:extLst>
              <a:ext uri="{FF2B5EF4-FFF2-40B4-BE49-F238E27FC236}">
                <a16:creationId xmlns:a16="http://schemas.microsoft.com/office/drawing/2014/main" id="{39354C3C-3CF0-CCB2-3796-A13BEF24CF57}"/>
              </a:ext>
            </a:extLst>
          </p:cNvPr>
          <p:cNvSpPr>
            <a:spLocks noGrp="1"/>
          </p:cNvSpPr>
          <p:nvPr>
            <p:ph type="dt" sz="half" idx="15"/>
          </p:nvPr>
        </p:nvSpPr>
        <p:spPr/>
        <p:txBody>
          <a:bodyPr/>
          <a:lstStyle/>
          <a:p>
            <a:fld id="{A238F320-4F76-4A55-845E-889BE59CB216}" type="datetime5">
              <a:rPr lang="da-DK" smtClean="0"/>
              <a:t>september 2026</a:t>
            </a:fld>
            <a:endParaRPr lang="da-DK" dirty="0"/>
          </a:p>
        </p:txBody>
      </p:sp>
      <p:sp>
        <p:nvSpPr>
          <p:cNvPr id="13" name="Pladsholder til sidefod 12">
            <a:extLst>
              <a:ext uri="{FF2B5EF4-FFF2-40B4-BE49-F238E27FC236}">
                <a16:creationId xmlns:a16="http://schemas.microsoft.com/office/drawing/2014/main" id="{FBE627F5-372F-642D-96E8-6D40064E785E}"/>
              </a:ext>
            </a:extLst>
          </p:cNvPr>
          <p:cNvSpPr>
            <a:spLocks noGrp="1"/>
          </p:cNvSpPr>
          <p:nvPr>
            <p:ph type="ftr" sz="quarter" idx="16"/>
          </p:nvPr>
        </p:nvSpPr>
        <p:spPr/>
        <p:txBody>
          <a:bodyPr/>
          <a:lstStyle/>
          <a:p>
            <a:r>
              <a:rPr lang="da-DK"/>
              <a:t>Resultatvurdering 2025</a:t>
            </a:r>
            <a:endParaRPr lang="da-DK" dirty="0"/>
          </a:p>
        </p:txBody>
      </p:sp>
      <p:sp>
        <p:nvSpPr>
          <p:cNvPr id="14" name="Pladsholder til slidenummer 13">
            <a:extLst>
              <a:ext uri="{FF2B5EF4-FFF2-40B4-BE49-F238E27FC236}">
                <a16:creationId xmlns:a16="http://schemas.microsoft.com/office/drawing/2014/main" id="{1E83ABA0-D62B-F1F0-5FB5-E8E7BE759357}"/>
              </a:ext>
            </a:extLst>
          </p:cNvPr>
          <p:cNvSpPr>
            <a:spLocks noGrp="1"/>
          </p:cNvSpPr>
          <p:nvPr>
            <p:ph type="sldNum" sz="quarter" idx="17"/>
          </p:nvPr>
        </p:nvSpPr>
        <p:spPr/>
        <p:txBody>
          <a:bodyPr/>
          <a:lstStyle/>
          <a:p>
            <a:fld id="{F4781EAC-78B3-44ED-85DE-5B6C0B0E8165}" type="slidenum">
              <a:rPr lang="da-DK" smtClean="0"/>
              <a:pPr/>
              <a:t>‹#›</a:t>
            </a:fld>
            <a:endParaRPr lang="da-DK"/>
          </a:p>
        </p:txBody>
      </p:sp>
      <p:sp>
        <p:nvSpPr>
          <p:cNvPr id="8" name="Pladsholder til tekst 12">
            <a:extLst>
              <a:ext uri="{FF2B5EF4-FFF2-40B4-BE49-F238E27FC236}">
                <a16:creationId xmlns:a16="http://schemas.microsoft.com/office/drawing/2014/main" id="{EEDA2395-4033-D9C8-2E82-838990DE5AEB}"/>
              </a:ext>
            </a:extLst>
          </p:cNvPr>
          <p:cNvSpPr>
            <a:spLocks noGrp="1"/>
          </p:cNvSpPr>
          <p:nvPr>
            <p:ph type="body" sz="quarter" idx="19"/>
          </p:nvPr>
        </p:nvSpPr>
        <p:spPr>
          <a:xfrm>
            <a:off x="6239995" y="248108"/>
            <a:ext cx="5697220" cy="1073150"/>
          </a:xfrm>
        </p:spPr>
        <p:txBody>
          <a:bodyPr/>
          <a:lstStyle>
            <a:lvl1pPr marL="0" indent="0">
              <a:buFontTx/>
              <a:buNone/>
              <a:defRPr sz="2000" b="0" cap="all" baseline="0">
                <a:latin typeface="+mj-lt"/>
              </a:defRPr>
            </a:lvl1pPr>
          </a:lstStyle>
          <a:p>
            <a:pPr lvl="0"/>
            <a:r>
              <a:rPr lang="da-DK"/>
              <a:t>Klik for at redigere teksttypografierne i masteren</a:t>
            </a:r>
          </a:p>
        </p:txBody>
      </p:sp>
    </p:spTree>
    <p:extLst>
      <p:ext uri="{BB962C8B-B14F-4D97-AF65-F5344CB8AC3E}">
        <p14:creationId xmlns:p14="http://schemas.microsoft.com/office/powerpoint/2010/main" val="3811932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edarbejder liste">
    <p:spTree>
      <p:nvGrpSpPr>
        <p:cNvPr id="1" name=""/>
        <p:cNvGrpSpPr/>
        <p:nvPr/>
      </p:nvGrpSpPr>
      <p:grpSpPr>
        <a:xfrm>
          <a:off x="0" y="0"/>
          <a:ext cx="0" cy="0"/>
          <a:chOff x="0" y="0"/>
          <a:chExt cx="0" cy="0"/>
        </a:xfrm>
      </p:grpSpPr>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p>
            <a:fld id="{94130818-F32B-4165-9F92-66C69565FA76}"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70EDCFCD-BA77-F69E-FD20-D822D5A013E1}"/>
              </a:ext>
            </a:extLst>
          </p:cNvPr>
          <p:cNvSpPr>
            <a:spLocks noGrp="1"/>
          </p:cNvSpPr>
          <p:nvPr>
            <p:ph type="body" sz="quarter" idx="13"/>
          </p:nvPr>
        </p:nvSpPr>
        <p:spPr>
          <a:xfrm>
            <a:off x="269999" y="248108"/>
            <a:ext cx="11672763" cy="398437"/>
          </a:xfrm>
        </p:spPr>
        <p:txBody>
          <a:bodyPr/>
          <a:lstStyle>
            <a:lvl1pPr marL="0" indent="0">
              <a:buFontTx/>
              <a:buNone/>
              <a:defRPr sz="2000" b="1" cap="all" baseline="0"/>
            </a:lvl1pPr>
          </a:lstStyle>
          <a:p>
            <a:pPr lvl="0"/>
            <a:r>
              <a:rPr lang="da-DK"/>
              <a:t>Klik for at redigere teksttypografierne i masteren</a:t>
            </a:r>
          </a:p>
        </p:txBody>
      </p:sp>
      <p:sp>
        <p:nvSpPr>
          <p:cNvPr id="20" name="Pladsholder til billede 4">
            <a:extLst>
              <a:ext uri="{FF2B5EF4-FFF2-40B4-BE49-F238E27FC236}">
                <a16:creationId xmlns:a16="http://schemas.microsoft.com/office/drawing/2014/main" id="{D14BB060-22E4-D264-E437-14949ED815A6}"/>
              </a:ext>
            </a:extLst>
          </p:cNvPr>
          <p:cNvSpPr>
            <a:spLocks noGrp="1"/>
          </p:cNvSpPr>
          <p:nvPr>
            <p:ph type="pic" sz="quarter" idx="15"/>
          </p:nvPr>
        </p:nvSpPr>
        <p:spPr>
          <a:xfrm>
            <a:off x="269999"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2" name="Pladsholder til billede 4">
            <a:extLst>
              <a:ext uri="{FF2B5EF4-FFF2-40B4-BE49-F238E27FC236}">
                <a16:creationId xmlns:a16="http://schemas.microsoft.com/office/drawing/2014/main" id="{AF7A7CCD-30AA-0C5E-28F5-666626DBDC29}"/>
              </a:ext>
            </a:extLst>
          </p:cNvPr>
          <p:cNvSpPr>
            <a:spLocks noGrp="1"/>
          </p:cNvSpPr>
          <p:nvPr>
            <p:ph type="pic" sz="quarter" idx="17"/>
          </p:nvPr>
        </p:nvSpPr>
        <p:spPr>
          <a:xfrm>
            <a:off x="2262788"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4" name="Pladsholder til billede 4">
            <a:extLst>
              <a:ext uri="{FF2B5EF4-FFF2-40B4-BE49-F238E27FC236}">
                <a16:creationId xmlns:a16="http://schemas.microsoft.com/office/drawing/2014/main" id="{9E4894C9-B11A-0BDA-0B01-4F635281881A}"/>
              </a:ext>
            </a:extLst>
          </p:cNvPr>
          <p:cNvSpPr>
            <a:spLocks noGrp="1"/>
          </p:cNvSpPr>
          <p:nvPr>
            <p:ph type="pic" sz="quarter" idx="19"/>
          </p:nvPr>
        </p:nvSpPr>
        <p:spPr>
          <a:xfrm>
            <a:off x="4255577"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34" name="Pladsholder til billede 4">
            <a:extLst>
              <a:ext uri="{FF2B5EF4-FFF2-40B4-BE49-F238E27FC236}">
                <a16:creationId xmlns:a16="http://schemas.microsoft.com/office/drawing/2014/main" id="{495EE5D7-1ECE-E90B-F7F3-5F72D6DC638B}"/>
              </a:ext>
            </a:extLst>
          </p:cNvPr>
          <p:cNvSpPr>
            <a:spLocks noGrp="1"/>
          </p:cNvSpPr>
          <p:nvPr>
            <p:ph type="pic" sz="quarter" idx="21"/>
          </p:nvPr>
        </p:nvSpPr>
        <p:spPr>
          <a:xfrm>
            <a:off x="6248366"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2" name="Titel 1">
            <a:extLst>
              <a:ext uri="{FF2B5EF4-FFF2-40B4-BE49-F238E27FC236}">
                <a16:creationId xmlns:a16="http://schemas.microsoft.com/office/drawing/2014/main" id="{2BCBAFF3-3FA7-B1E9-B847-4A75E8860E44}"/>
              </a:ext>
            </a:extLst>
          </p:cNvPr>
          <p:cNvSpPr>
            <a:spLocks noGrp="1"/>
          </p:cNvSpPr>
          <p:nvPr>
            <p:ph type="title"/>
          </p:nvPr>
        </p:nvSpPr>
        <p:spPr>
          <a:xfrm>
            <a:off x="270000" y="646545"/>
            <a:ext cx="11668000" cy="1176887"/>
          </a:xfrm>
        </p:spPr>
        <p:txBody>
          <a:bodyPr anchor="b" anchorCtr="0"/>
          <a:lstStyle>
            <a:lvl1pPr>
              <a:defRPr cap="none" baseline="0"/>
            </a:lvl1pPr>
          </a:lstStyle>
          <a:p>
            <a:r>
              <a:rPr lang="da-DK"/>
              <a:t>Klik for at redigere titeltypografien i masteren</a:t>
            </a:r>
            <a:endParaRPr lang="da-DK" dirty="0"/>
          </a:p>
        </p:txBody>
      </p:sp>
      <p:sp>
        <p:nvSpPr>
          <p:cNvPr id="5" name="Pladsholder til billede 4">
            <a:extLst>
              <a:ext uri="{FF2B5EF4-FFF2-40B4-BE49-F238E27FC236}">
                <a16:creationId xmlns:a16="http://schemas.microsoft.com/office/drawing/2014/main" id="{0A1904CC-8166-3F05-F72C-C5BD4466D8E7}"/>
              </a:ext>
            </a:extLst>
          </p:cNvPr>
          <p:cNvSpPr>
            <a:spLocks noGrp="1"/>
          </p:cNvSpPr>
          <p:nvPr>
            <p:ph type="pic" sz="quarter" idx="30"/>
          </p:nvPr>
        </p:nvSpPr>
        <p:spPr>
          <a:xfrm>
            <a:off x="8241155"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6" name="Pladsholder til billede 4">
            <a:extLst>
              <a:ext uri="{FF2B5EF4-FFF2-40B4-BE49-F238E27FC236}">
                <a16:creationId xmlns:a16="http://schemas.microsoft.com/office/drawing/2014/main" id="{0E529963-9614-C2D6-7B7E-01C1C9C1D333}"/>
              </a:ext>
            </a:extLst>
          </p:cNvPr>
          <p:cNvSpPr>
            <a:spLocks noGrp="1"/>
          </p:cNvSpPr>
          <p:nvPr>
            <p:ph type="pic" sz="quarter" idx="31"/>
          </p:nvPr>
        </p:nvSpPr>
        <p:spPr>
          <a:xfrm>
            <a:off x="10233945" y="2284499"/>
            <a:ext cx="1706439" cy="2287501"/>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10" name="Pladsholder til tekst 13">
            <a:extLst>
              <a:ext uri="{FF2B5EF4-FFF2-40B4-BE49-F238E27FC236}">
                <a16:creationId xmlns:a16="http://schemas.microsoft.com/office/drawing/2014/main" id="{E1893AA1-22A0-81BA-DDC0-422F8EC45F84}"/>
              </a:ext>
            </a:extLst>
          </p:cNvPr>
          <p:cNvSpPr>
            <a:spLocks noGrp="1"/>
          </p:cNvSpPr>
          <p:nvPr>
            <p:ph type="body" sz="quarter" idx="32"/>
          </p:nvPr>
        </p:nvSpPr>
        <p:spPr>
          <a:xfrm>
            <a:off x="263525"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
        <p:nvSpPr>
          <p:cNvPr id="11" name="Pladsholder til tekst 13">
            <a:extLst>
              <a:ext uri="{FF2B5EF4-FFF2-40B4-BE49-F238E27FC236}">
                <a16:creationId xmlns:a16="http://schemas.microsoft.com/office/drawing/2014/main" id="{F0A64616-1326-D8CB-E402-A50DF755CFCE}"/>
              </a:ext>
            </a:extLst>
          </p:cNvPr>
          <p:cNvSpPr>
            <a:spLocks noGrp="1"/>
          </p:cNvSpPr>
          <p:nvPr>
            <p:ph type="body" sz="quarter" idx="33"/>
          </p:nvPr>
        </p:nvSpPr>
        <p:spPr>
          <a:xfrm>
            <a:off x="2257609"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
        <p:nvSpPr>
          <p:cNvPr id="15" name="Pladsholder til tekst 13">
            <a:extLst>
              <a:ext uri="{FF2B5EF4-FFF2-40B4-BE49-F238E27FC236}">
                <a16:creationId xmlns:a16="http://schemas.microsoft.com/office/drawing/2014/main" id="{87989B5D-E919-369A-7AAF-FF42B4A4DA66}"/>
              </a:ext>
            </a:extLst>
          </p:cNvPr>
          <p:cNvSpPr>
            <a:spLocks noGrp="1"/>
          </p:cNvSpPr>
          <p:nvPr>
            <p:ph type="body" sz="quarter" idx="34"/>
          </p:nvPr>
        </p:nvSpPr>
        <p:spPr>
          <a:xfrm>
            <a:off x="4251693"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
        <p:nvSpPr>
          <p:cNvPr id="16" name="Pladsholder til tekst 13">
            <a:extLst>
              <a:ext uri="{FF2B5EF4-FFF2-40B4-BE49-F238E27FC236}">
                <a16:creationId xmlns:a16="http://schemas.microsoft.com/office/drawing/2014/main" id="{02FF9938-8A87-7800-D608-2E7B27B549CD}"/>
              </a:ext>
            </a:extLst>
          </p:cNvPr>
          <p:cNvSpPr>
            <a:spLocks noGrp="1"/>
          </p:cNvSpPr>
          <p:nvPr>
            <p:ph type="body" sz="quarter" idx="35"/>
          </p:nvPr>
        </p:nvSpPr>
        <p:spPr>
          <a:xfrm>
            <a:off x="6245777"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
        <p:nvSpPr>
          <p:cNvPr id="25" name="Pladsholder til tekst 13">
            <a:extLst>
              <a:ext uri="{FF2B5EF4-FFF2-40B4-BE49-F238E27FC236}">
                <a16:creationId xmlns:a16="http://schemas.microsoft.com/office/drawing/2014/main" id="{3889D4CC-B515-F87B-7485-647085D3F223}"/>
              </a:ext>
            </a:extLst>
          </p:cNvPr>
          <p:cNvSpPr>
            <a:spLocks noGrp="1"/>
          </p:cNvSpPr>
          <p:nvPr>
            <p:ph type="body" sz="quarter" idx="36"/>
          </p:nvPr>
        </p:nvSpPr>
        <p:spPr>
          <a:xfrm>
            <a:off x="8239861"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
        <p:nvSpPr>
          <p:cNvPr id="26" name="Pladsholder til tekst 13">
            <a:extLst>
              <a:ext uri="{FF2B5EF4-FFF2-40B4-BE49-F238E27FC236}">
                <a16:creationId xmlns:a16="http://schemas.microsoft.com/office/drawing/2014/main" id="{A4B7CB3A-1548-5733-8EA3-E0F262F223A7}"/>
              </a:ext>
            </a:extLst>
          </p:cNvPr>
          <p:cNvSpPr>
            <a:spLocks noGrp="1"/>
          </p:cNvSpPr>
          <p:nvPr>
            <p:ph type="body" sz="quarter" idx="37"/>
          </p:nvPr>
        </p:nvSpPr>
        <p:spPr>
          <a:xfrm>
            <a:off x="10233945" y="4775200"/>
            <a:ext cx="1706439" cy="1411288"/>
          </a:xfrm>
        </p:spPr>
        <p:txBody>
          <a:bodyPr/>
          <a:lstStyle>
            <a:lvl1pPr marL="0" indent="0">
              <a:spcAft>
                <a:spcPts val="300"/>
              </a:spcAft>
              <a:buFontTx/>
              <a:buNone/>
              <a:defRPr sz="1600" b="1"/>
            </a:lvl1pPr>
            <a:lvl2pPr marL="0" indent="0">
              <a:spcAft>
                <a:spcPts val="300"/>
              </a:spcAft>
              <a:buFontTx/>
              <a:buNone/>
              <a:defRPr sz="1000" b="0"/>
            </a:lvl2pPr>
            <a:lvl3pPr marL="0" indent="0">
              <a:spcAft>
                <a:spcPts val="300"/>
              </a:spcAft>
              <a:buFontTx/>
              <a:buNone/>
              <a:defRPr sz="800" b="1"/>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a:p>
            <a:pPr lvl="2"/>
            <a:r>
              <a:rPr lang="da-DK"/>
              <a:t>Tredje niveau</a:t>
            </a:r>
          </a:p>
        </p:txBody>
      </p:sp>
    </p:spTree>
    <p:extLst>
      <p:ext uri="{BB962C8B-B14F-4D97-AF65-F5344CB8AC3E}">
        <p14:creationId xmlns:p14="http://schemas.microsoft.com/office/powerpoint/2010/main" val="2465332393"/>
      </p:ext>
    </p:extLst>
  </p:cSld>
  <p:clrMapOvr>
    <a:masterClrMapping/>
  </p:clrMapOvr>
  <p:extLst>
    <p:ext uri="{DCECCB84-F9BA-43D5-87BE-67443E8EF086}">
      <p15:sldGuideLst xmlns:p15="http://schemas.microsoft.com/office/powerpoint/2012/main">
        <p15:guide id="1" pos="124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edarbejder">
    <p:bg>
      <p:bgPr>
        <a:solidFill>
          <a:schemeClr val="tx1"/>
        </a:solidFill>
        <a:effectLst/>
      </p:bgPr>
    </p:bg>
    <p:spTree>
      <p:nvGrpSpPr>
        <p:cNvPr id="1" name=""/>
        <p:cNvGrpSpPr/>
        <p:nvPr/>
      </p:nvGrpSpPr>
      <p:grpSpPr>
        <a:xfrm>
          <a:off x="0" y="0"/>
          <a:ext cx="0" cy="0"/>
          <a:chOff x="0" y="0"/>
          <a:chExt cx="0" cy="0"/>
        </a:xfrm>
      </p:grpSpPr>
      <p:sp>
        <p:nvSpPr>
          <p:cNvPr id="5" name="Pladsholder til billede 4">
            <a:extLst>
              <a:ext uri="{FF2B5EF4-FFF2-40B4-BE49-F238E27FC236}">
                <a16:creationId xmlns:a16="http://schemas.microsoft.com/office/drawing/2014/main" id="{31436F44-8B29-42D9-8037-0F95D773BA24}"/>
              </a:ext>
            </a:extLst>
          </p:cNvPr>
          <p:cNvSpPr>
            <a:spLocks noGrp="1"/>
          </p:cNvSpPr>
          <p:nvPr>
            <p:ph type="pic" sz="quarter" idx="13"/>
          </p:nvPr>
        </p:nvSpPr>
        <p:spPr>
          <a:xfrm>
            <a:off x="6096000" y="0"/>
            <a:ext cx="6096000" cy="6858000"/>
          </a:xfrm>
          <a:solidFill>
            <a:schemeClr val="accent6">
              <a:lumMod val="20000"/>
              <a:lumOff val="80000"/>
            </a:schemeClr>
          </a:solidFill>
        </p:spPr>
        <p:txBody>
          <a:bodyPr>
            <a:normAutofit/>
          </a:bodyPr>
          <a:lstStyle>
            <a:lvl1pPr marL="0" indent="0" algn="ctr">
              <a:buFontTx/>
              <a:buNone/>
              <a:defRPr sz="1000"/>
            </a:lvl1pPr>
          </a:lstStyle>
          <a:p>
            <a:r>
              <a:rPr lang="da-DK"/>
              <a:t>Klik på ikonet for at tilføje et billede</a:t>
            </a:r>
          </a:p>
        </p:txBody>
      </p:sp>
      <p:sp>
        <p:nvSpPr>
          <p:cNvPr id="8" name="Undertitel 2">
            <a:extLst>
              <a:ext uri="{FF2B5EF4-FFF2-40B4-BE49-F238E27FC236}">
                <a16:creationId xmlns:a16="http://schemas.microsoft.com/office/drawing/2014/main" id="{25270BDF-FD48-081D-CCDE-1474AFB60F31}"/>
              </a:ext>
            </a:extLst>
          </p:cNvPr>
          <p:cNvSpPr>
            <a:spLocks noGrp="1"/>
          </p:cNvSpPr>
          <p:nvPr>
            <p:ph type="subTitle" idx="1"/>
          </p:nvPr>
        </p:nvSpPr>
        <p:spPr>
          <a:xfrm>
            <a:off x="268942" y="3421063"/>
            <a:ext cx="5351273" cy="2657009"/>
          </a:xfrm>
        </p:spPr>
        <p:txBody>
          <a:bodyPr lIns="0" tIns="0" rIns="0" bIns="0">
            <a:noAutofit/>
          </a:bodyPr>
          <a:lstStyle>
            <a:lvl1pPr marL="0" indent="0" algn="l">
              <a:buNone/>
              <a:defRPr sz="1400" b="0">
                <a:solidFill>
                  <a:srgbClr val="F0F5E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10" name="Pladsholder til dato 9">
            <a:extLst>
              <a:ext uri="{FF2B5EF4-FFF2-40B4-BE49-F238E27FC236}">
                <a16:creationId xmlns:a16="http://schemas.microsoft.com/office/drawing/2014/main" id="{9B001C96-88CF-5D7C-F90B-FCC18D7C9BEE}"/>
              </a:ext>
            </a:extLst>
          </p:cNvPr>
          <p:cNvSpPr>
            <a:spLocks noGrp="1"/>
          </p:cNvSpPr>
          <p:nvPr>
            <p:ph type="dt" sz="half" idx="10"/>
          </p:nvPr>
        </p:nvSpPr>
        <p:spPr/>
        <p:txBody>
          <a:bodyPr/>
          <a:lstStyle>
            <a:lvl1pPr>
              <a:defRPr>
                <a:solidFill>
                  <a:schemeClr val="bg2"/>
                </a:solidFill>
              </a:defRPr>
            </a:lvl1pPr>
          </a:lstStyle>
          <a:p>
            <a:fld id="{01ED1C3B-B39F-42F0-A9CA-786BE12726F2}" type="datetime5">
              <a:rPr lang="da-DK" smtClean="0"/>
              <a:t>september 2026</a:t>
            </a:fld>
            <a:endParaRPr lang="da-DK" dirty="0"/>
          </a:p>
        </p:txBody>
      </p:sp>
      <p:sp>
        <p:nvSpPr>
          <p:cNvPr id="11" name="Pladsholder til sidefod 10">
            <a:extLst>
              <a:ext uri="{FF2B5EF4-FFF2-40B4-BE49-F238E27FC236}">
                <a16:creationId xmlns:a16="http://schemas.microsoft.com/office/drawing/2014/main" id="{112DDEBB-F21B-E1CF-EFC5-BFB2C76CD2B0}"/>
              </a:ext>
            </a:extLst>
          </p:cNvPr>
          <p:cNvSpPr>
            <a:spLocks noGrp="1"/>
          </p:cNvSpPr>
          <p:nvPr>
            <p:ph type="ftr" sz="quarter" idx="11"/>
          </p:nvPr>
        </p:nvSpPr>
        <p:spPr/>
        <p:txBody>
          <a:bodyPr/>
          <a:lstStyle>
            <a:lvl1pPr>
              <a:defRPr>
                <a:solidFill>
                  <a:schemeClr val="bg2"/>
                </a:solidFill>
              </a:defRPr>
            </a:lvl1pPr>
          </a:lstStyle>
          <a:p>
            <a:r>
              <a:rPr lang="da-DK"/>
              <a:t>Resultatvurdering 2025</a:t>
            </a:r>
            <a:endParaRPr lang="da-DK" dirty="0"/>
          </a:p>
        </p:txBody>
      </p:sp>
      <p:sp>
        <p:nvSpPr>
          <p:cNvPr id="12" name="Pladsholder til slidenummer 11">
            <a:extLst>
              <a:ext uri="{FF2B5EF4-FFF2-40B4-BE49-F238E27FC236}">
                <a16:creationId xmlns:a16="http://schemas.microsoft.com/office/drawing/2014/main" id="{488AED8A-275C-C2CD-E5DF-546704C5C84D}"/>
              </a:ext>
            </a:extLst>
          </p:cNvPr>
          <p:cNvSpPr>
            <a:spLocks noGrp="1"/>
          </p:cNvSpPr>
          <p:nvPr>
            <p:ph type="sldNum" sz="quarter" idx="12"/>
          </p:nvPr>
        </p:nvSpPr>
        <p:spPr/>
        <p:txBody>
          <a:bodyPr/>
          <a:lstStyle>
            <a:lvl1pPr>
              <a:defRPr>
                <a:solidFill>
                  <a:schemeClr val="bg2"/>
                </a:solidFill>
              </a:defRPr>
            </a:lvl1pPr>
          </a:lstStyle>
          <a:p>
            <a:fld id="{F4781EAC-78B3-44ED-85DE-5B6C0B0E8165}" type="slidenum">
              <a:rPr lang="da-DK" smtClean="0"/>
              <a:pPr/>
              <a:t>‹#›</a:t>
            </a:fld>
            <a:endParaRPr lang="da-DK"/>
          </a:p>
        </p:txBody>
      </p:sp>
      <p:pic>
        <p:nvPicPr>
          <p:cNvPr id="13" name="Grafik 12">
            <a:extLst>
              <a:ext uri="{FF2B5EF4-FFF2-40B4-BE49-F238E27FC236}">
                <a16:creationId xmlns:a16="http://schemas.microsoft.com/office/drawing/2014/main" id="{3AD4C61B-A040-F171-D58B-3470D069265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5590" y="6575423"/>
            <a:ext cx="144000" cy="54000"/>
          </a:xfrm>
          <a:prstGeom prst="rect">
            <a:avLst/>
          </a:prstGeom>
        </p:spPr>
      </p:pic>
      <p:sp>
        <p:nvSpPr>
          <p:cNvPr id="2" name="Pladsholder til tekst 13">
            <a:extLst>
              <a:ext uri="{FF2B5EF4-FFF2-40B4-BE49-F238E27FC236}">
                <a16:creationId xmlns:a16="http://schemas.microsoft.com/office/drawing/2014/main" id="{9447E51F-54AC-F253-EEBA-A7038BD95ADB}"/>
              </a:ext>
            </a:extLst>
          </p:cNvPr>
          <p:cNvSpPr>
            <a:spLocks noGrp="1"/>
          </p:cNvSpPr>
          <p:nvPr>
            <p:ph type="body" sz="quarter" idx="32"/>
          </p:nvPr>
        </p:nvSpPr>
        <p:spPr>
          <a:xfrm>
            <a:off x="263525" y="2265693"/>
            <a:ext cx="5351273" cy="782095"/>
          </a:xfrm>
        </p:spPr>
        <p:txBody>
          <a:bodyPr/>
          <a:lstStyle>
            <a:lvl1pPr marL="0" indent="0">
              <a:spcAft>
                <a:spcPts val="300"/>
              </a:spcAft>
              <a:buFontTx/>
              <a:buNone/>
              <a:defRPr sz="3000" b="1">
                <a:solidFill>
                  <a:schemeClr val="bg2"/>
                </a:solidFill>
              </a:defRPr>
            </a:lvl1pPr>
            <a:lvl2pPr marL="0" indent="0">
              <a:spcAft>
                <a:spcPts val="300"/>
              </a:spcAft>
              <a:buFontTx/>
              <a:buNone/>
              <a:defRPr sz="1800" b="0">
                <a:solidFill>
                  <a:schemeClr val="bg2"/>
                </a:solidFill>
              </a:defRPr>
            </a:lvl2pPr>
            <a:lvl3pPr marL="0" indent="0">
              <a:spcAft>
                <a:spcPts val="300"/>
              </a:spcAft>
              <a:buFontTx/>
              <a:buNone/>
              <a:defRPr sz="800" b="1">
                <a:solidFill>
                  <a:schemeClr val="bg2"/>
                </a:solidFill>
              </a:defRPr>
            </a:lvl3pPr>
            <a:lvl4pPr marL="0" indent="0">
              <a:buFontTx/>
              <a:buNone/>
              <a:defRPr sz="800"/>
            </a:lvl4pPr>
            <a:lvl5pPr marL="1828800" indent="0">
              <a:buFontTx/>
              <a:buNone/>
              <a:defRPr/>
            </a:lvl5pPr>
          </a:lstStyle>
          <a:p>
            <a:pPr lvl="0"/>
            <a:r>
              <a:rPr lang="da-DK"/>
              <a:t>Klik for at redigere teksttypografierne i masteren</a:t>
            </a:r>
          </a:p>
          <a:p>
            <a:pPr lvl="1"/>
            <a:r>
              <a:rPr lang="da-DK"/>
              <a:t>Andet niveau</a:t>
            </a:r>
          </a:p>
        </p:txBody>
      </p:sp>
      <p:grpSp>
        <p:nvGrpSpPr>
          <p:cNvPr id="3" name="Group 2">
            <a:extLst>
              <a:ext uri="{FF2B5EF4-FFF2-40B4-BE49-F238E27FC236}">
                <a16:creationId xmlns:a16="http://schemas.microsoft.com/office/drawing/2014/main" id="{43AD8DE7-61A1-3E15-D04B-C9D88559C74B}"/>
              </a:ext>
            </a:extLst>
          </p:cNvPr>
          <p:cNvGrpSpPr/>
          <p:nvPr userDrawn="1"/>
        </p:nvGrpSpPr>
        <p:grpSpPr>
          <a:xfrm>
            <a:off x="257631" y="253323"/>
            <a:ext cx="1747183" cy="326609"/>
            <a:chOff x="5001" y="-3460146"/>
            <a:chExt cx="8964496" cy="1675772"/>
          </a:xfrm>
          <a:solidFill>
            <a:schemeClr val="bg2"/>
          </a:solidFill>
        </p:grpSpPr>
        <p:sp>
          <p:nvSpPr>
            <p:cNvPr id="4" name="Free-form: Shape 3">
              <a:extLst>
                <a:ext uri="{FF2B5EF4-FFF2-40B4-BE49-F238E27FC236}">
                  <a16:creationId xmlns:a16="http://schemas.microsoft.com/office/drawing/2014/main" id="{9CABBD29-B6CA-C04D-DD99-3DF01AE6316D}"/>
                </a:ext>
              </a:extLst>
            </p:cNvPr>
            <p:cNvSpPr/>
            <p:nvPr/>
          </p:nvSpPr>
          <p:spPr>
            <a:xfrm>
              <a:off x="5001" y="-3460146"/>
              <a:ext cx="4869942" cy="1675772"/>
            </a:xfrm>
            <a:custGeom>
              <a:avLst/>
              <a:gdLst>
                <a:gd name="connsiteX0" fmla="*/ 1613445 w 4869942"/>
                <a:gd name="connsiteY0" fmla="*/ 31156 h 1675772"/>
                <a:gd name="connsiteX1" fmla="*/ 1613445 w 4869942"/>
                <a:gd name="connsiteY1" fmla="*/ 171784 h 1675772"/>
                <a:gd name="connsiteX2" fmla="*/ 0 w 4869942"/>
                <a:gd name="connsiteY2" fmla="*/ 171784 h 1675772"/>
                <a:gd name="connsiteX3" fmla="*/ 0 w 4869942"/>
                <a:gd name="connsiteY3" fmla="*/ 31156 h 1675772"/>
                <a:gd name="connsiteX4" fmla="*/ 1613445 w 4869942"/>
                <a:gd name="connsiteY4" fmla="*/ 31156 h 1675772"/>
                <a:gd name="connsiteX5" fmla="*/ 712925 w 4869942"/>
                <a:gd name="connsiteY5" fmla="*/ 361455 h 1675772"/>
                <a:gd name="connsiteX6" fmla="*/ 0 w 4869942"/>
                <a:gd name="connsiteY6" fmla="*/ 361455 h 1675772"/>
                <a:gd name="connsiteX7" fmla="*/ 0 w 4869942"/>
                <a:gd name="connsiteY7" fmla="*/ 502083 h 1675772"/>
                <a:gd name="connsiteX8" fmla="*/ 572297 w 4869942"/>
                <a:gd name="connsiteY8" fmla="*/ 502083 h 1675772"/>
                <a:gd name="connsiteX9" fmla="*/ 572297 w 4869942"/>
                <a:gd name="connsiteY9" fmla="*/ 1644602 h 1675772"/>
                <a:gd name="connsiteX10" fmla="*/ 712925 w 4869942"/>
                <a:gd name="connsiteY10" fmla="*/ 1644602 h 1675772"/>
                <a:gd name="connsiteX11" fmla="*/ 712925 w 4869942"/>
                <a:gd name="connsiteY11" fmla="*/ 361455 h 1675772"/>
                <a:gd name="connsiteX12" fmla="*/ 900528 w 4869942"/>
                <a:gd name="connsiteY12" fmla="*/ 1644602 h 1675772"/>
                <a:gd name="connsiteX13" fmla="*/ 1041156 w 4869942"/>
                <a:gd name="connsiteY13" fmla="*/ 1644602 h 1675772"/>
                <a:gd name="connsiteX14" fmla="*/ 1041156 w 4869942"/>
                <a:gd name="connsiteY14" fmla="*/ 502083 h 1675772"/>
                <a:gd name="connsiteX15" fmla="*/ 1613445 w 4869942"/>
                <a:gd name="connsiteY15" fmla="*/ 502083 h 1675772"/>
                <a:gd name="connsiteX16" fmla="*/ 1613445 w 4869942"/>
                <a:gd name="connsiteY16" fmla="*/ 361455 h 1675772"/>
                <a:gd name="connsiteX17" fmla="*/ 900528 w 4869942"/>
                <a:gd name="connsiteY17" fmla="*/ 361455 h 1675772"/>
                <a:gd name="connsiteX18" fmla="*/ 900528 w 4869942"/>
                <a:gd name="connsiteY18" fmla="*/ 1644602 h 1675772"/>
                <a:gd name="connsiteX19" fmla="*/ 1847395 w 4869942"/>
                <a:gd name="connsiteY19" fmla="*/ 1644602 h 1675772"/>
                <a:gd name="connsiteX20" fmla="*/ 1847395 w 4869942"/>
                <a:gd name="connsiteY20" fmla="*/ 31156 h 1675772"/>
                <a:gd name="connsiteX21" fmla="*/ 3182940 w 4869942"/>
                <a:gd name="connsiteY21" fmla="*/ 31156 h 1675772"/>
                <a:gd name="connsiteX22" fmla="*/ 3182940 w 4869942"/>
                <a:gd name="connsiteY22" fmla="*/ 171784 h 1675772"/>
                <a:gd name="connsiteX23" fmla="*/ 1988023 w 4869942"/>
                <a:gd name="connsiteY23" fmla="*/ 171784 h 1675772"/>
                <a:gd name="connsiteX24" fmla="*/ 1988023 w 4869942"/>
                <a:gd name="connsiteY24" fmla="*/ 1503974 h 1675772"/>
                <a:gd name="connsiteX25" fmla="*/ 3182940 w 4869942"/>
                <a:gd name="connsiteY25" fmla="*/ 1503974 h 1675772"/>
                <a:gd name="connsiteX26" fmla="*/ 3182940 w 4869942"/>
                <a:gd name="connsiteY26" fmla="*/ 1644602 h 1675772"/>
                <a:gd name="connsiteX27" fmla="*/ 1847395 w 4869942"/>
                <a:gd name="connsiteY27" fmla="*/ 1644602 h 1675772"/>
                <a:gd name="connsiteX28" fmla="*/ 2175620 w 4869942"/>
                <a:gd name="connsiteY28" fmla="*/ 749275 h 1675772"/>
                <a:gd name="connsiteX29" fmla="*/ 2903863 w 4869942"/>
                <a:gd name="connsiteY29" fmla="*/ 749275 h 1675772"/>
                <a:gd name="connsiteX30" fmla="*/ 2903863 w 4869942"/>
                <a:gd name="connsiteY30" fmla="*/ 608647 h 1675772"/>
                <a:gd name="connsiteX31" fmla="*/ 2316248 w 4869942"/>
                <a:gd name="connsiteY31" fmla="*/ 608647 h 1675772"/>
                <a:gd name="connsiteX32" fmla="*/ 2316248 w 4869942"/>
                <a:gd name="connsiteY32" fmla="*/ 502083 h 1675772"/>
                <a:gd name="connsiteX33" fmla="*/ 3182940 w 4869942"/>
                <a:gd name="connsiteY33" fmla="*/ 502083 h 1675772"/>
                <a:gd name="connsiteX34" fmla="*/ 3182940 w 4869942"/>
                <a:gd name="connsiteY34" fmla="*/ 361455 h 1675772"/>
                <a:gd name="connsiteX35" fmla="*/ 2175620 w 4869942"/>
                <a:gd name="connsiteY35" fmla="*/ 361455 h 1675772"/>
                <a:gd name="connsiteX36" fmla="*/ 2175620 w 4869942"/>
                <a:gd name="connsiteY36" fmla="*/ 749275 h 1675772"/>
                <a:gd name="connsiteX37" fmla="*/ 2175620 w 4869942"/>
                <a:gd name="connsiteY37" fmla="*/ 1314303 h 1675772"/>
                <a:gd name="connsiteX38" fmla="*/ 3182940 w 4869942"/>
                <a:gd name="connsiteY38" fmla="*/ 1314303 h 1675772"/>
                <a:gd name="connsiteX39" fmla="*/ 3182940 w 4869942"/>
                <a:gd name="connsiteY39" fmla="*/ 1173675 h 1675772"/>
                <a:gd name="connsiteX40" fmla="*/ 2316248 w 4869942"/>
                <a:gd name="connsiteY40" fmla="*/ 1173675 h 1675772"/>
                <a:gd name="connsiteX41" fmla="*/ 2316248 w 4869942"/>
                <a:gd name="connsiteY41" fmla="*/ 1058809 h 1675772"/>
                <a:gd name="connsiteX42" fmla="*/ 2903863 w 4869942"/>
                <a:gd name="connsiteY42" fmla="*/ 1058809 h 1675772"/>
                <a:gd name="connsiteX43" fmla="*/ 2903863 w 4869942"/>
                <a:gd name="connsiteY43" fmla="*/ 918181 h 1675772"/>
                <a:gd name="connsiteX44" fmla="*/ 2175620 w 4869942"/>
                <a:gd name="connsiteY44" fmla="*/ 918181 h 1675772"/>
                <a:gd name="connsiteX45" fmla="*/ 2175620 w 4869942"/>
                <a:gd name="connsiteY45" fmla="*/ 1314303 h 1675772"/>
                <a:gd name="connsiteX46" fmla="*/ 3560360 w 4869942"/>
                <a:gd name="connsiteY46" fmla="*/ 1445904 h 1675772"/>
                <a:gd name="connsiteX47" fmla="*/ 3315637 w 4869942"/>
                <a:gd name="connsiteY47" fmla="*/ 840998 h 1675772"/>
                <a:gd name="connsiteX48" fmla="*/ 3562769 w 4869942"/>
                <a:gd name="connsiteY48" fmla="*/ 233164 h 1675772"/>
                <a:gd name="connsiteX49" fmla="*/ 4146261 w 4869942"/>
                <a:gd name="connsiteY49" fmla="*/ 0 h 1675772"/>
                <a:gd name="connsiteX50" fmla="*/ 4683673 w 4869942"/>
                <a:gd name="connsiteY50" fmla="*/ 186485 h 1675772"/>
                <a:gd name="connsiteX51" fmla="*/ 4861934 w 4869942"/>
                <a:gd name="connsiteY51" fmla="*/ 433711 h 1675772"/>
                <a:gd name="connsiteX52" fmla="*/ 4732819 w 4869942"/>
                <a:gd name="connsiteY52" fmla="*/ 490940 h 1675772"/>
                <a:gd name="connsiteX53" fmla="*/ 4146261 w 4869942"/>
                <a:gd name="connsiteY53" fmla="*/ 140619 h 1675772"/>
                <a:gd name="connsiteX54" fmla="*/ 3456259 w 4869942"/>
                <a:gd name="connsiteY54" fmla="*/ 840998 h 1675772"/>
                <a:gd name="connsiteX55" fmla="*/ 4150408 w 4869942"/>
                <a:gd name="connsiteY55" fmla="*/ 1535154 h 1675772"/>
                <a:gd name="connsiteX56" fmla="*/ 4742589 w 4869942"/>
                <a:gd name="connsiteY56" fmla="*/ 1190014 h 1675772"/>
                <a:gd name="connsiteX57" fmla="*/ 4869943 w 4869942"/>
                <a:gd name="connsiteY57" fmla="*/ 1246340 h 1675772"/>
                <a:gd name="connsiteX58" fmla="*/ 4150408 w 4869942"/>
                <a:gd name="connsiteY58" fmla="*/ 1675773 h 1675772"/>
                <a:gd name="connsiteX59" fmla="*/ 3560360 w 4869942"/>
                <a:gd name="connsiteY59" fmla="*/ 1445904 h 1675772"/>
                <a:gd name="connsiteX60" fmla="*/ 4146261 w 4869942"/>
                <a:gd name="connsiteY60" fmla="*/ 460528 h 1675772"/>
                <a:gd name="connsiteX61" fmla="*/ 4434156 w 4869942"/>
                <a:gd name="connsiteY61" fmla="*/ 623291 h 1675772"/>
                <a:gd name="connsiteX62" fmla="*/ 4562980 w 4869942"/>
                <a:gd name="connsiteY62" fmla="*/ 566223 h 1675772"/>
                <a:gd name="connsiteX63" fmla="*/ 4146261 w 4869942"/>
                <a:gd name="connsiteY63" fmla="*/ 319909 h 1675772"/>
                <a:gd name="connsiteX64" fmla="*/ 3656325 w 4869942"/>
                <a:gd name="connsiteY64" fmla="*/ 840998 h 1675772"/>
                <a:gd name="connsiteX65" fmla="*/ 3807513 w 4869942"/>
                <a:gd name="connsiteY65" fmla="*/ 1213691 h 1675772"/>
                <a:gd name="connsiteX66" fmla="*/ 4150408 w 4869942"/>
                <a:gd name="connsiteY66" fmla="*/ 1347550 h 1675772"/>
                <a:gd name="connsiteX67" fmla="*/ 4567476 w 4869942"/>
                <a:gd name="connsiteY67" fmla="*/ 1112485 h 1675772"/>
                <a:gd name="connsiteX68" fmla="*/ 4439131 w 4869942"/>
                <a:gd name="connsiteY68" fmla="*/ 1055628 h 1675772"/>
                <a:gd name="connsiteX69" fmla="*/ 4150408 w 4869942"/>
                <a:gd name="connsiteY69" fmla="*/ 1206931 h 1675772"/>
                <a:gd name="connsiteX70" fmla="*/ 3796946 w 4869942"/>
                <a:gd name="connsiteY70" fmla="*/ 840998 h 1675772"/>
                <a:gd name="connsiteX71" fmla="*/ 4146261 w 4869942"/>
                <a:gd name="connsiteY71" fmla="*/ 460528 h 167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869942" h="1675772">
                  <a:moveTo>
                    <a:pt x="1613445" y="31156"/>
                  </a:moveTo>
                  <a:lnTo>
                    <a:pt x="1613445" y="171784"/>
                  </a:lnTo>
                  <a:lnTo>
                    <a:pt x="0" y="171784"/>
                  </a:lnTo>
                  <a:lnTo>
                    <a:pt x="0" y="31156"/>
                  </a:lnTo>
                  <a:lnTo>
                    <a:pt x="1613445" y="31156"/>
                  </a:lnTo>
                  <a:close/>
                  <a:moveTo>
                    <a:pt x="712925" y="361455"/>
                  </a:moveTo>
                  <a:lnTo>
                    <a:pt x="0" y="361455"/>
                  </a:lnTo>
                  <a:lnTo>
                    <a:pt x="0" y="502083"/>
                  </a:lnTo>
                  <a:lnTo>
                    <a:pt x="572297" y="502083"/>
                  </a:lnTo>
                  <a:lnTo>
                    <a:pt x="572297" y="1644602"/>
                  </a:lnTo>
                  <a:lnTo>
                    <a:pt x="712925" y="1644602"/>
                  </a:lnTo>
                  <a:lnTo>
                    <a:pt x="712925" y="361455"/>
                  </a:lnTo>
                  <a:close/>
                  <a:moveTo>
                    <a:pt x="900528" y="1644602"/>
                  </a:moveTo>
                  <a:lnTo>
                    <a:pt x="1041156" y="1644602"/>
                  </a:lnTo>
                  <a:lnTo>
                    <a:pt x="1041156" y="502083"/>
                  </a:lnTo>
                  <a:lnTo>
                    <a:pt x="1613445" y="502083"/>
                  </a:lnTo>
                  <a:lnTo>
                    <a:pt x="1613445" y="361455"/>
                  </a:lnTo>
                  <a:lnTo>
                    <a:pt x="900528" y="361455"/>
                  </a:lnTo>
                  <a:lnTo>
                    <a:pt x="900528" y="1644602"/>
                  </a:lnTo>
                  <a:close/>
                  <a:moveTo>
                    <a:pt x="1847395" y="1644602"/>
                  </a:moveTo>
                  <a:lnTo>
                    <a:pt x="1847395" y="31156"/>
                  </a:lnTo>
                  <a:lnTo>
                    <a:pt x="3182940" y="31156"/>
                  </a:lnTo>
                  <a:lnTo>
                    <a:pt x="3182940" y="171784"/>
                  </a:lnTo>
                  <a:lnTo>
                    <a:pt x="1988023" y="171784"/>
                  </a:lnTo>
                  <a:lnTo>
                    <a:pt x="1988023" y="1503974"/>
                  </a:lnTo>
                  <a:lnTo>
                    <a:pt x="3182940" y="1503974"/>
                  </a:lnTo>
                  <a:lnTo>
                    <a:pt x="3182940" y="1644602"/>
                  </a:lnTo>
                  <a:lnTo>
                    <a:pt x="1847395" y="1644602"/>
                  </a:lnTo>
                  <a:close/>
                  <a:moveTo>
                    <a:pt x="2175620" y="749275"/>
                  </a:moveTo>
                  <a:lnTo>
                    <a:pt x="2903863" y="749275"/>
                  </a:lnTo>
                  <a:lnTo>
                    <a:pt x="2903863" y="608647"/>
                  </a:lnTo>
                  <a:lnTo>
                    <a:pt x="2316248" y="608647"/>
                  </a:lnTo>
                  <a:lnTo>
                    <a:pt x="2316248" y="502083"/>
                  </a:lnTo>
                  <a:lnTo>
                    <a:pt x="3182940" y="502083"/>
                  </a:lnTo>
                  <a:lnTo>
                    <a:pt x="3182940" y="361455"/>
                  </a:lnTo>
                  <a:lnTo>
                    <a:pt x="2175620" y="361455"/>
                  </a:lnTo>
                  <a:lnTo>
                    <a:pt x="2175620" y="749275"/>
                  </a:lnTo>
                  <a:close/>
                  <a:moveTo>
                    <a:pt x="2175620" y="1314303"/>
                  </a:moveTo>
                  <a:lnTo>
                    <a:pt x="3182940" y="1314303"/>
                  </a:lnTo>
                  <a:lnTo>
                    <a:pt x="3182940" y="1173675"/>
                  </a:lnTo>
                  <a:lnTo>
                    <a:pt x="2316248" y="1173675"/>
                  </a:lnTo>
                  <a:lnTo>
                    <a:pt x="2316248" y="1058809"/>
                  </a:lnTo>
                  <a:lnTo>
                    <a:pt x="2903863" y="1058809"/>
                  </a:lnTo>
                  <a:lnTo>
                    <a:pt x="2903863" y="918181"/>
                  </a:lnTo>
                  <a:lnTo>
                    <a:pt x="2175620" y="918181"/>
                  </a:lnTo>
                  <a:lnTo>
                    <a:pt x="2175620" y="1314303"/>
                  </a:lnTo>
                  <a:close/>
                  <a:moveTo>
                    <a:pt x="3560360" y="1445904"/>
                  </a:moveTo>
                  <a:cubicBezTo>
                    <a:pt x="3402549" y="1293138"/>
                    <a:pt x="3315637" y="1078313"/>
                    <a:pt x="3315637" y="840998"/>
                  </a:cubicBezTo>
                  <a:cubicBezTo>
                    <a:pt x="3315637" y="604506"/>
                    <a:pt x="3403399" y="388645"/>
                    <a:pt x="3562769" y="233164"/>
                  </a:cubicBezTo>
                  <a:cubicBezTo>
                    <a:pt x="3716873" y="82805"/>
                    <a:pt x="3924106" y="0"/>
                    <a:pt x="4146261" y="0"/>
                  </a:cubicBezTo>
                  <a:cubicBezTo>
                    <a:pt x="4360259" y="0"/>
                    <a:pt x="4546103" y="64489"/>
                    <a:pt x="4683673" y="186485"/>
                  </a:cubicBezTo>
                  <a:cubicBezTo>
                    <a:pt x="4774672" y="267185"/>
                    <a:pt x="4829276" y="357542"/>
                    <a:pt x="4861934" y="433711"/>
                  </a:cubicBezTo>
                  <a:cubicBezTo>
                    <a:pt x="4822587" y="451158"/>
                    <a:pt x="4779012" y="470465"/>
                    <a:pt x="4732819" y="490940"/>
                  </a:cubicBezTo>
                  <a:cubicBezTo>
                    <a:pt x="4675194" y="356803"/>
                    <a:pt x="4523812" y="140619"/>
                    <a:pt x="4146261" y="140619"/>
                  </a:cubicBezTo>
                  <a:cubicBezTo>
                    <a:pt x="3752893" y="140619"/>
                    <a:pt x="3456259" y="441715"/>
                    <a:pt x="3456259" y="840998"/>
                  </a:cubicBezTo>
                  <a:cubicBezTo>
                    <a:pt x="3456259" y="1243216"/>
                    <a:pt x="3748195" y="1535154"/>
                    <a:pt x="4150408" y="1535154"/>
                  </a:cubicBezTo>
                  <a:cubicBezTo>
                    <a:pt x="4362160" y="1535154"/>
                    <a:pt x="4626794" y="1442289"/>
                    <a:pt x="4742589" y="1190014"/>
                  </a:cubicBezTo>
                  <a:cubicBezTo>
                    <a:pt x="4788282" y="1210236"/>
                    <a:pt x="4831275" y="1229252"/>
                    <a:pt x="4869943" y="1246340"/>
                  </a:cubicBezTo>
                  <a:cubicBezTo>
                    <a:pt x="4766744" y="1466937"/>
                    <a:pt x="4537049" y="1675773"/>
                    <a:pt x="4150408" y="1675773"/>
                  </a:cubicBezTo>
                  <a:cubicBezTo>
                    <a:pt x="3923039" y="1675773"/>
                    <a:pt x="3713480" y="1594139"/>
                    <a:pt x="3560360" y="1445904"/>
                  </a:cubicBezTo>
                  <a:close/>
                  <a:moveTo>
                    <a:pt x="4146261" y="460528"/>
                  </a:moveTo>
                  <a:cubicBezTo>
                    <a:pt x="4325431" y="460528"/>
                    <a:pt x="4402066" y="554431"/>
                    <a:pt x="4434156" y="623291"/>
                  </a:cubicBezTo>
                  <a:cubicBezTo>
                    <a:pt x="4476895" y="604360"/>
                    <a:pt x="4520180" y="585189"/>
                    <a:pt x="4562980" y="566223"/>
                  </a:cubicBezTo>
                  <a:cubicBezTo>
                    <a:pt x="4503892" y="436084"/>
                    <a:pt x="4372183" y="319909"/>
                    <a:pt x="4146261" y="319909"/>
                  </a:cubicBezTo>
                  <a:cubicBezTo>
                    <a:pt x="3902800" y="319909"/>
                    <a:pt x="3656325" y="498904"/>
                    <a:pt x="3656325" y="840998"/>
                  </a:cubicBezTo>
                  <a:cubicBezTo>
                    <a:pt x="3656325" y="990816"/>
                    <a:pt x="3708603" y="1119689"/>
                    <a:pt x="3807513" y="1213691"/>
                  </a:cubicBezTo>
                  <a:cubicBezTo>
                    <a:pt x="3898340" y="1300015"/>
                    <a:pt x="4020123" y="1347550"/>
                    <a:pt x="4150408" y="1347550"/>
                  </a:cubicBezTo>
                  <a:cubicBezTo>
                    <a:pt x="4366389" y="1347550"/>
                    <a:pt x="4500566" y="1237902"/>
                    <a:pt x="4567476" y="1112485"/>
                  </a:cubicBezTo>
                  <a:cubicBezTo>
                    <a:pt x="4524871" y="1093615"/>
                    <a:pt x="4481751" y="1074513"/>
                    <a:pt x="4439131" y="1055628"/>
                  </a:cubicBezTo>
                  <a:cubicBezTo>
                    <a:pt x="4360713" y="1194666"/>
                    <a:pt x="4202664" y="1206931"/>
                    <a:pt x="4150408" y="1206931"/>
                  </a:cubicBezTo>
                  <a:cubicBezTo>
                    <a:pt x="3918356" y="1206931"/>
                    <a:pt x="3796946" y="1022844"/>
                    <a:pt x="3796946" y="840998"/>
                  </a:cubicBezTo>
                  <a:cubicBezTo>
                    <a:pt x="3796946" y="579587"/>
                    <a:pt x="3978017" y="460528"/>
                    <a:pt x="4146261" y="460528"/>
                  </a:cubicBezTo>
                  <a:close/>
                </a:path>
              </a:pathLst>
            </a:custGeom>
            <a:grpFill/>
            <a:ln w="5692"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BC9EF487-0C54-636E-B347-7B87D9DDEF40}"/>
                </a:ext>
              </a:extLst>
            </p:cNvPr>
            <p:cNvSpPr/>
            <p:nvPr/>
          </p:nvSpPr>
          <p:spPr>
            <a:xfrm>
              <a:off x="5661422" y="-2958453"/>
              <a:ext cx="3308075" cy="1148308"/>
            </a:xfrm>
            <a:custGeom>
              <a:avLst/>
              <a:gdLst>
                <a:gd name="connsiteX0" fmla="*/ 279224 w 3308075"/>
                <a:gd name="connsiteY0" fmla="*/ 64745 h 1148308"/>
                <a:gd name="connsiteX1" fmla="*/ 175359 w 3308075"/>
                <a:gd name="connsiteY1" fmla="*/ 64745 h 1148308"/>
                <a:gd name="connsiteX2" fmla="*/ 175359 w 3308075"/>
                <a:gd name="connsiteY2" fmla="*/ 323281 h 1148308"/>
                <a:gd name="connsiteX3" fmla="*/ 103866 w 3308075"/>
                <a:gd name="connsiteY3" fmla="*/ 323281 h 1148308"/>
                <a:gd name="connsiteX4" fmla="*/ 103866 w 3308075"/>
                <a:gd name="connsiteY4" fmla="*/ 64745 h 1148308"/>
                <a:gd name="connsiteX5" fmla="*/ 0 w 3308075"/>
                <a:gd name="connsiteY5" fmla="*/ 64745 h 1148308"/>
                <a:gd name="connsiteX6" fmla="*/ 0 w 3308075"/>
                <a:gd name="connsiteY6" fmla="*/ 4941 h 1148308"/>
                <a:gd name="connsiteX7" fmla="*/ 279224 w 3308075"/>
                <a:gd name="connsiteY7" fmla="*/ 4941 h 1148308"/>
                <a:gd name="connsiteX8" fmla="*/ 279224 w 3308075"/>
                <a:gd name="connsiteY8" fmla="*/ 64745 h 1148308"/>
                <a:gd name="connsiteX9" fmla="*/ 324204 w 3308075"/>
                <a:gd name="connsiteY9" fmla="*/ 323281 h 1148308"/>
                <a:gd name="connsiteX10" fmla="*/ 324204 w 3308075"/>
                <a:gd name="connsiteY10" fmla="*/ 4941 h 1148308"/>
                <a:gd name="connsiteX11" fmla="*/ 563852 w 3308075"/>
                <a:gd name="connsiteY11" fmla="*/ 4941 h 1148308"/>
                <a:gd name="connsiteX12" fmla="*/ 563852 w 3308075"/>
                <a:gd name="connsiteY12" fmla="*/ 63845 h 1148308"/>
                <a:gd name="connsiteX13" fmla="*/ 395241 w 3308075"/>
                <a:gd name="connsiteY13" fmla="*/ 63845 h 1148308"/>
                <a:gd name="connsiteX14" fmla="*/ 395241 w 3308075"/>
                <a:gd name="connsiteY14" fmla="*/ 133087 h 1148308"/>
                <a:gd name="connsiteX15" fmla="*/ 544969 w 3308075"/>
                <a:gd name="connsiteY15" fmla="*/ 133087 h 1148308"/>
                <a:gd name="connsiteX16" fmla="*/ 544969 w 3308075"/>
                <a:gd name="connsiteY16" fmla="*/ 190639 h 1148308"/>
                <a:gd name="connsiteX17" fmla="*/ 395241 w 3308075"/>
                <a:gd name="connsiteY17" fmla="*/ 190639 h 1148308"/>
                <a:gd name="connsiteX18" fmla="*/ 395241 w 3308075"/>
                <a:gd name="connsiteY18" fmla="*/ 264378 h 1148308"/>
                <a:gd name="connsiteX19" fmla="*/ 564752 w 3308075"/>
                <a:gd name="connsiteY19" fmla="*/ 264378 h 1148308"/>
                <a:gd name="connsiteX20" fmla="*/ 564752 w 3308075"/>
                <a:gd name="connsiteY20" fmla="*/ 323281 h 1148308"/>
                <a:gd name="connsiteX21" fmla="*/ 324204 w 3308075"/>
                <a:gd name="connsiteY21" fmla="*/ 323281 h 1148308"/>
                <a:gd name="connsiteX22" fmla="*/ 603439 w 3308075"/>
                <a:gd name="connsiteY22" fmla="*/ 163664 h 1148308"/>
                <a:gd name="connsiteX23" fmla="*/ 757209 w 3308075"/>
                <a:gd name="connsiteY23" fmla="*/ 0 h 1148308"/>
                <a:gd name="connsiteX24" fmla="*/ 905587 w 3308075"/>
                <a:gd name="connsiteY24" fmla="*/ 118251 h 1148308"/>
                <a:gd name="connsiteX25" fmla="*/ 832298 w 3308075"/>
                <a:gd name="connsiteY25" fmla="*/ 128590 h 1148308"/>
                <a:gd name="connsiteX26" fmla="*/ 757209 w 3308075"/>
                <a:gd name="connsiteY26" fmla="*/ 58898 h 1148308"/>
                <a:gd name="connsiteX27" fmla="*/ 676727 w 3308075"/>
                <a:gd name="connsiteY27" fmla="*/ 163664 h 1148308"/>
                <a:gd name="connsiteX28" fmla="*/ 757209 w 3308075"/>
                <a:gd name="connsiteY28" fmla="*/ 268874 h 1148308"/>
                <a:gd name="connsiteX29" fmla="*/ 833199 w 3308075"/>
                <a:gd name="connsiteY29" fmla="*/ 196486 h 1148308"/>
                <a:gd name="connsiteX30" fmla="*/ 906937 w 3308075"/>
                <a:gd name="connsiteY30" fmla="*/ 207726 h 1148308"/>
                <a:gd name="connsiteX31" fmla="*/ 757209 w 3308075"/>
                <a:gd name="connsiteY31" fmla="*/ 327778 h 1148308"/>
                <a:gd name="connsiteX32" fmla="*/ 603439 w 3308075"/>
                <a:gd name="connsiteY32" fmla="*/ 163664 h 1148308"/>
                <a:gd name="connsiteX33" fmla="*/ 956863 w 3308075"/>
                <a:gd name="connsiteY33" fmla="*/ 323281 h 1148308"/>
                <a:gd name="connsiteX34" fmla="*/ 956863 w 3308075"/>
                <a:gd name="connsiteY34" fmla="*/ 4941 h 1148308"/>
                <a:gd name="connsiteX35" fmla="*/ 1027901 w 3308075"/>
                <a:gd name="connsiteY35" fmla="*/ 4941 h 1148308"/>
                <a:gd name="connsiteX36" fmla="*/ 1027901 w 3308075"/>
                <a:gd name="connsiteY36" fmla="*/ 130391 h 1148308"/>
                <a:gd name="connsiteX37" fmla="*/ 1166835 w 3308075"/>
                <a:gd name="connsiteY37" fmla="*/ 130391 h 1148308"/>
                <a:gd name="connsiteX38" fmla="*/ 1166835 w 3308075"/>
                <a:gd name="connsiteY38" fmla="*/ 4941 h 1148308"/>
                <a:gd name="connsiteX39" fmla="*/ 1237878 w 3308075"/>
                <a:gd name="connsiteY39" fmla="*/ 4941 h 1148308"/>
                <a:gd name="connsiteX40" fmla="*/ 1237878 w 3308075"/>
                <a:gd name="connsiteY40" fmla="*/ 323281 h 1148308"/>
                <a:gd name="connsiteX41" fmla="*/ 1166835 w 3308075"/>
                <a:gd name="connsiteY41" fmla="*/ 323281 h 1148308"/>
                <a:gd name="connsiteX42" fmla="*/ 1166835 w 3308075"/>
                <a:gd name="connsiteY42" fmla="*/ 190639 h 1148308"/>
                <a:gd name="connsiteX43" fmla="*/ 1027901 w 3308075"/>
                <a:gd name="connsiteY43" fmla="*/ 190639 h 1148308"/>
                <a:gd name="connsiteX44" fmla="*/ 1027901 w 3308075"/>
                <a:gd name="connsiteY44" fmla="*/ 323281 h 1148308"/>
                <a:gd name="connsiteX45" fmla="*/ 956863 w 3308075"/>
                <a:gd name="connsiteY45" fmla="*/ 323281 h 1148308"/>
                <a:gd name="connsiteX46" fmla="*/ 1532855 w 3308075"/>
                <a:gd name="connsiteY46" fmla="*/ 4941 h 1148308"/>
                <a:gd name="connsiteX47" fmla="*/ 1600751 w 3308075"/>
                <a:gd name="connsiteY47" fmla="*/ 4941 h 1148308"/>
                <a:gd name="connsiteX48" fmla="*/ 1600751 w 3308075"/>
                <a:gd name="connsiteY48" fmla="*/ 323281 h 1148308"/>
                <a:gd name="connsiteX49" fmla="*/ 1517119 w 3308075"/>
                <a:gd name="connsiteY49" fmla="*/ 323281 h 1148308"/>
                <a:gd name="connsiteX50" fmla="*/ 1377284 w 3308075"/>
                <a:gd name="connsiteY50" fmla="*/ 101164 h 1148308"/>
                <a:gd name="connsiteX51" fmla="*/ 1377284 w 3308075"/>
                <a:gd name="connsiteY51" fmla="*/ 323281 h 1148308"/>
                <a:gd name="connsiteX52" fmla="*/ 1309843 w 3308075"/>
                <a:gd name="connsiteY52" fmla="*/ 323281 h 1148308"/>
                <a:gd name="connsiteX53" fmla="*/ 1309843 w 3308075"/>
                <a:gd name="connsiteY53" fmla="*/ 4941 h 1148308"/>
                <a:gd name="connsiteX54" fmla="*/ 1393470 w 3308075"/>
                <a:gd name="connsiteY54" fmla="*/ 4941 h 1148308"/>
                <a:gd name="connsiteX55" fmla="*/ 1532855 w 3308075"/>
                <a:gd name="connsiteY55" fmla="*/ 226613 h 1148308"/>
                <a:gd name="connsiteX56" fmla="*/ 1532855 w 3308075"/>
                <a:gd name="connsiteY56" fmla="*/ 4941 h 1148308"/>
                <a:gd name="connsiteX57" fmla="*/ 1674512 w 3308075"/>
                <a:gd name="connsiteY57" fmla="*/ 4941 h 1148308"/>
                <a:gd name="connsiteX58" fmla="*/ 1745550 w 3308075"/>
                <a:gd name="connsiteY58" fmla="*/ 4941 h 1148308"/>
                <a:gd name="connsiteX59" fmla="*/ 1745550 w 3308075"/>
                <a:gd name="connsiteY59" fmla="*/ 323281 h 1148308"/>
                <a:gd name="connsiteX60" fmla="*/ 1674512 w 3308075"/>
                <a:gd name="connsiteY60" fmla="*/ 323281 h 1148308"/>
                <a:gd name="connsiteX61" fmla="*/ 1674512 w 3308075"/>
                <a:gd name="connsiteY61" fmla="*/ 4941 h 1148308"/>
                <a:gd name="connsiteX62" fmla="*/ 1803108 w 3308075"/>
                <a:gd name="connsiteY62" fmla="*/ 163664 h 1148308"/>
                <a:gd name="connsiteX63" fmla="*/ 1956877 w 3308075"/>
                <a:gd name="connsiteY63" fmla="*/ 0 h 1148308"/>
                <a:gd name="connsiteX64" fmla="*/ 2105255 w 3308075"/>
                <a:gd name="connsiteY64" fmla="*/ 118251 h 1148308"/>
                <a:gd name="connsiteX65" fmla="*/ 2031967 w 3308075"/>
                <a:gd name="connsiteY65" fmla="*/ 128590 h 1148308"/>
                <a:gd name="connsiteX66" fmla="*/ 1956877 w 3308075"/>
                <a:gd name="connsiteY66" fmla="*/ 58898 h 1148308"/>
                <a:gd name="connsiteX67" fmla="*/ 1876396 w 3308075"/>
                <a:gd name="connsiteY67" fmla="*/ 163664 h 1148308"/>
                <a:gd name="connsiteX68" fmla="*/ 1956877 w 3308075"/>
                <a:gd name="connsiteY68" fmla="*/ 268874 h 1148308"/>
                <a:gd name="connsiteX69" fmla="*/ 2032867 w 3308075"/>
                <a:gd name="connsiteY69" fmla="*/ 196486 h 1148308"/>
                <a:gd name="connsiteX70" fmla="*/ 2106606 w 3308075"/>
                <a:gd name="connsiteY70" fmla="*/ 207726 h 1148308"/>
                <a:gd name="connsiteX71" fmla="*/ 1956877 w 3308075"/>
                <a:gd name="connsiteY71" fmla="*/ 327778 h 1148308"/>
                <a:gd name="connsiteX72" fmla="*/ 1803108 w 3308075"/>
                <a:gd name="connsiteY72" fmla="*/ 163664 h 1148308"/>
                <a:gd name="connsiteX73" fmla="*/ 2370556 w 3308075"/>
                <a:gd name="connsiteY73" fmla="*/ 323281 h 1148308"/>
                <a:gd name="connsiteX74" fmla="*/ 2343125 w 3308075"/>
                <a:gd name="connsiteY74" fmla="*/ 245496 h 1148308"/>
                <a:gd name="connsiteX75" fmla="*/ 2216780 w 3308075"/>
                <a:gd name="connsiteY75" fmla="*/ 245496 h 1148308"/>
                <a:gd name="connsiteX76" fmla="*/ 2188454 w 3308075"/>
                <a:gd name="connsiteY76" fmla="*/ 323281 h 1148308"/>
                <a:gd name="connsiteX77" fmla="*/ 2116061 w 3308075"/>
                <a:gd name="connsiteY77" fmla="*/ 323281 h 1148308"/>
                <a:gd name="connsiteX78" fmla="*/ 2238814 w 3308075"/>
                <a:gd name="connsiteY78" fmla="*/ 4941 h 1148308"/>
                <a:gd name="connsiteX79" fmla="*/ 2325143 w 3308075"/>
                <a:gd name="connsiteY79" fmla="*/ 4941 h 1148308"/>
                <a:gd name="connsiteX80" fmla="*/ 2447891 w 3308075"/>
                <a:gd name="connsiteY80" fmla="*/ 323281 h 1148308"/>
                <a:gd name="connsiteX81" fmla="*/ 2370556 w 3308075"/>
                <a:gd name="connsiteY81" fmla="*/ 323281 h 1148308"/>
                <a:gd name="connsiteX82" fmla="*/ 2236563 w 3308075"/>
                <a:gd name="connsiteY82" fmla="*/ 191089 h 1148308"/>
                <a:gd name="connsiteX83" fmla="*/ 2324242 w 3308075"/>
                <a:gd name="connsiteY83" fmla="*/ 191089 h 1148308"/>
                <a:gd name="connsiteX84" fmla="*/ 2281075 w 3308075"/>
                <a:gd name="connsiteY84" fmla="*/ 68792 h 1148308"/>
                <a:gd name="connsiteX85" fmla="*/ 2236563 w 3308075"/>
                <a:gd name="connsiteY85" fmla="*/ 191089 h 1148308"/>
                <a:gd name="connsiteX86" fmla="*/ 2489273 w 3308075"/>
                <a:gd name="connsiteY86" fmla="*/ 323281 h 1148308"/>
                <a:gd name="connsiteX87" fmla="*/ 2489273 w 3308075"/>
                <a:gd name="connsiteY87" fmla="*/ 4941 h 1148308"/>
                <a:gd name="connsiteX88" fmla="*/ 2560311 w 3308075"/>
                <a:gd name="connsiteY88" fmla="*/ 4941 h 1148308"/>
                <a:gd name="connsiteX89" fmla="*/ 2560311 w 3308075"/>
                <a:gd name="connsiteY89" fmla="*/ 265728 h 1148308"/>
                <a:gd name="connsiteX90" fmla="*/ 2709139 w 3308075"/>
                <a:gd name="connsiteY90" fmla="*/ 265728 h 1148308"/>
                <a:gd name="connsiteX91" fmla="*/ 2709139 w 3308075"/>
                <a:gd name="connsiteY91" fmla="*/ 323281 h 1148308"/>
                <a:gd name="connsiteX92" fmla="*/ 2489273 w 3308075"/>
                <a:gd name="connsiteY92" fmla="*/ 323281 h 1148308"/>
                <a:gd name="connsiteX93" fmla="*/ 20238 w 3308075"/>
                <a:gd name="connsiteY93" fmla="*/ 733096 h 1148308"/>
                <a:gd name="connsiteX94" fmla="*/ 20238 w 3308075"/>
                <a:gd name="connsiteY94" fmla="*/ 414757 h 1148308"/>
                <a:gd name="connsiteX95" fmla="*/ 259886 w 3308075"/>
                <a:gd name="connsiteY95" fmla="*/ 414757 h 1148308"/>
                <a:gd name="connsiteX96" fmla="*/ 259886 w 3308075"/>
                <a:gd name="connsiteY96" fmla="*/ 473660 h 1148308"/>
                <a:gd name="connsiteX97" fmla="*/ 91276 w 3308075"/>
                <a:gd name="connsiteY97" fmla="*/ 473660 h 1148308"/>
                <a:gd name="connsiteX98" fmla="*/ 91276 w 3308075"/>
                <a:gd name="connsiteY98" fmla="*/ 542902 h 1148308"/>
                <a:gd name="connsiteX99" fmla="*/ 241004 w 3308075"/>
                <a:gd name="connsiteY99" fmla="*/ 542902 h 1148308"/>
                <a:gd name="connsiteX100" fmla="*/ 241004 w 3308075"/>
                <a:gd name="connsiteY100" fmla="*/ 600454 h 1148308"/>
                <a:gd name="connsiteX101" fmla="*/ 91276 w 3308075"/>
                <a:gd name="connsiteY101" fmla="*/ 600454 h 1148308"/>
                <a:gd name="connsiteX102" fmla="*/ 91276 w 3308075"/>
                <a:gd name="connsiteY102" fmla="*/ 674193 h 1148308"/>
                <a:gd name="connsiteX103" fmla="*/ 260787 w 3308075"/>
                <a:gd name="connsiteY103" fmla="*/ 674193 h 1148308"/>
                <a:gd name="connsiteX104" fmla="*/ 260787 w 3308075"/>
                <a:gd name="connsiteY104" fmla="*/ 733096 h 1148308"/>
                <a:gd name="connsiteX105" fmla="*/ 20238 w 3308075"/>
                <a:gd name="connsiteY105" fmla="*/ 733096 h 1148308"/>
                <a:gd name="connsiteX106" fmla="*/ 446501 w 3308075"/>
                <a:gd name="connsiteY106" fmla="*/ 414757 h 1148308"/>
                <a:gd name="connsiteX107" fmla="*/ 609270 w 3308075"/>
                <a:gd name="connsiteY107" fmla="*/ 573029 h 1148308"/>
                <a:gd name="connsiteX108" fmla="*/ 446501 w 3308075"/>
                <a:gd name="connsiteY108" fmla="*/ 733096 h 1148308"/>
                <a:gd name="connsiteX109" fmla="*/ 321958 w 3308075"/>
                <a:gd name="connsiteY109" fmla="*/ 733096 h 1148308"/>
                <a:gd name="connsiteX110" fmla="*/ 321958 w 3308075"/>
                <a:gd name="connsiteY110" fmla="*/ 414757 h 1148308"/>
                <a:gd name="connsiteX111" fmla="*/ 446501 w 3308075"/>
                <a:gd name="connsiteY111" fmla="*/ 414757 h 1148308"/>
                <a:gd name="connsiteX112" fmla="*/ 442454 w 3308075"/>
                <a:gd name="connsiteY112" fmla="*/ 673298 h 1148308"/>
                <a:gd name="connsiteX113" fmla="*/ 536426 w 3308075"/>
                <a:gd name="connsiteY113" fmla="*/ 573479 h 1148308"/>
                <a:gd name="connsiteX114" fmla="*/ 442454 w 3308075"/>
                <a:gd name="connsiteY114" fmla="*/ 474560 h 1148308"/>
                <a:gd name="connsiteX115" fmla="*/ 392995 w 3308075"/>
                <a:gd name="connsiteY115" fmla="*/ 474560 h 1148308"/>
                <a:gd name="connsiteX116" fmla="*/ 392995 w 3308075"/>
                <a:gd name="connsiteY116" fmla="*/ 673298 h 1148308"/>
                <a:gd name="connsiteX117" fmla="*/ 442454 w 3308075"/>
                <a:gd name="connsiteY117" fmla="*/ 673298 h 1148308"/>
                <a:gd name="connsiteX118" fmla="*/ 654699 w 3308075"/>
                <a:gd name="connsiteY118" fmla="*/ 605401 h 1148308"/>
                <a:gd name="connsiteX119" fmla="*/ 654699 w 3308075"/>
                <a:gd name="connsiteY119" fmla="*/ 414757 h 1148308"/>
                <a:gd name="connsiteX120" fmla="*/ 725292 w 3308075"/>
                <a:gd name="connsiteY120" fmla="*/ 414757 h 1148308"/>
                <a:gd name="connsiteX121" fmla="*/ 725292 w 3308075"/>
                <a:gd name="connsiteY121" fmla="*/ 601355 h 1148308"/>
                <a:gd name="connsiteX122" fmla="*/ 794084 w 3308075"/>
                <a:gd name="connsiteY122" fmla="*/ 679140 h 1148308"/>
                <a:gd name="connsiteX123" fmla="*/ 862881 w 3308075"/>
                <a:gd name="connsiteY123" fmla="*/ 601355 h 1148308"/>
                <a:gd name="connsiteX124" fmla="*/ 862881 w 3308075"/>
                <a:gd name="connsiteY124" fmla="*/ 414757 h 1148308"/>
                <a:gd name="connsiteX125" fmla="*/ 933918 w 3308075"/>
                <a:gd name="connsiteY125" fmla="*/ 414757 h 1148308"/>
                <a:gd name="connsiteX126" fmla="*/ 933918 w 3308075"/>
                <a:gd name="connsiteY126" fmla="*/ 605401 h 1148308"/>
                <a:gd name="connsiteX127" fmla="*/ 794084 w 3308075"/>
                <a:gd name="connsiteY127" fmla="*/ 738043 h 1148308"/>
                <a:gd name="connsiteX128" fmla="*/ 654699 w 3308075"/>
                <a:gd name="connsiteY128" fmla="*/ 605401 h 1148308"/>
                <a:gd name="connsiteX129" fmla="*/ 983400 w 3308075"/>
                <a:gd name="connsiteY129" fmla="*/ 573479 h 1148308"/>
                <a:gd name="connsiteX130" fmla="*/ 1137169 w 3308075"/>
                <a:gd name="connsiteY130" fmla="*/ 409815 h 1148308"/>
                <a:gd name="connsiteX131" fmla="*/ 1285547 w 3308075"/>
                <a:gd name="connsiteY131" fmla="*/ 528066 h 1148308"/>
                <a:gd name="connsiteX132" fmla="*/ 1212259 w 3308075"/>
                <a:gd name="connsiteY132" fmla="*/ 538405 h 1148308"/>
                <a:gd name="connsiteX133" fmla="*/ 1137169 w 3308075"/>
                <a:gd name="connsiteY133" fmla="*/ 468713 h 1148308"/>
                <a:gd name="connsiteX134" fmla="*/ 1056688 w 3308075"/>
                <a:gd name="connsiteY134" fmla="*/ 573479 h 1148308"/>
                <a:gd name="connsiteX135" fmla="*/ 1137169 w 3308075"/>
                <a:gd name="connsiteY135" fmla="*/ 678690 h 1148308"/>
                <a:gd name="connsiteX136" fmla="*/ 1213159 w 3308075"/>
                <a:gd name="connsiteY136" fmla="*/ 606302 h 1148308"/>
                <a:gd name="connsiteX137" fmla="*/ 1286898 w 3308075"/>
                <a:gd name="connsiteY137" fmla="*/ 617541 h 1148308"/>
                <a:gd name="connsiteX138" fmla="*/ 1137169 w 3308075"/>
                <a:gd name="connsiteY138" fmla="*/ 737593 h 1148308"/>
                <a:gd name="connsiteX139" fmla="*/ 983400 w 3308075"/>
                <a:gd name="connsiteY139" fmla="*/ 573479 h 1148308"/>
                <a:gd name="connsiteX140" fmla="*/ 1553994 w 3308075"/>
                <a:gd name="connsiteY140" fmla="*/ 733096 h 1148308"/>
                <a:gd name="connsiteX141" fmla="*/ 1526563 w 3308075"/>
                <a:gd name="connsiteY141" fmla="*/ 655311 h 1148308"/>
                <a:gd name="connsiteX142" fmla="*/ 1400218 w 3308075"/>
                <a:gd name="connsiteY142" fmla="*/ 655311 h 1148308"/>
                <a:gd name="connsiteX143" fmla="*/ 1371892 w 3308075"/>
                <a:gd name="connsiteY143" fmla="*/ 733096 h 1148308"/>
                <a:gd name="connsiteX144" fmla="*/ 1299499 w 3308075"/>
                <a:gd name="connsiteY144" fmla="*/ 733096 h 1148308"/>
                <a:gd name="connsiteX145" fmla="*/ 1422252 w 3308075"/>
                <a:gd name="connsiteY145" fmla="*/ 414757 h 1148308"/>
                <a:gd name="connsiteX146" fmla="*/ 1508581 w 3308075"/>
                <a:gd name="connsiteY146" fmla="*/ 414757 h 1148308"/>
                <a:gd name="connsiteX147" fmla="*/ 1631329 w 3308075"/>
                <a:gd name="connsiteY147" fmla="*/ 733096 h 1148308"/>
                <a:gd name="connsiteX148" fmla="*/ 1553994 w 3308075"/>
                <a:gd name="connsiteY148" fmla="*/ 733096 h 1148308"/>
                <a:gd name="connsiteX149" fmla="*/ 1420001 w 3308075"/>
                <a:gd name="connsiteY149" fmla="*/ 600904 h 1148308"/>
                <a:gd name="connsiteX150" fmla="*/ 1507680 w 3308075"/>
                <a:gd name="connsiteY150" fmla="*/ 600904 h 1148308"/>
                <a:gd name="connsiteX151" fmla="*/ 1464513 w 3308075"/>
                <a:gd name="connsiteY151" fmla="*/ 478607 h 1148308"/>
                <a:gd name="connsiteX152" fmla="*/ 1420001 w 3308075"/>
                <a:gd name="connsiteY152" fmla="*/ 600904 h 1148308"/>
                <a:gd name="connsiteX153" fmla="*/ 1889431 w 3308075"/>
                <a:gd name="connsiteY153" fmla="*/ 474560 h 1148308"/>
                <a:gd name="connsiteX154" fmla="*/ 1785565 w 3308075"/>
                <a:gd name="connsiteY154" fmla="*/ 474560 h 1148308"/>
                <a:gd name="connsiteX155" fmla="*/ 1785565 w 3308075"/>
                <a:gd name="connsiteY155" fmla="*/ 733096 h 1148308"/>
                <a:gd name="connsiteX156" fmla="*/ 1714072 w 3308075"/>
                <a:gd name="connsiteY156" fmla="*/ 733096 h 1148308"/>
                <a:gd name="connsiteX157" fmla="*/ 1714072 w 3308075"/>
                <a:gd name="connsiteY157" fmla="*/ 474560 h 1148308"/>
                <a:gd name="connsiteX158" fmla="*/ 1610206 w 3308075"/>
                <a:gd name="connsiteY158" fmla="*/ 474560 h 1148308"/>
                <a:gd name="connsiteX159" fmla="*/ 1610206 w 3308075"/>
                <a:gd name="connsiteY159" fmla="*/ 414757 h 1148308"/>
                <a:gd name="connsiteX160" fmla="*/ 1889431 w 3308075"/>
                <a:gd name="connsiteY160" fmla="*/ 414757 h 1148308"/>
                <a:gd name="connsiteX161" fmla="*/ 1889431 w 3308075"/>
                <a:gd name="connsiteY161" fmla="*/ 474560 h 1148308"/>
                <a:gd name="connsiteX162" fmla="*/ 1941152 w 3308075"/>
                <a:gd name="connsiteY162" fmla="*/ 414757 h 1148308"/>
                <a:gd name="connsiteX163" fmla="*/ 2012190 w 3308075"/>
                <a:gd name="connsiteY163" fmla="*/ 414757 h 1148308"/>
                <a:gd name="connsiteX164" fmla="*/ 2012190 w 3308075"/>
                <a:gd name="connsiteY164" fmla="*/ 733096 h 1148308"/>
                <a:gd name="connsiteX165" fmla="*/ 1941152 w 3308075"/>
                <a:gd name="connsiteY165" fmla="*/ 733096 h 1148308"/>
                <a:gd name="connsiteX166" fmla="*/ 1941152 w 3308075"/>
                <a:gd name="connsiteY166" fmla="*/ 414757 h 1148308"/>
                <a:gd name="connsiteX167" fmla="*/ 2067369 w 3308075"/>
                <a:gd name="connsiteY167" fmla="*/ 573479 h 1148308"/>
                <a:gd name="connsiteX168" fmla="*/ 2226085 w 3308075"/>
                <a:gd name="connsiteY168" fmla="*/ 409815 h 1148308"/>
                <a:gd name="connsiteX169" fmla="*/ 2385252 w 3308075"/>
                <a:gd name="connsiteY169" fmla="*/ 573479 h 1148308"/>
                <a:gd name="connsiteX170" fmla="*/ 2226085 w 3308075"/>
                <a:gd name="connsiteY170" fmla="*/ 738043 h 1148308"/>
                <a:gd name="connsiteX171" fmla="*/ 2067369 w 3308075"/>
                <a:gd name="connsiteY171" fmla="*/ 573479 h 1148308"/>
                <a:gd name="connsiteX172" fmla="*/ 2312414 w 3308075"/>
                <a:gd name="connsiteY172" fmla="*/ 573479 h 1148308"/>
                <a:gd name="connsiteX173" fmla="*/ 2226085 w 3308075"/>
                <a:gd name="connsiteY173" fmla="*/ 468262 h 1148308"/>
                <a:gd name="connsiteX174" fmla="*/ 2140657 w 3308075"/>
                <a:gd name="connsiteY174" fmla="*/ 573479 h 1148308"/>
                <a:gd name="connsiteX175" fmla="*/ 2226085 w 3308075"/>
                <a:gd name="connsiteY175" fmla="*/ 679140 h 1148308"/>
                <a:gd name="connsiteX176" fmla="*/ 2312414 w 3308075"/>
                <a:gd name="connsiteY176" fmla="*/ 573479 h 1148308"/>
                <a:gd name="connsiteX177" fmla="*/ 2655950 w 3308075"/>
                <a:gd name="connsiteY177" fmla="*/ 414757 h 1148308"/>
                <a:gd name="connsiteX178" fmla="*/ 2723847 w 3308075"/>
                <a:gd name="connsiteY178" fmla="*/ 414757 h 1148308"/>
                <a:gd name="connsiteX179" fmla="*/ 2723847 w 3308075"/>
                <a:gd name="connsiteY179" fmla="*/ 733096 h 1148308"/>
                <a:gd name="connsiteX180" fmla="*/ 2640214 w 3308075"/>
                <a:gd name="connsiteY180" fmla="*/ 733096 h 1148308"/>
                <a:gd name="connsiteX181" fmla="*/ 2500379 w 3308075"/>
                <a:gd name="connsiteY181" fmla="*/ 510979 h 1148308"/>
                <a:gd name="connsiteX182" fmla="*/ 2500379 w 3308075"/>
                <a:gd name="connsiteY182" fmla="*/ 733096 h 1148308"/>
                <a:gd name="connsiteX183" fmla="*/ 2432938 w 3308075"/>
                <a:gd name="connsiteY183" fmla="*/ 733096 h 1148308"/>
                <a:gd name="connsiteX184" fmla="*/ 2432938 w 3308075"/>
                <a:gd name="connsiteY184" fmla="*/ 414757 h 1148308"/>
                <a:gd name="connsiteX185" fmla="*/ 2516566 w 3308075"/>
                <a:gd name="connsiteY185" fmla="*/ 414757 h 1148308"/>
                <a:gd name="connsiteX186" fmla="*/ 2655950 w 3308075"/>
                <a:gd name="connsiteY186" fmla="*/ 636429 h 1148308"/>
                <a:gd name="connsiteX187" fmla="*/ 2655950 w 3308075"/>
                <a:gd name="connsiteY187" fmla="*/ 414757 h 1148308"/>
                <a:gd name="connsiteX188" fmla="*/ 7648 w 3308075"/>
                <a:gd name="connsiteY188" fmla="*/ 983294 h 1148308"/>
                <a:gd name="connsiteX189" fmla="*/ 161418 w 3308075"/>
                <a:gd name="connsiteY189" fmla="*/ 819630 h 1148308"/>
                <a:gd name="connsiteX190" fmla="*/ 309796 w 3308075"/>
                <a:gd name="connsiteY190" fmla="*/ 937881 h 1148308"/>
                <a:gd name="connsiteX191" fmla="*/ 236507 w 3308075"/>
                <a:gd name="connsiteY191" fmla="*/ 948220 h 1148308"/>
                <a:gd name="connsiteX192" fmla="*/ 161418 w 3308075"/>
                <a:gd name="connsiteY192" fmla="*/ 878528 h 1148308"/>
                <a:gd name="connsiteX193" fmla="*/ 80937 w 3308075"/>
                <a:gd name="connsiteY193" fmla="*/ 983294 h 1148308"/>
                <a:gd name="connsiteX194" fmla="*/ 161418 w 3308075"/>
                <a:gd name="connsiteY194" fmla="*/ 1088505 h 1148308"/>
                <a:gd name="connsiteX195" fmla="*/ 237408 w 3308075"/>
                <a:gd name="connsiteY195" fmla="*/ 1016117 h 1148308"/>
                <a:gd name="connsiteX196" fmla="*/ 311147 w 3308075"/>
                <a:gd name="connsiteY196" fmla="*/ 1027356 h 1148308"/>
                <a:gd name="connsiteX197" fmla="*/ 161418 w 3308075"/>
                <a:gd name="connsiteY197" fmla="*/ 1147408 h 1148308"/>
                <a:gd name="connsiteX198" fmla="*/ 7648 w 3308075"/>
                <a:gd name="connsiteY198" fmla="*/ 983294 h 1148308"/>
                <a:gd name="connsiteX199" fmla="*/ 348933 w 3308075"/>
                <a:gd name="connsiteY199" fmla="*/ 983294 h 1148308"/>
                <a:gd name="connsiteX200" fmla="*/ 507650 w 3308075"/>
                <a:gd name="connsiteY200" fmla="*/ 819630 h 1148308"/>
                <a:gd name="connsiteX201" fmla="*/ 666817 w 3308075"/>
                <a:gd name="connsiteY201" fmla="*/ 983294 h 1148308"/>
                <a:gd name="connsiteX202" fmla="*/ 507650 w 3308075"/>
                <a:gd name="connsiteY202" fmla="*/ 1147858 h 1148308"/>
                <a:gd name="connsiteX203" fmla="*/ 348933 w 3308075"/>
                <a:gd name="connsiteY203" fmla="*/ 983294 h 1148308"/>
                <a:gd name="connsiteX204" fmla="*/ 593978 w 3308075"/>
                <a:gd name="connsiteY204" fmla="*/ 983294 h 1148308"/>
                <a:gd name="connsiteX205" fmla="*/ 507650 w 3308075"/>
                <a:gd name="connsiteY205" fmla="*/ 878078 h 1148308"/>
                <a:gd name="connsiteX206" fmla="*/ 422222 w 3308075"/>
                <a:gd name="connsiteY206" fmla="*/ 983294 h 1148308"/>
                <a:gd name="connsiteX207" fmla="*/ 507650 w 3308075"/>
                <a:gd name="connsiteY207" fmla="*/ 1088955 h 1148308"/>
                <a:gd name="connsiteX208" fmla="*/ 593978 w 3308075"/>
                <a:gd name="connsiteY208" fmla="*/ 983294 h 1148308"/>
                <a:gd name="connsiteX209" fmla="*/ 867822 w 3308075"/>
                <a:gd name="connsiteY209" fmla="*/ 824572 h 1148308"/>
                <a:gd name="connsiteX210" fmla="*/ 984728 w 3308075"/>
                <a:gd name="connsiteY210" fmla="*/ 928888 h 1148308"/>
                <a:gd name="connsiteX211" fmla="*/ 867372 w 3308075"/>
                <a:gd name="connsiteY211" fmla="*/ 1034549 h 1148308"/>
                <a:gd name="connsiteX212" fmla="*/ 785540 w 3308075"/>
                <a:gd name="connsiteY212" fmla="*/ 1034549 h 1148308"/>
                <a:gd name="connsiteX213" fmla="*/ 785540 w 3308075"/>
                <a:gd name="connsiteY213" fmla="*/ 1142911 h 1148308"/>
                <a:gd name="connsiteX214" fmla="*/ 714503 w 3308075"/>
                <a:gd name="connsiteY214" fmla="*/ 1142911 h 1148308"/>
                <a:gd name="connsiteX215" fmla="*/ 714503 w 3308075"/>
                <a:gd name="connsiteY215" fmla="*/ 824572 h 1148308"/>
                <a:gd name="connsiteX216" fmla="*/ 867822 w 3308075"/>
                <a:gd name="connsiteY216" fmla="*/ 824572 h 1148308"/>
                <a:gd name="connsiteX217" fmla="*/ 855232 w 3308075"/>
                <a:gd name="connsiteY217" fmla="*/ 977446 h 1148308"/>
                <a:gd name="connsiteX218" fmla="*/ 911890 w 3308075"/>
                <a:gd name="connsiteY218" fmla="*/ 929338 h 1148308"/>
                <a:gd name="connsiteX219" fmla="*/ 855232 w 3308075"/>
                <a:gd name="connsiteY219" fmla="*/ 882124 h 1148308"/>
                <a:gd name="connsiteX220" fmla="*/ 785540 w 3308075"/>
                <a:gd name="connsiteY220" fmla="*/ 882124 h 1148308"/>
                <a:gd name="connsiteX221" fmla="*/ 785540 w 3308075"/>
                <a:gd name="connsiteY221" fmla="*/ 977446 h 1148308"/>
                <a:gd name="connsiteX222" fmla="*/ 855232 w 3308075"/>
                <a:gd name="connsiteY222" fmla="*/ 977446 h 1148308"/>
                <a:gd name="connsiteX223" fmla="*/ 1027906 w 3308075"/>
                <a:gd name="connsiteY223" fmla="*/ 1142911 h 1148308"/>
                <a:gd name="connsiteX224" fmla="*/ 1027906 w 3308075"/>
                <a:gd name="connsiteY224" fmla="*/ 824572 h 1148308"/>
                <a:gd name="connsiteX225" fmla="*/ 1267554 w 3308075"/>
                <a:gd name="connsiteY225" fmla="*/ 824572 h 1148308"/>
                <a:gd name="connsiteX226" fmla="*/ 1267554 w 3308075"/>
                <a:gd name="connsiteY226" fmla="*/ 883475 h 1148308"/>
                <a:gd name="connsiteX227" fmla="*/ 1098944 w 3308075"/>
                <a:gd name="connsiteY227" fmla="*/ 883475 h 1148308"/>
                <a:gd name="connsiteX228" fmla="*/ 1098944 w 3308075"/>
                <a:gd name="connsiteY228" fmla="*/ 952717 h 1148308"/>
                <a:gd name="connsiteX229" fmla="*/ 1248672 w 3308075"/>
                <a:gd name="connsiteY229" fmla="*/ 952717 h 1148308"/>
                <a:gd name="connsiteX230" fmla="*/ 1248672 w 3308075"/>
                <a:gd name="connsiteY230" fmla="*/ 1010269 h 1148308"/>
                <a:gd name="connsiteX231" fmla="*/ 1098944 w 3308075"/>
                <a:gd name="connsiteY231" fmla="*/ 1010269 h 1148308"/>
                <a:gd name="connsiteX232" fmla="*/ 1098944 w 3308075"/>
                <a:gd name="connsiteY232" fmla="*/ 1084008 h 1148308"/>
                <a:gd name="connsiteX233" fmla="*/ 1268455 w 3308075"/>
                <a:gd name="connsiteY233" fmla="*/ 1084008 h 1148308"/>
                <a:gd name="connsiteX234" fmla="*/ 1268455 w 3308075"/>
                <a:gd name="connsiteY234" fmla="*/ 1142911 h 1148308"/>
                <a:gd name="connsiteX235" fmla="*/ 1027906 w 3308075"/>
                <a:gd name="connsiteY235" fmla="*/ 1142911 h 1148308"/>
                <a:gd name="connsiteX236" fmla="*/ 1551287 w 3308075"/>
                <a:gd name="connsiteY236" fmla="*/ 824572 h 1148308"/>
                <a:gd name="connsiteX237" fmla="*/ 1619183 w 3308075"/>
                <a:gd name="connsiteY237" fmla="*/ 824572 h 1148308"/>
                <a:gd name="connsiteX238" fmla="*/ 1619183 w 3308075"/>
                <a:gd name="connsiteY238" fmla="*/ 1142911 h 1148308"/>
                <a:gd name="connsiteX239" fmla="*/ 1535551 w 3308075"/>
                <a:gd name="connsiteY239" fmla="*/ 1142911 h 1148308"/>
                <a:gd name="connsiteX240" fmla="*/ 1395716 w 3308075"/>
                <a:gd name="connsiteY240" fmla="*/ 920794 h 1148308"/>
                <a:gd name="connsiteX241" fmla="*/ 1395716 w 3308075"/>
                <a:gd name="connsiteY241" fmla="*/ 1142911 h 1148308"/>
                <a:gd name="connsiteX242" fmla="*/ 1328275 w 3308075"/>
                <a:gd name="connsiteY242" fmla="*/ 1142911 h 1148308"/>
                <a:gd name="connsiteX243" fmla="*/ 1328275 w 3308075"/>
                <a:gd name="connsiteY243" fmla="*/ 824572 h 1148308"/>
                <a:gd name="connsiteX244" fmla="*/ 1411902 w 3308075"/>
                <a:gd name="connsiteY244" fmla="*/ 824572 h 1148308"/>
                <a:gd name="connsiteX245" fmla="*/ 1551287 w 3308075"/>
                <a:gd name="connsiteY245" fmla="*/ 1046244 h 1148308"/>
                <a:gd name="connsiteX246" fmla="*/ 1551287 w 3308075"/>
                <a:gd name="connsiteY246" fmla="*/ 824572 h 1148308"/>
                <a:gd name="connsiteX247" fmla="*/ 1691149 w 3308075"/>
                <a:gd name="connsiteY247" fmla="*/ 1142911 h 1148308"/>
                <a:gd name="connsiteX248" fmla="*/ 1691149 w 3308075"/>
                <a:gd name="connsiteY248" fmla="*/ 824572 h 1148308"/>
                <a:gd name="connsiteX249" fmla="*/ 1762186 w 3308075"/>
                <a:gd name="connsiteY249" fmla="*/ 824572 h 1148308"/>
                <a:gd name="connsiteX250" fmla="*/ 1762186 w 3308075"/>
                <a:gd name="connsiteY250" fmla="*/ 950021 h 1148308"/>
                <a:gd name="connsiteX251" fmla="*/ 1901120 w 3308075"/>
                <a:gd name="connsiteY251" fmla="*/ 950021 h 1148308"/>
                <a:gd name="connsiteX252" fmla="*/ 1901120 w 3308075"/>
                <a:gd name="connsiteY252" fmla="*/ 824572 h 1148308"/>
                <a:gd name="connsiteX253" fmla="*/ 1972163 w 3308075"/>
                <a:gd name="connsiteY253" fmla="*/ 824572 h 1148308"/>
                <a:gd name="connsiteX254" fmla="*/ 1972163 w 3308075"/>
                <a:gd name="connsiteY254" fmla="*/ 1142911 h 1148308"/>
                <a:gd name="connsiteX255" fmla="*/ 1901120 w 3308075"/>
                <a:gd name="connsiteY255" fmla="*/ 1142911 h 1148308"/>
                <a:gd name="connsiteX256" fmla="*/ 1901120 w 3308075"/>
                <a:gd name="connsiteY256" fmla="*/ 1010269 h 1148308"/>
                <a:gd name="connsiteX257" fmla="*/ 1762186 w 3308075"/>
                <a:gd name="connsiteY257" fmla="*/ 1010269 h 1148308"/>
                <a:gd name="connsiteX258" fmla="*/ 1762186 w 3308075"/>
                <a:gd name="connsiteY258" fmla="*/ 1142911 h 1148308"/>
                <a:gd name="connsiteX259" fmla="*/ 1691149 w 3308075"/>
                <a:gd name="connsiteY259" fmla="*/ 1142911 h 1148308"/>
                <a:gd name="connsiteX260" fmla="*/ 2262193 w 3308075"/>
                <a:gd name="connsiteY260" fmla="*/ 1142911 h 1148308"/>
                <a:gd name="connsiteX261" fmla="*/ 2234762 w 3308075"/>
                <a:gd name="connsiteY261" fmla="*/ 1065126 h 1148308"/>
                <a:gd name="connsiteX262" fmla="*/ 2108418 w 3308075"/>
                <a:gd name="connsiteY262" fmla="*/ 1065126 h 1148308"/>
                <a:gd name="connsiteX263" fmla="*/ 2080092 w 3308075"/>
                <a:gd name="connsiteY263" fmla="*/ 1142911 h 1148308"/>
                <a:gd name="connsiteX264" fmla="*/ 2007698 w 3308075"/>
                <a:gd name="connsiteY264" fmla="*/ 1142911 h 1148308"/>
                <a:gd name="connsiteX265" fmla="*/ 2130452 w 3308075"/>
                <a:gd name="connsiteY265" fmla="*/ 824572 h 1148308"/>
                <a:gd name="connsiteX266" fmla="*/ 2216780 w 3308075"/>
                <a:gd name="connsiteY266" fmla="*/ 824572 h 1148308"/>
                <a:gd name="connsiteX267" fmla="*/ 2339528 w 3308075"/>
                <a:gd name="connsiteY267" fmla="*/ 1142911 h 1148308"/>
                <a:gd name="connsiteX268" fmla="*/ 2262193 w 3308075"/>
                <a:gd name="connsiteY268" fmla="*/ 1142911 h 1148308"/>
                <a:gd name="connsiteX269" fmla="*/ 2128201 w 3308075"/>
                <a:gd name="connsiteY269" fmla="*/ 1010719 h 1148308"/>
                <a:gd name="connsiteX270" fmla="*/ 2215880 w 3308075"/>
                <a:gd name="connsiteY270" fmla="*/ 1010719 h 1148308"/>
                <a:gd name="connsiteX271" fmla="*/ 2172713 w 3308075"/>
                <a:gd name="connsiteY271" fmla="*/ 888422 h 1148308"/>
                <a:gd name="connsiteX272" fmla="*/ 2128201 w 3308075"/>
                <a:gd name="connsiteY272" fmla="*/ 1010719 h 1148308"/>
                <a:gd name="connsiteX273" fmla="*/ 2491964 w 3308075"/>
                <a:gd name="connsiteY273" fmla="*/ 974751 h 1148308"/>
                <a:gd name="connsiteX274" fmla="*/ 2652932 w 3308075"/>
                <a:gd name="connsiteY274" fmla="*/ 974751 h 1148308"/>
                <a:gd name="connsiteX275" fmla="*/ 2652932 w 3308075"/>
                <a:gd name="connsiteY275" fmla="*/ 1142911 h 1148308"/>
                <a:gd name="connsiteX276" fmla="*/ 2602572 w 3308075"/>
                <a:gd name="connsiteY276" fmla="*/ 1142911 h 1148308"/>
                <a:gd name="connsiteX277" fmla="*/ 2602572 w 3308075"/>
                <a:gd name="connsiteY277" fmla="*/ 1097498 h 1148308"/>
                <a:gd name="connsiteX278" fmla="*/ 2499162 w 3308075"/>
                <a:gd name="connsiteY278" fmla="*/ 1148308 h 1148308"/>
                <a:gd name="connsiteX279" fmla="*/ 2350784 w 3308075"/>
                <a:gd name="connsiteY279" fmla="*/ 983744 h 1148308"/>
                <a:gd name="connsiteX280" fmla="*/ 2508600 w 3308075"/>
                <a:gd name="connsiteY280" fmla="*/ 819180 h 1148308"/>
                <a:gd name="connsiteX281" fmla="*/ 2652481 w 3308075"/>
                <a:gd name="connsiteY281" fmla="*/ 929788 h 1148308"/>
                <a:gd name="connsiteX282" fmla="*/ 2579193 w 3308075"/>
                <a:gd name="connsiteY282" fmla="*/ 940577 h 1148308"/>
                <a:gd name="connsiteX283" fmla="*/ 2508600 w 3308075"/>
                <a:gd name="connsiteY283" fmla="*/ 877633 h 1148308"/>
                <a:gd name="connsiteX284" fmla="*/ 2424073 w 3308075"/>
                <a:gd name="connsiteY284" fmla="*/ 983744 h 1148308"/>
                <a:gd name="connsiteX285" fmla="*/ 2509501 w 3308075"/>
                <a:gd name="connsiteY285" fmla="*/ 1089405 h 1148308"/>
                <a:gd name="connsiteX286" fmla="*/ 2589982 w 3308075"/>
                <a:gd name="connsiteY286" fmla="*/ 1027806 h 1148308"/>
                <a:gd name="connsiteX287" fmla="*/ 2491964 w 3308075"/>
                <a:gd name="connsiteY287" fmla="*/ 1027806 h 1148308"/>
                <a:gd name="connsiteX288" fmla="*/ 2491964 w 3308075"/>
                <a:gd name="connsiteY288" fmla="*/ 974751 h 1148308"/>
                <a:gd name="connsiteX289" fmla="*/ 2716798 w 3308075"/>
                <a:gd name="connsiteY289" fmla="*/ 1142911 h 1148308"/>
                <a:gd name="connsiteX290" fmla="*/ 2716798 w 3308075"/>
                <a:gd name="connsiteY290" fmla="*/ 824572 h 1148308"/>
                <a:gd name="connsiteX291" fmla="*/ 2956447 w 3308075"/>
                <a:gd name="connsiteY291" fmla="*/ 824572 h 1148308"/>
                <a:gd name="connsiteX292" fmla="*/ 2956447 w 3308075"/>
                <a:gd name="connsiteY292" fmla="*/ 883475 h 1148308"/>
                <a:gd name="connsiteX293" fmla="*/ 2787836 w 3308075"/>
                <a:gd name="connsiteY293" fmla="*/ 883475 h 1148308"/>
                <a:gd name="connsiteX294" fmla="*/ 2787836 w 3308075"/>
                <a:gd name="connsiteY294" fmla="*/ 952717 h 1148308"/>
                <a:gd name="connsiteX295" fmla="*/ 2937564 w 3308075"/>
                <a:gd name="connsiteY295" fmla="*/ 952717 h 1148308"/>
                <a:gd name="connsiteX296" fmla="*/ 2937564 w 3308075"/>
                <a:gd name="connsiteY296" fmla="*/ 1010269 h 1148308"/>
                <a:gd name="connsiteX297" fmla="*/ 2787836 w 3308075"/>
                <a:gd name="connsiteY297" fmla="*/ 1010269 h 1148308"/>
                <a:gd name="connsiteX298" fmla="*/ 2787836 w 3308075"/>
                <a:gd name="connsiteY298" fmla="*/ 1084008 h 1148308"/>
                <a:gd name="connsiteX299" fmla="*/ 2957347 w 3308075"/>
                <a:gd name="connsiteY299" fmla="*/ 1084008 h 1148308"/>
                <a:gd name="connsiteX300" fmla="*/ 2957347 w 3308075"/>
                <a:gd name="connsiteY300" fmla="*/ 1142911 h 1148308"/>
                <a:gd name="connsiteX301" fmla="*/ 2716798 w 3308075"/>
                <a:gd name="connsiteY301" fmla="*/ 1142911 h 1148308"/>
                <a:gd name="connsiteX302" fmla="*/ 3240179 w 3308075"/>
                <a:gd name="connsiteY302" fmla="*/ 824572 h 1148308"/>
                <a:gd name="connsiteX303" fmla="*/ 3308076 w 3308075"/>
                <a:gd name="connsiteY303" fmla="*/ 824572 h 1148308"/>
                <a:gd name="connsiteX304" fmla="*/ 3308076 w 3308075"/>
                <a:gd name="connsiteY304" fmla="*/ 1142911 h 1148308"/>
                <a:gd name="connsiteX305" fmla="*/ 3224443 w 3308075"/>
                <a:gd name="connsiteY305" fmla="*/ 1142911 h 1148308"/>
                <a:gd name="connsiteX306" fmla="*/ 3084608 w 3308075"/>
                <a:gd name="connsiteY306" fmla="*/ 920794 h 1148308"/>
                <a:gd name="connsiteX307" fmla="*/ 3084608 w 3308075"/>
                <a:gd name="connsiteY307" fmla="*/ 1142911 h 1148308"/>
                <a:gd name="connsiteX308" fmla="*/ 3017167 w 3308075"/>
                <a:gd name="connsiteY308" fmla="*/ 1142911 h 1148308"/>
                <a:gd name="connsiteX309" fmla="*/ 3017167 w 3308075"/>
                <a:gd name="connsiteY309" fmla="*/ 824572 h 1148308"/>
                <a:gd name="connsiteX310" fmla="*/ 3100795 w 3308075"/>
                <a:gd name="connsiteY310" fmla="*/ 824572 h 1148308"/>
                <a:gd name="connsiteX311" fmla="*/ 3240179 w 3308075"/>
                <a:gd name="connsiteY311" fmla="*/ 1046244 h 1148308"/>
                <a:gd name="connsiteX312" fmla="*/ 3240179 w 3308075"/>
                <a:gd name="connsiteY312" fmla="*/ 824572 h 11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3308075" h="1148308">
                  <a:moveTo>
                    <a:pt x="279224" y="64745"/>
                  </a:moveTo>
                  <a:lnTo>
                    <a:pt x="175359" y="64745"/>
                  </a:lnTo>
                  <a:lnTo>
                    <a:pt x="175359" y="323281"/>
                  </a:lnTo>
                  <a:lnTo>
                    <a:pt x="103866" y="323281"/>
                  </a:lnTo>
                  <a:lnTo>
                    <a:pt x="103866" y="64745"/>
                  </a:lnTo>
                  <a:lnTo>
                    <a:pt x="0" y="64745"/>
                  </a:lnTo>
                  <a:lnTo>
                    <a:pt x="0" y="4941"/>
                  </a:lnTo>
                  <a:lnTo>
                    <a:pt x="279224" y="4941"/>
                  </a:lnTo>
                  <a:lnTo>
                    <a:pt x="279224" y="64745"/>
                  </a:lnTo>
                  <a:close/>
                  <a:moveTo>
                    <a:pt x="324204" y="323281"/>
                  </a:moveTo>
                  <a:lnTo>
                    <a:pt x="324204" y="4941"/>
                  </a:lnTo>
                  <a:lnTo>
                    <a:pt x="563852" y="4941"/>
                  </a:lnTo>
                  <a:lnTo>
                    <a:pt x="563852" y="63845"/>
                  </a:lnTo>
                  <a:lnTo>
                    <a:pt x="395241" y="63845"/>
                  </a:lnTo>
                  <a:lnTo>
                    <a:pt x="395241" y="133087"/>
                  </a:lnTo>
                  <a:lnTo>
                    <a:pt x="544969" y="133087"/>
                  </a:lnTo>
                  <a:lnTo>
                    <a:pt x="544969" y="190639"/>
                  </a:lnTo>
                  <a:lnTo>
                    <a:pt x="395241" y="190639"/>
                  </a:lnTo>
                  <a:lnTo>
                    <a:pt x="395241" y="264378"/>
                  </a:lnTo>
                  <a:lnTo>
                    <a:pt x="564752" y="264378"/>
                  </a:lnTo>
                  <a:lnTo>
                    <a:pt x="564752" y="323281"/>
                  </a:lnTo>
                  <a:lnTo>
                    <a:pt x="324204" y="323281"/>
                  </a:lnTo>
                  <a:close/>
                  <a:moveTo>
                    <a:pt x="603439" y="163664"/>
                  </a:moveTo>
                  <a:cubicBezTo>
                    <a:pt x="603439" y="65646"/>
                    <a:pt x="660541" y="0"/>
                    <a:pt x="757209" y="0"/>
                  </a:cubicBezTo>
                  <a:cubicBezTo>
                    <a:pt x="840841" y="0"/>
                    <a:pt x="895248" y="44512"/>
                    <a:pt x="905587" y="118251"/>
                  </a:cubicBezTo>
                  <a:lnTo>
                    <a:pt x="832298" y="128590"/>
                  </a:lnTo>
                  <a:cubicBezTo>
                    <a:pt x="824205" y="87224"/>
                    <a:pt x="800376" y="58898"/>
                    <a:pt x="757209" y="58898"/>
                  </a:cubicBezTo>
                  <a:cubicBezTo>
                    <a:pt x="705053" y="58898"/>
                    <a:pt x="676727" y="100714"/>
                    <a:pt x="676727" y="163664"/>
                  </a:cubicBezTo>
                  <a:cubicBezTo>
                    <a:pt x="676727" y="227058"/>
                    <a:pt x="705504" y="268874"/>
                    <a:pt x="757209" y="268874"/>
                  </a:cubicBezTo>
                  <a:cubicBezTo>
                    <a:pt x="801721" y="268874"/>
                    <a:pt x="826000" y="238753"/>
                    <a:pt x="833199" y="196486"/>
                  </a:cubicBezTo>
                  <a:lnTo>
                    <a:pt x="906937" y="207726"/>
                  </a:lnTo>
                  <a:cubicBezTo>
                    <a:pt x="896593" y="282815"/>
                    <a:pt x="841292" y="327778"/>
                    <a:pt x="757209" y="327778"/>
                  </a:cubicBezTo>
                  <a:cubicBezTo>
                    <a:pt x="660991" y="327778"/>
                    <a:pt x="603439" y="261682"/>
                    <a:pt x="603439" y="163664"/>
                  </a:cubicBezTo>
                  <a:close/>
                  <a:moveTo>
                    <a:pt x="956863" y="323281"/>
                  </a:moveTo>
                  <a:lnTo>
                    <a:pt x="956863" y="4941"/>
                  </a:lnTo>
                  <a:lnTo>
                    <a:pt x="1027901" y="4941"/>
                  </a:lnTo>
                  <a:lnTo>
                    <a:pt x="1027901" y="130391"/>
                  </a:lnTo>
                  <a:lnTo>
                    <a:pt x="1166835" y="130391"/>
                  </a:lnTo>
                  <a:lnTo>
                    <a:pt x="1166835" y="4941"/>
                  </a:lnTo>
                  <a:lnTo>
                    <a:pt x="1237878" y="4941"/>
                  </a:lnTo>
                  <a:lnTo>
                    <a:pt x="1237878" y="323281"/>
                  </a:lnTo>
                  <a:lnTo>
                    <a:pt x="1166835" y="323281"/>
                  </a:lnTo>
                  <a:lnTo>
                    <a:pt x="1166835" y="190639"/>
                  </a:lnTo>
                  <a:lnTo>
                    <a:pt x="1027901" y="190639"/>
                  </a:lnTo>
                  <a:lnTo>
                    <a:pt x="1027901" y="323281"/>
                  </a:lnTo>
                  <a:lnTo>
                    <a:pt x="956863" y="323281"/>
                  </a:lnTo>
                  <a:close/>
                  <a:moveTo>
                    <a:pt x="1532855" y="4941"/>
                  </a:moveTo>
                  <a:lnTo>
                    <a:pt x="1600751" y="4941"/>
                  </a:lnTo>
                  <a:lnTo>
                    <a:pt x="1600751" y="323281"/>
                  </a:lnTo>
                  <a:lnTo>
                    <a:pt x="1517119" y="323281"/>
                  </a:lnTo>
                  <a:lnTo>
                    <a:pt x="1377284" y="101164"/>
                  </a:lnTo>
                  <a:lnTo>
                    <a:pt x="1377284" y="323281"/>
                  </a:lnTo>
                  <a:lnTo>
                    <a:pt x="1309843" y="323281"/>
                  </a:lnTo>
                  <a:lnTo>
                    <a:pt x="1309843" y="4941"/>
                  </a:lnTo>
                  <a:lnTo>
                    <a:pt x="1393470" y="4941"/>
                  </a:lnTo>
                  <a:lnTo>
                    <a:pt x="1532855" y="226613"/>
                  </a:lnTo>
                  <a:lnTo>
                    <a:pt x="1532855" y="4941"/>
                  </a:lnTo>
                  <a:close/>
                  <a:moveTo>
                    <a:pt x="1674512" y="4941"/>
                  </a:moveTo>
                  <a:lnTo>
                    <a:pt x="1745550" y="4941"/>
                  </a:lnTo>
                  <a:lnTo>
                    <a:pt x="1745550" y="323281"/>
                  </a:lnTo>
                  <a:lnTo>
                    <a:pt x="1674512" y="323281"/>
                  </a:lnTo>
                  <a:lnTo>
                    <a:pt x="1674512" y="4941"/>
                  </a:lnTo>
                  <a:close/>
                  <a:moveTo>
                    <a:pt x="1803108" y="163664"/>
                  </a:moveTo>
                  <a:cubicBezTo>
                    <a:pt x="1803108" y="65646"/>
                    <a:pt x="1860210" y="0"/>
                    <a:pt x="1956877" y="0"/>
                  </a:cubicBezTo>
                  <a:cubicBezTo>
                    <a:pt x="2040510" y="0"/>
                    <a:pt x="2094916" y="44512"/>
                    <a:pt x="2105255" y="118251"/>
                  </a:cubicBezTo>
                  <a:lnTo>
                    <a:pt x="2031967" y="128590"/>
                  </a:lnTo>
                  <a:cubicBezTo>
                    <a:pt x="2023874" y="87224"/>
                    <a:pt x="2000044" y="58898"/>
                    <a:pt x="1956877" y="58898"/>
                  </a:cubicBezTo>
                  <a:cubicBezTo>
                    <a:pt x="1904722" y="58898"/>
                    <a:pt x="1876396" y="100714"/>
                    <a:pt x="1876396" y="163664"/>
                  </a:cubicBezTo>
                  <a:cubicBezTo>
                    <a:pt x="1876396" y="227058"/>
                    <a:pt x="1905172" y="268874"/>
                    <a:pt x="1956877" y="268874"/>
                  </a:cubicBezTo>
                  <a:cubicBezTo>
                    <a:pt x="2001390" y="268874"/>
                    <a:pt x="2025669" y="238753"/>
                    <a:pt x="2032867" y="196486"/>
                  </a:cubicBezTo>
                  <a:lnTo>
                    <a:pt x="2106606" y="207726"/>
                  </a:lnTo>
                  <a:cubicBezTo>
                    <a:pt x="2096262" y="282815"/>
                    <a:pt x="2040960" y="327778"/>
                    <a:pt x="1956877" y="327778"/>
                  </a:cubicBezTo>
                  <a:cubicBezTo>
                    <a:pt x="1860660" y="327778"/>
                    <a:pt x="1803108" y="261682"/>
                    <a:pt x="1803108" y="163664"/>
                  </a:cubicBezTo>
                  <a:close/>
                  <a:moveTo>
                    <a:pt x="2370556" y="323281"/>
                  </a:moveTo>
                  <a:lnTo>
                    <a:pt x="2343125" y="245496"/>
                  </a:lnTo>
                  <a:lnTo>
                    <a:pt x="2216780" y="245496"/>
                  </a:lnTo>
                  <a:lnTo>
                    <a:pt x="2188454" y="323281"/>
                  </a:lnTo>
                  <a:lnTo>
                    <a:pt x="2116061" y="323281"/>
                  </a:lnTo>
                  <a:lnTo>
                    <a:pt x="2238814" y="4941"/>
                  </a:lnTo>
                  <a:lnTo>
                    <a:pt x="2325143" y="4941"/>
                  </a:lnTo>
                  <a:lnTo>
                    <a:pt x="2447891" y="323281"/>
                  </a:lnTo>
                  <a:lnTo>
                    <a:pt x="2370556" y="323281"/>
                  </a:lnTo>
                  <a:close/>
                  <a:moveTo>
                    <a:pt x="2236563" y="191089"/>
                  </a:moveTo>
                  <a:lnTo>
                    <a:pt x="2324242" y="191089"/>
                  </a:lnTo>
                  <a:lnTo>
                    <a:pt x="2281075" y="68792"/>
                  </a:lnTo>
                  <a:lnTo>
                    <a:pt x="2236563" y="191089"/>
                  </a:lnTo>
                  <a:close/>
                  <a:moveTo>
                    <a:pt x="2489273" y="323281"/>
                  </a:moveTo>
                  <a:lnTo>
                    <a:pt x="2489273" y="4941"/>
                  </a:lnTo>
                  <a:lnTo>
                    <a:pt x="2560311" y="4941"/>
                  </a:lnTo>
                  <a:lnTo>
                    <a:pt x="2560311" y="265728"/>
                  </a:lnTo>
                  <a:lnTo>
                    <a:pt x="2709139" y="265728"/>
                  </a:lnTo>
                  <a:lnTo>
                    <a:pt x="2709139" y="323281"/>
                  </a:lnTo>
                  <a:lnTo>
                    <a:pt x="2489273" y="323281"/>
                  </a:lnTo>
                  <a:close/>
                  <a:moveTo>
                    <a:pt x="20238" y="733096"/>
                  </a:moveTo>
                  <a:lnTo>
                    <a:pt x="20238" y="414757"/>
                  </a:lnTo>
                  <a:lnTo>
                    <a:pt x="259886" y="414757"/>
                  </a:lnTo>
                  <a:lnTo>
                    <a:pt x="259886" y="473660"/>
                  </a:lnTo>
                  <a:lnTo>
                    <a:pt x="91276" y="473660"/>
                  </a:lnTo>
                  <a:lnTo>
                    <a:pt x="91276" y="542902"/>
                  </a:lnTo>
                  <a:lnTo>
                    <a:pt x="241004" y="542902"/>
                  </a:lnTo>
                  <a:lnTo>
                    <a:pt x="241004" y="600454"/>
                  </a:lnTo>
                  <a:lnTo>
                    <a:pt x="91276" y="600454"/>
                  </a:lnTo>
                  <a:lnTo>
                    <a:pt x="91276" y="674193"/>
                  </a:lnTo>
                  <a:lnTo>
                    <a:pt x="260787" y="674193"/>
                  </a:lnTo>
                  <a:lnTo>
                    <a:pt x="260787" y="733096"/>
                  </a:lnTo>
                  <a:lnTo>
                    <a:pt x="20238" y="733096"/>
                  </a:lnTo>
                  <a:close/>
                  <a:moveTo>
                    <a:pt x="446501" y="414757"/>
                  </a:moveTo>
                  <a:cubicBezTo>
                    <a:pt x="545870" y="414757"/>
                    <a:pt x="609270" y="479507"/>
                    <a:pt x="609270" y="573029"/>
                  </a:cubicBezTo>
                  <a:cubicBezTo>
                    <a:pt x="609270" y="668351"/>
                    <a:pt x="545420" y="733096"/>
                    <a:pt x="446501" y="733096"/>
                  </a:cubicBezTo>
                  <a:lnTo>
                    <a:pt x="321958" y="733096"/>
                  </a:lnTo>
                  <a:lnTo>
                    <a:pt x="321958" y="414757"/>
                  </a:lnTo>
                  <a:lnTo>
                    <a:pt x="446501" y="414757"/>
                  </a:lnTo>
                  <a:close/>
                  <a:moveTo>
                    <a:pt x="442454" y="673298"/>
                  </a:moveTo>
                  <a:cubicBezTo>
                    <a:pt x="493265" y="673298"/>
                    <a:pt x="536426" y="644522"/>
                    <a:pt x="536426" y="573479"/>
                  </a:cubicBezTo>
                  <a:cubicBezTo>
                    <a:pt x="536426" y="506032"/>
                    <a:pt x="496411" y="474560"/>
                    <a:pt x="442454" y="474560"/>
                  </a:cubicBezTo>
                  <a:lnTo>
                    <a:pt x="392995" y="474560"/>
                  </a:lnTo>
                  <a:lnTo>
                    <a:pt x="392995" y="673298"/>
                  </a:lnTo>
                  <a:lnTo>
                    <a:pt x="442454" y="673298"/>
                  </a:lnTo>
                  <a:close/>
                  <a:moveTo>
                    <a:pt x="654699" y="605401"/>
                  </a:moveTo>
                  <a:lnTo>
                    <a:pt x="654699" y="414757"/>
                  </a:lnTo>
                  <a:lnTo>
                    <a:pt x="725292" y="414757"/>
                  </a:lnTo>
                  <a:lnTo>
                    <a:pt x="725292" y="601355"/>
                  </a:lnTo>
                  <a:cubicBezTo>
                    <a:pt x="725292" y="645417"/>
                    <a:pt x="748226" y="679140"/>
                    <a:pt x="794084" y="679140"/>
                  </a:cubicBezTo>
                  <a:cubicBezTo>
                    <a:pt x="839947" y="679140"/>
                    <a:pt x="862881" y="644966"/>
                    <a:pt x="862881" y="601355"/>
                  </a:cubicBezTo>
                  <a:lnTo>
                    <a:pt x="862881" y="414757"/>
                  </a:lnTo>
                  <a:lnTo>
                    <a:pt x="933918" y="414757"/>
                  </a:lnTo>
                  <a:lnTo>
                    <a:pt x="933918" y="605401"/>
                  </a:lnTo>
                  <a:cubicBezTo>
                    <a:pt x="933918" y="684537"/>
                    <a:pt x="889856" y="738043"/>
                    <a:pt x="794084" y="738043"/>
                  </a:cubicBezTo>
                  <a:cubicBezTo>
                    <a:pt x="698767" y="738043"/>
                    <a:pt x="654699" y="684987"/>
                    <a:pt x="654699" y="605401"/>
                  </a:cubicBezTo>
                  <a:close/>
                  <a:moveTo>
                    <a:pt x="983400" y="573479"/>
                  </a:moveTo>
                  <a:cubicBezTo>
                    <a:pt x="983400" y="475461"/>
                    <a:pt x="1040502" y="409815"/>
                    <a:pt x="1137169" y="409815"/>
                  </a:cubicBezTo>
                  <a:cubicBezTo>
                    <a:pt x="1220802" y="409815"/>
                    <a:pt x="1275208" y="454327"/>
                    <a:pt x="1285547" y="528066"/>
                  </a:cubicBezTo>
                  <a:lnTo>
                    <a:pt x="1212259" y="538405"/>
                  </a:lnTo>
                  <a:cubicBezTo>
                    <a:pt x="1204166" y="497039"/>
                    <a:pt x="1180336" y="468713"/>
                    <a:pt x="1137169" y="468713"/>
                  </a:cubicBezTo>
                  <a:cubicBezTo>
                    <a:pt x="1085014" y="468713"/>
                    <a:pt x="1056688" y="510529"/>
                    <a:pt x="1056688" y="573479"/>
                  </a:cubicBezTo>
                  <a:cubicBezTo>
                    <a:pt x="1056688" y="636873"/>
                    <a:pt x="1085464" y="678690"/>
                    <a:pt x="1137169" y="678690"/>
                  </a:cubicBezTo>
                  <a:cubicBezTo>
                    <a:pt x="1181681" y="678690"/>
                    <a:pt x="1205961" y="648568"/>
                    <a:pt x="1213159" y="606302"/>
                  </a:cubicBezTo>
                  <a:lnTo>
                    <a:pt x="1286898" y="617541"/>
                  </a:lnTo>
                  <a:cubicBezTo>
                    <a:pt x="1276554" y="692630"/>
                    <a:pt x="1221252" y="737593"/>
                    <a:pt x="1137169" y="737593"/>
                  </a:cubicBezTo>
                  <a:cubicBezTo>
                    <a:pt x="1040952" y="737593"/>
                    <a:pt x="983400" y="671497"/>
                    <a:pt x="983400" y="573479"/>
                  </a:cubicBezTo>
                  <a:close/>
                  <a:moveTo>
                    <a:pt x="1553994" y="733096"/>
                  </a:moveTo>
                  <a:lnTo>
                    <a:pt x="1526563" y="655311"/>
                  </a:lnTo>
                  <a:lnTo>
                    <a:pt x="1400218" y="655311"/>
                  </a:lnTo>
                  <a:lnTo>
                    <a:pt x="1371892" y="733096"/>
                  </a:lnTo>
                  <a:lnTo>
                    <a:pt x="1299499" y="733096"/>
                  </a:lnTo>
                  <a:lnTo>
                    <a:pt x="1422252" y="414757"/>
                  </a:lnTo>
                  <a:lnTo>
                    <a:pt x="1508581" y="414757"/>
                  </a:lnTo>
                  <a:lnTo>
                    <a:pt x="1631329" y="733096"/>
                  </a:lnTo>
                  <a:lnTo>
                    <a:pt x="1553994" y="733096"/>
                  </a:lnTo>
                  <a:close/>
                  <a:moveTo>
                    <a:pt x="1420001" y="600904"/>
                  </a:moveTo>
                  <a:lnTo>
                    <a:pt x="1507680" y="600904"/>
                  </a:lnTo>
                  <a:lnTo>
                    <a:pt x="1464513" y="478607"/>
                  </a:lnTo>
                  <a:lnTo>
                    <a:pt x="1420001" y="600904"/>
                  </a:lnTo>
                  <a:close/>
                  <a:moveTo>
                    <a:pt x="1889431" y="474560"/>
                  </a:moveTo>
                  <a:lnTo>
                    <a:pt x="1785565" y="474560"/>
                  </a:lnTo>
                  <a:lnTo>
                    <a:pt x="1785565" y="733096"/>
                  </a:lnTo>
                  <a:lnTo>
                    <a:pt x="1714072" y="733096"/>
                  </a:lnTo>
                  <a:lnTo>
                    <a:pt x="1714072" y="474560"/>
                  </a:lnTo>
                  <a:lnTo>
                    <a:pt x="1610206" y="474560"/>
                  </a:lnTo>
                  <a:lnTo>
                    <a:pt x="1610206" y="414757"/>
                  </a:lnTo>
                  <a:lnTo>
                    <a:pt x="1889431" y="414757"/>
                  </a:lnTo>
                  <a:lnTo>
                    <a:pt x="1889431" y="474560"/>
                  </a:lnTo>
                  <a:close/>
                  <a:moveTo>
                    <a:pt x="1941152" y="414757"/>
                  </a:moveTo>
                  <a:lnTo>
                    <a:pt x="2012190" y="414757"/>
                  </a:lnTo>
                  <a:lnTo>
                    <a:pt x="2012190" y="733096"/>
                  </a:lnTo>
                  <a:lnTo>
                    <a:pt x="1941152" y="733096"/>
                  </a:lnTo>
                  <a:lnTo>
                    <a:pt x="1941152" y="414757"/>
                  </a:lnTo>
                  <a:close/>
                  <a:moveTo>
                    <a:pt x="2067369" y="573479"/>
                  </a:moveTo>
                  <a:cubicBezTo>
                    <a:pt x="2067369" y="474560"/>
                    <a:pt x="2129863" y="409815"/>
                    <a:pt x="2226085" y="409815"/>
                  </a:cubicBezTo>
                  <a:cubicBezTo>
                    <a:pt x="2322758" y="409815"/>
                    <a:pt x="2385252" y="474560"/>
                    <a:pt x="2385252" y="573479"/>
                  </a:cubicBezTo>
                  <a:cubicBezTo>
                    <a:pt x="2385252" y="671947"/>
                    <a:pt x="2322758" y="738043"/>
                    <a:pt x="2226085" y="738043"/>
                  </a:cubicBezTo>
                  <a:cubicBezTo>
                    <a:pt x="2129863" y="738043"/>
                    <a:pt x="2067369" y="671947"/>
                    <a:pt x="2067369" y="573479"/>
                  </a:cubicBezTo>
                  <a:close/>
                  <a:moveTo>
                    <a:pt x="2312414" y="573479"/>
                  </a:moveTo>
                  <a:cubicBezTo>
                    <a:pt x="2312414" y="508734"/>
                    <a:pt x="2278691" y="468262"/>
                    <a:pt x="2226085" y="468262"/>
                  </a:cubicBezTo>
                  <a:cubicBezTo>
                    <a:pt x="2173930" y="468262"/>
                    <a:pt x="2140657" y="508734"/>
                    <a:pt x="2140657" y="573479"/>
                  </a:cubicBezTo>
                  <a:cubicBezTo>
                    <a:pt x="2140657" y="637774"/>
                    <a:pt x="2173930" y="679140"/>
                    <a:pt x="2226085" y="679140"/>
                  </a:cubicBezTo>
                  <a:cubicBezTo>
                    <a:pt x="2278691" y="679140"/>
                    <a:pt x="2312414" y="637774"/>
                    <a:pt x="2312414" y="573479"/>
                  </a:cubicBezTo>
                  <a:close/>
                  <a:moveTo>
                    <a:pt x="2655950" y="414757"/>
                  </a:moveTo>
                  <a:lnTo>
                    <a:pt x="2723847" y="414757"/>
                  </a:lnTo>
                  <a:lnTo>
                    <a:pt x="2723847" y="733096"/>
                  </a:lnTo>
                  <a:lnTo>
                    <a:pt x="2640214" y="733096"/>
                  </a:lnTo>
                  <a:lnTo>
                    <a:pt x="2500379" y="510979"/>
                  </a:lnTo>
                  <a:lnTo>
                    <a:pt x="2500379" y="733096"/>
                  </a:lnTo>
                  <a:lnTo>
                    <a:pt x="2432938" y="733096"/>
                  </a:lnTo>
                  <a:lnTo>
                    <a:pt x="2432938" y="414757"/>
                  </a:lnTo>
                  <a:lnTo>
                    <a:pt x="2516566" y="414757"/>
                  </a:lnTo>
                  <a:lnTo>
                    <a:pt x="2655950" y="636429"/>
                  </a:lnTo>
                  <a:lnTo>
                    <a:pt x="2655950" y="414757"/>
                  </a:lnTo>
                  <a:close/>
                  <a:moveTo>
                    <a:pt x="7648" y="983294"/>
                  </a:moveTo>
                  <a:cubicBezTo>
                    <a:pt x="7648" y="885276"/>
                    <a:pt x="64751" y="819630"/>
                    <a:pt x="161418" y="819630"/>
                  </a:cubicBezTo>
                  <a:cubicBezTo>
                    <a:pt x="245051" y="819630"/>
                    <a:pt x="299457" y="864142"/>
                    <a:pt x="309796" y="937881"/>
                  </a:cubicBezTo>
                  <a:lnTo>
                    <a:pt x="236507" y="948220"/>
                  </a:lnTo>
                  <a:cubicBezTo>
                    <a:pt x="228414" y="906854"/>
                    <a:pt x="204585" y="878528"/>
                    <a:pt x="161418" y="878528"/>
                  </a:cubicBezTo>
                  <a:cubicBezTo>
                    <a:pt x="109263" y="878528"/>
                    <a:pt x="80937" y="920344"/>
                    <a:pt x="80937" y="983294"/>
                  </a:cubicBezTo>
                  <a:cubicBezTo>
                    <a:pt x="80937" y="1046688"/>
                    <a:pt x="109713" y="1088505"/>
                    <a:pt x="161418" y="1088505"/>
                  </a:cubicBezTo>
                  <a:cubicBezTo>
                    <a:pt x="205930" y="1088505"/>
                    <a:pt x="230210" y="1058383"/>
                    <a:pt x="237408" y="1016117"/>
                  </a:cubicBezTo>
                  <a:lnTo>
                    <a:pt x="311147" y="1027356"/>
                  </a:lnTo>
                  <a:cubicBezTo>
                    <a:pt x="300802" y="1102445"/>
                    <a:pt x="245501" y="1147408"/>
                    <a:pt x="161418" y="1147408"/>
                  </a:cubicBezTo>
                  <a:cubicBezTo>
                    <a:pt x="65201" y="1147408"/>
                    <a:pt x="7648" y="1081312"/>
                    <a:pt x="7648" y="983294"/>
                  </a:cubicBezTo>
                  <a:close/>
                  <a:moveTo>
                    <a:pt x="348933" y="983294"/>
                  </a:moveTo>
                  <a:cubicBezTo>
                    <a:pt x="348933" y="884375"/>
                    <a:pt x="411427" y="819630"/>
                    <a:pt x="507650" y="819630"/>
                  </a:cubicBezTo>
                  <a:cubicBezTo>
                    <a:pt x="604323" y="819630"/>
                    <a:pt x="666817" y="884375"/>
                    <a:pt x="666817" y="983294"/>
                  </a:cubicBezTo>
                  <a:cubicBezTo>
                    <a:pt x="666817" y="1081762"/>
                    <a:pt x="604323" y="1147858"/>
                    <a:pt x="507650" y="1147858"/>
                  </a:cubicBezTo>
                  <a:cubicBezTo>
                    <a:pt x="411427" y="1147858"/>
                    <a:pt x="348933" y="1081762"/>
                    <a:pt x="348933" y="983294"/>
                  </a:cubicBezTo>
                  <a:close/>
                  <a:moveTo>
                    <a:pt x="593978" y="983294"/>
                  </a:moveTo>
                  <a:cubicBezTo>
                    <a:pt x="593978" y="918549"/>
                    <a:pt x="560255" y="878078"/>
                    <a:pt x="507650" y="878078"/>
                  </a:cubicBezTo>
                  <a:cubicBezTo>
                    <a:pt x="455495" y="878078"/>
                    <a:pt x="422222" y="918549"/>
                    <a:pt x="422222" y="983294"/>
                  </a:cubicBezTo>
                  <a:cubicBezTo>
                    <a:pt x="422222" y="1047589"/>
                    <a:pt x="455495" y="1088955"/>
                    <a:pt x="507650" y="1088955"/>
                  </a:cubicBezTo>
                  <a:cubicBezTo>
                    <a:pt x="560255" y="1088955"/>
                    <a:pt x="593978" y="1047589"/>
                    <a:pt x="593978" y="983294"/>
                  </a:cubicBezTo>
                  <a:close/>
                  <a:moveTo>
                    <a:pt x="867822" y="824572"/>
                  </a:moveTo>
                  <a:cubicBezTo>
                    <a:pt x="942461" y="824572"/>
                    <a:pt x="984728" y="864593"/>
                    <a:pt x="984728" y="928888"/>
                  </a:cubicBezTo>
                  <a:cubicBezTo>
                    <a:pt x="984728" y="992288"/>
                    <a:pt x="942461" y="1034549"/>
                    <a:pt x="867372" y="1034549"/>
                  </a:cubicBezTo>
                  <a:lnTo>
                    <a:pt x="785540" y="1034549"/>
                  </a:lnTo>
                  <a:lnTo>
                    <a:pt x="785540" y="1142911"/>
                  </a:lnTo>
                  <a:lnTo>
                    <a:pt x="714503" y="1142911"/>
                  </a:lnTo>
                  <a:lnTo>
                    <a:pt x="714503" y="824572"/>
                  </a:lnTo>
                  <a:lnTo>
                    <a:pt x="867822" y="824572"/>
                  </a:lnTo>
                  <a:close/>
                  <a:moveTo>
                    <a:pt x="855232" y="977446"/>
                  </a:moveTo>
                  <a:cubicBezTo>
                    <a:pt x="894353" y="977446"/>
                    <a:pt x="911890" y="958114"/>
                    <a:pt x="911890" y="929338"/>
                  </a:cubicBezTo>
                  <a:cubicBezTo>
                    <a:pt x="911890" y="900562"/>
                    <a:pt x="894353" y="882124"/>
                    <a:pt x="855232" y="882124"/>
                  </a:cubicBezTo>
                  <a:lnTo>
                    <a:pt x="785540" y="882124"/>
                  </a:lnTo>
                  <a:lnTo>
                    <a:pt x="785540" y="977446"/>
                  </a:lnTo>
                  <a:lnTo>
                    <a:pt x="855232" y="977446"/>
                  </a:lnTo>
                  <a:close/>
                  <a:moveTo>
                    <a:pt x="1027906" y="1142911"/>
                  </a:moveTo>
                  <a:lnTo>
                    <a:pt x="1027906" y="824572"/>
                  </a:lnTo>
                  <a:lnTo>
                    <a:pt x="1267554" y="824572"/>
                  </a:lnTo>
                  <a:lnTo>
                    <a:pt x="1267554" y="883475"/>
                  </a:lnTo>
                  <a:lnTo>
                    <a:pt x="1098944" y="883475"/>
                  </a:lnTo>
                  <a:lnTo>
                    <a:pt x="1098944" y="952717"/>
                  </a:lnTo>
                  <a:lnTo>
                    <a:pt x="1248672" y="952717"/>
                  </a:lnTo>
                  <a:lnTo>
                    <a:pt x="1248672" y="1010269"/>
                  </a:lnTo>
                  <a:lnTo>
                    <a:pt x="1098944" y="1010269"/>
                  </a:lnTo>
                  <a:lnTo>
                    <a:pt x="1098944" y="1084008"/>
                  </a:lnTo>
                  <a:lnTo>
                    <a:pt x="1268455" y="1084008"/>
                  </a:lnTo>
                  <a:lnTo>
                    <a:pt x="1268455" y="1142911"/>
                  </a:lnTo>
                  <a:lnTo>
                    <a:pt x="1027906" y="1142911"/>
                  </a:lnTo>
                  <a:close/>
                  <a:moveTo>
                    <a:pt x="1551287" y="824572"/>
                  </a:moveTo>
                  <a:lnTo>
                    <a:pt x="1619183" y="824572"/>
                  </a:lnTo>
                  <a:lnTo>
                    <a:pt x="1619183" y="1142911"/>
                  </a:lnTo>
                  <a:lnTo>
                    <a:pt x="1535551" y="1142911"/>
                  </a:lnTo>
                  <a:lnTo>
                    <a:pt x="1395716" y="920794"/>
                  </a:lnTo>
                  <a:lnTo>
                    <a:pt x="1395716" y="1142911"/>
                  </a:lnTo>
                  <a:lnTo>
                    <a:pt x="1328275" y="1142911"/>
                  </a:lnTo>
                  <a:lnTo>
                    <a:pt x="1328275" y="824572"/>
                  </a:lnTo>
                  <a:lnTo>
                    <a:pt x="1411902" y="824572"/>
                  </a:lnTo>
                  <a:lnTo>
                    <a:pt x="1551287" y="1046244"/>
                  </a:lnTo>
                  <a:lnTo>
                    <a:pt x="1551287" y="824572"/>
                  </a:lnTo>
                  <a:close/>
                  <a:moveTo>
                    <a:pt x="1691149" y="1142911"/>
                  </a:moveTo>
                  <a:lnTo>
                    <a:pt x="1691149" y="824572"/>
                  </a:lnTo>
                  <a:lnTo>
                    <a:pt x="1762186" y="824572"/>
                  </a:lnTo>
                  <a:lnTo>
                    <a:pt x="1762186" y="950021"/>
                  </a:lnTo>
                  <a:lnTo>
                    <a:pt x="1901120" y="950021"/>
                  </a:lnTo>
                  <a:lnTo>
                    <a:pt x="1901120" y="824572"/>
                  </a:lnTo>
                  <a:lnTo>
                    <a:pt x="1972163" y="824572"/>
                  </a:lnTo>
                  <a:lnTo>
                    <a:pt x="1972163" y="1142911"/>
                  </a:lnTo>
                  <a:lnTo>
                    <a:pt x="1901120" y="1142911"/>
                  </a:lnTo>
                  <a:lnTo>
                    <a:pt x="1901120" y="1010269"/>
                  </a:lnTo>
                  <a:lnTo>
                    <a:pt x="1762186" y="1010269"/>
                  </a:lnTo>
                  <a:lnTo>
                    <a:pt x="1762186" y="1142911"/>
                  </a:lnTo>
                  <a:lnTo>
                    <a:pt x="1691149" y="1142911"/>
                  </a:lnTo>
                  <a:close/>
                  <a:moveTo>
                    <a:pt x="2262193" y="1142911"/>
                  </a:moveTo>
                  <a:lnTo>
                    <a:pt x="2234762" y="1065126"/>
                  </a:lnTo>
                  <a:lnTo>
                    <a:pt x="2108418" y="1065126"/>
                  </a:lnTo>
                  <a:lnTo>
                    <a:pt x="2080092" y="1142911"/>
                  </a:lnTo>
                  <a:lnTo>
                    <a:pt x="2007698" y="1142911"/>
                  </a:lnTo>
                  <a:lnTo>
                    <a:pt x="2130452" y="824572"/>
                  </a:lnTo>
                  <a:lnTo>
                    <a:pt x="2216780" y="824572"/>
                  </a:lnTo>
                  <a:lnTo>
                    <a:pt x="2339528" y="1142911"/>
                  </a:lnTo>
                  <a:lnTo>
                    <a:pt x="2262193" y="1142911"/>
                  </a:lnTo>
                  <a:close/>
                  <a:moveTo>
                    <a:pt x="2128201" y="1010719"/>
                  </a:moveTo>
                  <a:lnTo>
                    <a:pt x="2215880" y="1010719"/>
                  </a:lnTo>
                  <a:lnTo>
                    <a:pt x="2172713" y="888422"/>
                  </a:lnTo>
                  <a:lnTo>
                    <a:pt x="2128201" y="1010719"/>
                  </a:lnTo>
                  <a:close/>
                  <a:moveTo>
                    <a:pt x="2491964" y="974751"/>
                  </a:moveTo>
                  <a:lnTo>
                    <a:pt x="2652932" y="974751"/>
                  </a:lnTo>
                  <a:lnTo>
                    <a:pt x="2652932" y="1142911"/>
                  </a:lnTo>
                  <a:lnTo>
                    <a:pt x="2602572" y="1142911"/>
                  </a:lnTo>
                  <a:lnTo>
                    <a:pt x="2602572" y="1097498"/>
                  </a:lnTo>
                  <a:cubicBezTo>
                    <a:pt x="2581444" y="1133467"/>
                    <a:pt x="2542774" y="1148308"/>
                    <a:pt x="2499162" y="1148308"/>
                  </a:cubicBezTo>
                  <a:cubicBezTo>
                    <a:pt x="2406536" y="1148308"/>
                    <a:pt x="2350784" y="1081312"/>
                    <a:pt x="2350784" y="983744"/>
                  </a:cubicBezTo>
                  <a:cubicBezTo>
                    <a:pt x="2350784" y="884375"/>
                    <a:pt x="2411032" y="819180"/>
                    <a:pt x="2508600" y="819180"/>
                  </a:cubicBezTo>
                  <a:cubicBezTo>
                    <a:pt x="2589087" y="819180"/>
                    <a:pt x="2640792" y="862792"/>
                    <a:pt x="2652481" y="929788"/>
                  </a:cubicBezTo>
                  <a:lnTo>
                    <a:pt x="2579193" y="940577"/>
                  </a:lnTo>
                  <a:cubicBezTo>
                    <a:pt x="2571550" y="903708"/>
                    <a:pt x="2549516" y="877633"/>
                    <a:pt x="2508600" y="877633"/>
                  </a:cubicBezTo>
                  <a:cubicBezTo>
                    <a:pt x="2455995" y="877633"/>
                    <a:pt x="2424073" y="920344"/>
                    <a:pt x="2424073" y="983744"/>
                  </a:cubicBezTo>
                  <a:cubicBezTo>
                    <a:pt x="2424073" y="1046244"/>
                    <a:pt x="2454194" y="1089405"/>
                    <a:pt x="2509501" y="1089405"/>
                  </a:cubicBezTo>
                  <a:cubicBezTo>
                    <a:pt x="2548621" y="1089405"/>
                    <a:pt x="2580544" y="1068722"/>
                    <a:pt x="2589982" y="1027806"/>
                  </a:cubicBezTo>
                  <a:lnTo>
                    <a:pt x="2491964" y="1027806"/>
                  </a:lnTo>
                  <a:lnTo>
                    <a:pt x="2491964" y="974751"/>
                  </a:lnTo>
                  <a:close/>
                  <a:moveTo>
                    <a:pt x="2716798" y="1142911"/>
                  </a:moveTo>
                  <a:lnTo>
                    <a:pt x="2716798" y="824572"/>
                  </a:lnTo>
                  <a:lnTo>
                    <a:pt x="2956447" y="824572"/>
                  </a:lnTo>
                  <a:lnTo>
                    <a:pt x="2956447" y="883475"/>
                  </a:lnTo>
                  <a:lnTo>
                    <a:pt x="2787836" y="883475"/>
                  </a:lnTo>
                  <a:lnTo>
                    <a:pt x="2787836" y="952717"/>
                  </a:lnTo>
                  <a:lnTo>
                    <a:pt x="2937564" y="952717"/>
                  </a:lnTo>
                  <a:lnTo>
                    <a:pt x="2937564" y="1010269"/>
                  </a:lnTo>
                  <a:lnTo>
                    <a:pt x="2787836" y="1010269"/>
                  </a:lnTo>
                  <a:lnTo>
                    <a:pt x="2787836" y="1084008"/>
                  </a:lnTo>
                  <a:lnTo>
                    <a:pt x="2957347" y="1084008"/>
                  </a:lnTo>
                  <a:lnTo>
                    <a:pt x="2957347" y="1142911"/>
                  </a:lnTo>
                  <a:lnTo>
                    <a:pt x="2716798" y="1142911"/>
                  </a:lnTo>
                  <a:close/>
                  <a:moveTo>
                    <a:pt x="3240179" y="824572"/>
                  </a:moveTo>
                  <a:lnTo>
                    <a:pt x="3308076" y="824572"/>
                  </a:lnTo>
                  <a:lnTo>
                    <a:pt x="3308076" y="1142911"/>
                  </a:lnTo>
                  <a:lnTo>
                    <a:pt x="3224443" y="1142911"/>
                  </a:lnTo>
                  <a:lnTo>
                    <a:pt x="3084608" y="920794"/>
                  </a:lnTo>
                  <a:lnTo>
                    <a:pt x="3084608" y="1142911"/>
                  </a:lnTo>
                  <a:lnTo>
                    <a:pt x="3017167" y="1142911"/>
                  </a:lnTo>
                  <a:lnTo>
                    <a:pt x="3017167" y="824572"/>
                  </a:lnTo>
                  <a:lnTo>
                    <a:pt x="3100795" y="824572"/>
                  </a:lnTo>
                  <a:lnTo>
                    <a:pt x="3240179" y="1046244"/>
                  </a:lnTo>
                  <a:lnTo>
                    <a:pt x="3240179" y="824572"/>
                  </a:lnTo>
                  <a:close/>
                </a:path>
              </a:pathLst>
            </a:custGeom>
            <a:grpFill/>
            <a:ln w="5692" cap="flat">
              <a:noFill/>
              <a:prstDash val="solid"/>
              <a:miter/>
            </a:ln>
          </p:spPr>
          <p:txBody>
            <a:bodyPr rtlCol="0" anchor="ctr"/>
            <a:lstStyle/>
            <a:p>
              <a:endParaRPr lang="en-GB"/>
            </a:p>
          </p:txBody>
        </p:sp>
      </p:grpSp>
    </p:spTree>
    <p:extLst>
      <p:ext uri="{BB962C8B-B14F-4D97-AF65-F5344CB8AC3E}">
        <p14:creationId xmlns:p14="http://schemas.microsoft.com/office/powerpoint/2010/main" val="25067583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B92F6C-EF5F-5492-479D-16B0A560B87E}"/>
              </a:ext>
            </a:extLst>
          </p:cNvPr>
          <p:cNvSpPr>
            <a:spLocks noGrp="1"/>
          </p:cNvSpPr>
          <p:nvPr>
            <p:ph type="title"/>
          </p:nvPr>
        </p:nvSpPr>
        <p:spPr/>
        <p:txBody>
          <a:bodyPr/>
          <a:lstStyle/>
          <a:p>
            <a:r>
              <a:rPr lang="da-DK"/>
              <a:t>Klik for at redigere titeltypografien i masteren</a:t>
            </a:r>
          </a:p>
        </p:txBody>
      </p:sp>
      <p:sp>
        <p:nvSpPr>
          <p:cNvPr id="6" name="Pladsholder til dato 5">
            <a:extLst>
              <a:ext uri="{FF2B5EF4-FFF2-40B4-BE49-F238E27FC236}">
                <a16:creationId xmlns:a16="http://schemas.microsoft.com/office/drawing/2014/main" id="{06E11984-E6CC-1F3A-A0C2-8B30429250A3}"/>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7" name="Pladsholder til sidefod 6">
            <a:extLst>
              <a:ext uri="{FF2B5EF4-FFF2-40B4-BE49-F238E27FC236}">
                <a16:creationId xmlns:a16="http://schemas.microsoft.com/office/drawing/2014/main" id="{99D79700-9656-A106-1BE8-F03493DB00A8}"/>
              </a:ext>
            </a:extLst>
          </p:cNvPr>
          <p:cNvSpPr>
            <a:spLocks noGrp="1"/>
          </p:cNvSpPr>
          <p:nvPr>
            <p:ph type="ftr" sz="quarter" idx="11"/>
          </p:nvPr>
        </p:nvSpPr>
        <p:spPr/>
        <p:txBody>
          <a:bodyPr/>
          <a:lstStyle/>
          <a:p>
            <a:r>
              <a:rPr lang="da-DK"/>
              <a:t>Resultatvurdering 2025</a:t>
            </a:r>
            <a:endParaRPr lang="da-DK" dirty="0"/>
          </a:p>
        </p:txBody>
      </p:sp>
      <p:sp>
        <p:nvSpPr>
          <p:cNvPr id="8" name="Pladsholder til slidenummer 7">
            <a:extLst>
              <a:ext uri="{FF2B5EF4-FFF2-40B4-BE49-F238E27FC236}">
                <a16:creationId xmlns:a16="http://schemas.microsoft.com/office/drawing/2014/main" id="{0A5CB857-2D07-23F3-2FF7-E07DE1C82D85}"/>
              </a:ext>
            </a:extLst>
          </p:cNvPr>
          <p:cNvSpPr>
            <a:spLocks noGrp="1"/>
          </p:cNvSpPr>
          <p:nvPr>
            <p:ph type="sldNum" sz="quarter" idx="12"/>
          </p:nvPr>
        </p:nvSpPr>
        <p:spPr/>
        <p:txBody>
          <a:bodyPr/>
          <a:lstStyle/>
          <a:p>
            <a:fld id="{F4781EAC-78B3-44ED-85DE-5B6C0B0E8165}" type="slidenum">
              <a:rPr lang="da-DK" smtClean="0"/>
              <a:pPr/>
              <a:t>‹#›</a:t>
            </a:fld>
            <a:endParaRPr lang="da-DK"/>
          </a:p>
        </p:txBody>
      </p:sp>
    </p:spTree>
    <p:extLst>
      <p:ext uri="{BB962C8B-B14F-4D97-AF65-F5344CB8AC3E}">
        <p14:creationId xmlns:p14="http://schemas.microsoft.com/office/powerpoint/2010/main" val="2137591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EEBC2-4C79-A7DB-E178-2D0006B0AF9E}"/>
              </a:ext>
            </a:extLst>
          </p:cNvPr>
          <p:cNvSpPr>
            <a:spLocks noGrp="1"/>
          </p:cNvSpPr>
          <p:nvPr>
            <p:ph type="dt" sz="half" idx="10"/>
          </p:nvPr>
        </p:nvSpPr>
        <p:spPr/>
        <p:txBody>
          <a:bodyPr/>
          <a:lstStyle/>
          <a:p>
            <a:fld id="{0CBAAF08-490F-4FF4-ADAD-EE8D56ECD134}" type="datetime5">
              <a:rPr lang="da-DK" smtClean="0"/>
              <a:t>september 2026</a:t>
            </a:fld>
            <a:endParaRPr lang="da-DK" dirty="0"/>
          </a:p>
        </p:txBody>
      </p:sp>
      <p:sp>
        <p:nvSpPr>
          <p:cNvPr id="3" name="Footer Placeholder 2">
            <a:extLst>
              <a:ext uri="{FF2B5EF4-FFF2-40B4-BE49-F238E27FC236}">
                <a16:creationId xmlns:a16="http://schemas.microsoft.com/office/drawing/2014/main" id="{BFE92732-63DF-79E4-5F4D-ABEE4B2F58CB}"/>
              </a:ext>
            </a:extLst>
          </p:cNvPr>
          <p:cNvSpPr>
            <a:spLocks noGrp="1"/>
          </p:cNvSpPr>
          <p:nvPr>
            <p:ph type="ftr" sz="quarter" idx="11"/>
          </p:nvPr>
        </p:nvSpPr>
        <p:spPr/>
        <p:txBody>
          <a:bodyPr/>
          <a:lstStyle/>
          <a:p>
            <a:r>
              <a:rPr lang="da-DK"/>
              <a:t>Resultatvurdering 2025</a:t>
            </a:r>
            <a:endParaRPr lang="da-DK" dirty="0"/>
          </a:p>
        </p:txBody>
      </p:sp>
      <p:sp>
        <p:nvSpPr>
          <p:cNvPr id="4" name="Slide Number Placeholder 3">
            <a:extLst>
              <a:ext uri="{FF2B5EF4-FFF2-40B4-BE49-F238E27FC236}">
                <a16:creationId xmlns:a16="http://schemas.microsoft.com/office/drawing/2014/main" id="{DC11F816-05F2-9A50-8EC4-892B2FCD4437}"/>
              </a:ext>
            </a:extLst>
          </p:cNvPr>
          <p:cNvSpPr>
            <a:spLocks noGrp="1"/>
          </p:cNvSpPr>
          <p:nvPr>
            <p:ph type="sldNum" sz="quarter" idx="12"/>
          </p:nvPr>
        </p:nvSpPr>
        <p:spPr/>
        <p:txBody>
          <a:bodyPr/>
          <a:lstStyle/>
          <a:p>
            <a:fld id="{F4781EAC-78B3-44ED-85DE-5B6C0B0E8165}" type="slidenum">
              <a:rPr lang="da-DK" smtClean="0"/>
              <a:pPr/>
              <a:t>‹#›</a:t>
            </a:fld>
            <a:endParaRPr lang="da-DK"/>
          </a:p>
        </p:txBody>
      </p:sp>
    </p:spTree>
    <p:extLst>
      <p:ext uri="{BB962C8B-B14F-4D97-AF65-F5344CB8AC3E}">
        <p14:creationId xmlns:p14="http://schemas.microsoft.com/office/powerpoint/2010/main" val="3636575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F63EA-3440-E38D-401B-7719BBBFA71A}"/>
              </a:ext>
            </a:extLst>
          </p:cNvPr>
          <p:cNvSpPr>
            <a:spLocks noGrp="1"/>
          </p:cNvSpPr>
          <p:nvPr>
            <p:ph type="title"/>
          </p:nvPr>
        </p:nvSpPr>
        <p:spPr>
          <a:xfrm>
            <a:off x="270000" y="254834"/>
            <a:ext cx="11668000" cy="1325563"/>
          </a:xfrm>
        </p:spPr>
        <p:txBody>
          <a:bodyPr anchor="t" anchorCtr="0"/>
          <a:lstStyle>
            <a:lvl1pPr>
              <a:defRPr sz="6000"/>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C134FECE-57B0-01BD-3D7C-953F84D27AAC}"/>
              </a:ext>
            </a:extLst>
          </p:cNvPr>
          <p:cNvSpPr>
            <a:spLocks noGrp="1"/>
          </p:cNvSpPr>
          <p:nvPr>
            <p:ph idx="1"/>
          </p:nvPr>
        </p:nvSpPr>
        <p:spPr>
          <a:xfrm>
            <a:off x="3238499" y="2292669"/>
            <a:ext cx="8699501" cy="3926822"/>
          </a:xfrm>
        </p:spPr>
        <p:txBody>
          <a:bodyPr/>
          <a:lstStyle>
            <a:lvl1pPr marL="457200" indent="-457200">
              <a:buFont typeface="+mj-lt"/>
              <a:buAutoNum type="arabicPeriod"/>
              <a:defRPr b="1"/>
            </a:lvl1pPr>
            <a:lvl2pPr marL="800100" indent="-342900">
              <a:buFont typeface="+mj-lt"/>
              <a:buAutoNum type="arabicPeriod"/>
              <a:defRPr b="1"/>
            </a:lvl2pPr>
            <a:lvl3pPr marL="1257300" indent="-342900">
              <a:buFont typeface="+mj-lt"/>
              <a:buAutoNum type="arabicPeriod"/>
              <a:defRPr b="1"/>
            </a:lvl3pPr>
            <a:lvl4pPr marL="1714500" indent="-342900">
              <a:buFont typeface="+mj-lt"/>
              <a:buAutoNum type="arabicPeriod"/>
              <a:defRPr b="1"/>
            </a:lvl4pPr>
            <a:lvl5pPr marL="2171700" indent="-342900">
              <a:buFont typeface="+mj-lt"/>
              <a:buAutoNum type="arabicPeriod"/>
              <a:defRPr b="1"/>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a:extLst>
              <a:ext uri="{FF2B5EF4-FFF2-40B4-BE49-F238E27FC236}">
                <a16:creationId xmlns:a16="http://schemas.microsoft.com/office/drawing/2014/main" id="{68601E12-F251-D4BF-E62F-0F7962F85B6E}"/>
              </a:ext>
            </a:extLst>
          </p:cNvPr>
          <p:cNvSpPr>
            <a:spLocks noGrp="1"/>
          </p:cNvSpPr>
          <p:nvPr>
            <p:ph type="dt" sz="half" idx="10"/>
          </p:nvPr>
        </p:nvSpPr>
        <p:spPr/>
        <p:txBody>
          <a:bodyPr/>
          <a:lstStyle/>
          <a:p>
            <a:fld id="{CDA1BDCB-E6E5-47F0-935F-719DED933FE9}" type="datetime5">
              <a:rPr lang="da-DK" smtClean="0"/>
              <a:t>september 2026</a:t>
            </a:fld>
            <a:endParaRPr lang="da-DK" dirty="0"/>
          </a:p>
        </p:txBody>
      </p:sp>
      <p:sp>
        <p:nvSpPr>
          <p:cNvPr id="8" name="Pladsholder til sidefod 7">
            <a:extLst>
              <a:ext uri="{FF2B5EF4-FFF2-40B4-BE49-F238E27FC236}">
                <a16:creationId xmlns:a16="http://schemas.microsoft.com/office/drawing/2014/main" id="{BC859461-B272-5E1B-DD77-00A7AA397AD2}"/>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D02AF949-DA15-8769-FDCB-03CDD755871B}"/>
              </a:ext>
            </a:extLst>
          </p:cNvPr>
          <p:cNvSpPr>
            <a:spLocks noGrp="1"/>
          </p:cNvSpPr>
          <p:nvPr>
            <p:ph type="sldNum" sz="quarter" idx="12"/>
          </p:nvPr>
        </p:nvSpPr>
        <p:spPr/>
        <p:txBody>
          <a:bodyPr/>
          <a:lstStyle/>
          <a:p>
            <a:fld id="{F4781EAC-78B3-44ED-85DE-5B6C0B0E8165}" type="slidenum">
              <a:rPr lang="da-DK" smtClean="0"/>
              <a:pPr/>
              <a:t>‹#›</a:t>
            </a:fld>
            <a:endParaRPr lang="da-DK"/>
          </a:p>
        </p:txBody>
      </p:sp>
    </p:spTree>
    <p:extLst>
      <p:ext uri="{BB962C8B-B14F-4D97-AF65-F5344CB8AC3E}">
        <p14:creationId xmlns:p14="http://schemas.microsoft.com/office/powerpoint/2010/main" val="350674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med ti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C134FECE-57B0-01BD-3D7C-953F84D27AAC}"/>
              </a:ext>
            </a:extLst>
          </p:cNvPr>
          <p:cNvSpPr>
            <a:spLocks noGrp="1"/>
          </p:cNvSpPr>
          <p:nvPr>
            <p:ph idx="1"/>
          </p:nvPr>
        </p:nvSpPr>
        <p:spPr>
          <a:xfrm>
            <a:off x="3238499" y="2292669"/>
            <a:ext cx="8699501" cy="3926822"/>
          </a:xfrm>
        </p:spPr>
        <p:txBody>
          <a:bodyPr/>
          <a:lstStyle>
            <a:lvl1pPr marL="0" indent="0">
              <a:buFontTx/>
              <a:buNone/>
              <a:defRPr b="1"/>
            </a:lvl1pPr>
            <a:lvl2pPr marL="457200" indent="0">
              <a:buFontTx/>
              <a:buNone/>
              <a:defRPr b="1"/>
            </a:lvl2pPr>
            <a:lvl3pPr marL="914400" indent="0">
              <a:buFontTx/>
              <a:buNone/>
              <a:defRPr b="1"/>
            </a:lvl3pPr>
            <a:lvl4pPr marL="1371600" indent="0">
              <a:buFontTx/>
              <a:buNone/>
              <a:defRPr b="1"/>
            </a:lvl4pPr>
            <a:lvl5pPr marL="1828800" indent="0">
              <a:buFontTx/>
              <a:buNone/>
              <a:defRPr b="1"/>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a:extLst>
              <a:ext uri="{FF2B5EF4-FFF2-40B4-BE49-F238E27FC236}">
                <a16:creationId xmlns:a16="http://schemas.microsoft.com/office/drawing/2014/main" id="{68601E12-F251-D4BF-E62F-0F7962F85B6E}"/>
              </a:ext>
            </a:extLst>
          </p:cNvPr>
          <p:cNvSpPr>
            <a:spLocks noGrp="1"/>
          </p:cNvSpPr>
          <p:nvPr>
            <p:ph type="dt" sz="half" idx="10"/>
          </p:nvPr>
        </p:nvSpPr>
        <p:spPr/>
        <p:txBody>
          <a:bodyPr/>
          <a:lstStyle/>
          <a:p>
            <a:fld id="{6EEC3A7E-F7FA-434F-A841-92839C40E060}" type="datetime5">
              <a:rPr lang="da-DK" smtClean="0"/>
              <a:t>september 2026</a:t>
            </a:fld>
            <a:endParaRPr lang="da-DK" dirty="0"/>
          </a:p>
        </p:txBody>
      </p:sp>
      <p:sp>
        <p:nvSpPr>
          <p:cNvPr id="8" name="Pladsholder til sidefod 7">
            <a:extLst>
              <a:ext uri="{FF2B5EF4-FFF2-40B4-BE49-F238E27FC236}">
                <a16:creationId xmlns:a16="http://schemas.microsoft.com/office/drawing/2014/main" id="{BC859461-B272-5E1B-DD77-00A7AA397AD2}"/>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D02AF949-DA15-8769-FDCB-03CDD755871B}"/>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1" name="Pladsholder til tekst 10">
            <a:extLst>
              <a:ext uri="{FF2B5EF4-FFF2-40B4-BE49-F238E27FC236}">
                <a16:creationId xmlns:a16="http://schemas.microsoft.com/office/drawing/2014/main" id="{97024F92-C114-60F1-07E5-598210AAFA44}"/>
              </a:ext>
            </a:extLst>
          </p:cNvPr>
          <p:cNvSpPr>
            <a:spLocks noGrp="1"/>
          </p:cNvSpPr>
          <p:nvPr>
            <p:ph type="body" sz="quarter" idx="13"/>
          </p:nvPr>
        </p:nvSpPr>
        <p:spPr>
          <a:xfrm>
            <a:off x="270000" y="2292669"/>
            <a:ext cx="2589741" cy="3926822"/>
          </a:xfrm>
        </p:spPr>
        <p:txBody>
          <a:bodyPr/>
          <a:lstStyle>
            <a:lvl1pPr marL="0" indent="0">
              <a:buFontTx/>
              <a:buNone/>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4" name="Titel 1">
            <a:extLst>
              <a:ext uri="{FF2B5EF4-FFF2-40B4-BE49-F238E27FC236}">
                <a16:creationId xmlns:a16="http://schemas.microsoft.com/office/drawing/2014/main" id="{5C766C30-CA2A-EFB2-218C-79D68BB9DAE5}"/>
              </a:ext>
            </a:extLst>
          </p:cNvPr>
          <p:cNvSpPr>
            <a:spLocks noGrp="1"/>
          </p:cNvSpPr>
          <p:nvPr>
            <p:ph type="title"/>
          </p:nvPr>
        </p:nvSpPr>
        <p:spPr>
          <a:xfrm>
            <a:off x="270000" y="254834"/>
            <a:ext cx="11668000" cy="1325563"/>
          </a:xfrm>
        </p:spPr>
        <p:txBody>
          <a:bodyPr anchor="t" anchorCtr="0"/>
          <a:lstStyle>
            <a:lvl1pPr>
              <a:defRPr sz="6000"/>
            </a:lvl1pPr>
          </a:lstStyle>
          <a:p>
            <a:r>
              <a:rPr lang="da-DK"/>
              <a:t>Klik for at redigere titeltypografien i masteren</a:t>
            </a:r>
            <a:endParaRPr lang="da-DK" dirty="0"/>
          </a:p>
        </p:txBody>
      </p:sp>
    </p:spTree>
    <p:extLst>
      <p:ext uri="{BB962C8B-B14F-4D97-AF65-F5344CB8AC3E}">
        <p14:creationId xmlns:p14="http://schemas.microsoft.com/office/powerpoint/2010/main" val="2602656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fsnitsoverskrift A">
    <p:bg>
      <p:bgPr>
        <a:solidFill>
          <a:schemeClr val="accent2"/>
        </a:solidFill>
        <a:effectLst/>
      </p:bgPr>
    </p:bg>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97C835B-A9E2-7099-53B1-58506F3199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287000" y="0"/>
            <a:ext cx="1905000" cy="6858000"/>
          </a:xfrm>
          <a:prstGeom prst="rect">
            <a:avLst/>
          </a:prstGeom>
        </p:spPr>
      </p:pic>
      <p:sp>
        <p:nvSpPr>
          <p:cNvPr id="2" name="Titel 1">
            <a:extLst>
              <a:ext uri="{FF2B5EF4-FFF2-40B4-BE49-F238E27FC236}">
                <a16:creationId xmlns:a16="http://schemas.microsoft.com/office/drawing/2014/main" id="{84D6F2F7-8FD4-04EB-E48F-F2BACAA50718}"/>
              </a:ext>
            </a:extLst>
          </p:cNvPr>
          <p:cNvSpPr>
            <a:spLocks noGrp="1"/>
          </p:cNvSpPr>
          <p:nvPr>
            <p:ph type="title"/>
          </p:nvPr>
        </p:nvSpPr>
        <p:spPr>
          <a:xfrm>
            <a:off x="270000" y="2281238"/>
            <a:ext cx="8108951" cy="3905250"/>
          </a:xfrm>
        </p:spPr>
        <p:txBody>
          <a:bodyPr anchor="t" anchorCtr="0"/>
          <a:lstStyle>
            <a:lvl1pPr>
              <a:defRPr sz="7500" cap="all" baseline="0">
                <a:solidFill>
                  <a:schemeClr val="bg2"/>
                </a:solidFill>
              </a:defRPr>
            </a:lvl1pPr>
          </a:lstStyle>
          <a:p>
            <a:r>
              <a:rPr lang="da-DK"/>
              <a:t>Klik for at redigere titeltypografien i masteren</a:t>
            </a:r>
            <a:endParaRPr lang="da-DK" dirty="0"/>
          </a:p>
        </p:txBody>
      </p:sp>
      <p:sp>
        <p:nvSpPr>
          <p:cNvPr id="7" name="Pladsholder til dato 6">
            <a:extLst>
              <a:ext uri="{FF2B5EF4-FFF2-40B4-BE49-F238E27FC236}">
                <a16:creationId xmlns:a16="http://schemas.microsoft.com/office/drawing/2014/main" id="{3AA1A700-6F7A-B9E0-7EFD-98BA57D1EC49}"/>
              </a:ext>
            </a:extLst>
          </p:cNvPr>
          <p:cNvSpPr>
            <a:spLocks noGrp="1"/>
          </p:cNvSpPr>
          <p:nvPr>
            <p:ph type="dt" sz="half" idx="10"/>
          </p:nvPr>
        </p:nvSpPr>
        <p:spPr/>
        <p:txBody>
          <a:bodyPr/>
          <a:lstStyle>
            <a:lvl1pPr>
              <a:defRPr>
                <a:solidFill>
                  <a:schemeClr val="tx2"/>
                </a:solidFill>
              </a:defRPr>
            </a:lvl1pPr>
          </a:lstStyle>
          <a:p>
            <a:fld id="{AB581A34-30D5-45A5-9CEA-D9CB20D799A9}" type="datetime5">
              <a:rPr lang="da-DK" smtClean="0"/>
              <a:t>september 2026</a:t>
            </a:fld>
            <a:endParaRPr lang="da-DK" dirty="0"/>
          </a:p>
        </p:txBody>
      </p:sp>
      <p:sp>
        <p:nvSpPr>
          <p:cNvPr id="8" name="Pladsholder til sidefod 7">
            <a:extLst>
              <a:ext uri="{FF2B5EF4-FFF2-40B4-BE49-F238E27FC236}">
                <a16:creationId xmlns:a16="http://schemas.microsoft.com/office/drawing/2014/main" id="{EC62E676-D2AF-062E-EE94-EAB31D93B139}"/>
              </a:ext>
            </a:extLst>
          </p:cNvPr>
          <p:cNvSpPr>
            <a:spLocks noGrp="1"/>
          </p:cNvSpPr>
          <p:nvPr>
            <p:ph type="ftr" sz="quarter" idx="11"/>
          </p:nvPr>
        </p:nvSpPr>
        <p:spPr/>
        <p:txBody>
          <a:bodyPr/>
          <a:lstStyle>
            <a:lvl1pPr>
              <a:defRPr>
                <a:solidFill>
                  <a:schemeClr val="tx2"/>
                </a:solidFill>
              </a:defRPr>
            </a:lvl1p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A3103C27-C7BA-15A2-6C5E-70BD78275622}"/>
              </a:ext>
            </a:extLst>
          </p:cNvPr>
          <p:cNvSpPr>
            <a:spLocks noGrp="1"/>
          </p:cNvSpPr>
          <p:nvPr>
            <p:ph type="sldNum" sz="quarter" idx="12"/>
          </p:nvPr>
        </p:nvSpPr>
        <p:spPr/>
        <p:txBody>
          <a:bodyPr/>
          <a:lstStyle>
            <a:lvl1pPr>
              <a:defRPr>
                <a:solidFill>
                  <a:schemeClr val="accent1"/>
                </a:solidFill>
              </a:defRPr>
            </a:lvl1pPr>
          </a:lstStyle>
          <a:p>
            <a:fld id="{F4781EAC-78B3-44ED-85DE-5B6C0B0E8165}" type="slidenum">
              <a:rPr lang="da-DK" smtClean="0"/>
              <a:pPr/>
              <a:t>‹#›</a:t>
            </a:fld>
            <a:endParaRPr lang="da-DK"/>
          </a:p>
        </p:txBody>
      </p:sp>
      <p:pic>
        <p:nvPicPr>
          <p:cNvPr id="11" name="Grafik 10">
            <a:extLst>
              <a:ext uri="{FF2B5EF4-FFF2-40B4-BE49-F238E27FC236}">
                <a16:creationId xmlns:a16="http://schemas.microsoft.com/office/drawing/2014/main" id="{5E98DA4E-5682-9F6D-AD19-F96978A8716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5590" y="6575423"/>
            <a:ext cx="144000" cy="54000"/>
          </a:xfrm>
          <a:prstGeom prst="rect">
            <a:avLst/>
          </a:prstGeom>
        </p:spPr>
      </p:pic>
    </p:spTree>
    <p:extLst>
      <p:ext uri="{BB962C8B-B14F-4D97-AF65-F5344CB8AC3E}">
        <p14:creationId xmlns:p14="http://schemas.microsoft.com/office/powerpoint/2010/main" val="1844672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fsnitsoverskrift B">
    <p:bg>
      <p:bgPr>
        <a:solidFill>
          <a:schemeClr val="bg2"/>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FAA25BE-F189-4E40-913E-E83E1D64A5AC}"/>
              </a:ext>
            </a:extLst>
          </p:cNvPr>
          <p:cNvSpPr>
            <a:spLocks noGrp="1"/>
          </p:cNvSpPr>
          <p:nvPr>
            <p:ph type="dt" sz="half" idx="10"/>
          </p:nvPr>
        </p:nvSpPr>
        <p:spPr>
          <a:xfrm>
            <a:off x="-3600" y="6858000"/>
            <a:ext cx="3600" cy="3600"/>
          </a:xfrm>
        </p:spPr>
        <p:txBody>
          <a:bodyPr/>
          <a:lstStyle>
            <a:lvl1pPr>
              <a:defRPr sz="100"/>
            </a:lvl1pPr>
          </a:lstStyle>
          <a:p>
            <a:fld id="{17AE65E0-AF29-416D-9CE4-E3A751A7242D}" type="datetime5">
              <a:rPr lang="da-DK" smtClean="0"/>
              <a:t>september 2026</a:t>
            </a:fld>
            <a:endParaRPr lang="da-DK" dirty="0"/>
          </a:p>
        </p:txBody>
      </p:sp>
      <p:sp>
        <p:nvSpPr>
          <p:cNvPr id="10" name="Footer Placeholder 9">
            <a:extLst>
              <a:ext uri="{FF2B5EF4-FFF2-40B4-BE49-F238E27FC236}">
                <a16:creationId xmlns:a16="http://schemas.microsoft.com/office/drawing/2014/main" id="{CE9E4334-81DF-B5EA-3B08-CF9DA7D7FDB6}"/>
              </a:ext>
            </a:extLst>
          </p:cNvPr>
          <p:cNvSpPr>
            <a:spLocks noGrp="1"/>
          </p:cNvSpPr>
          <p:nvPr>
            <p:ph type="ftr" sz="quarter" idx="11"/>
          </p:nvPr>
        </p:nvSpPr>
        <p:spPr>
          <a:xfrm>
            <a:off x="-3600" y="6858000"/>
            <a:ext cx="3600" cy="3600"/>
          </a:xfrm>
        </p:spPr>
        <p:txBody>
          <a:bodyPr/>
          <a:lstStyle>
            <a:lvl1pPr>
              <a:defRPr sz="100"/>
            </a:lvl1pPr>
          </a:lstStyle>
          <a:p>
            <a:r>
              <a:rPr lang="da-DK"/>
              <a:t>Resultatvurdering 2025</a:t>
            </a:r>
            <a:endParaRPr lang="da-DK" dirty="0"/>
          </a:p>
        </p:txBody>
      </p:sp>
      <p:sp>
        <p:nvSpPr>
          <p:cNvPr id="11" name="Slide Number Placeholder 10">
            <a:extLst>
              <a:ext uri="{FF2B5EF4-FFF2-40B4-BE49-F238E27FC236}">
                <a16:creationId xmlns:a16="http://schemas.microsoft.com/office/drawing/2014/main" id="{2EC98916-7AFA-FD20-BB7F-3A99FD5C03B1}"/>
              </a:ext>
            </a:extLst>
          </p:cNvPr>
          <p:cNvSpPr>
            <a:spLocks noGrp="1"/>
          </p:cNvSpPr>
          <p:nvPr>
            <p:ph type="sldNum" sz="quarter" idx="12"/>
          </p:nvPr>
        </p:nvSpPr>
        <p:spPr>
          <a:xfrm>
            <a:off x="-3600" y="6858000"/>
            <a:ext cx="3600" cy="3600"/>
          </a:xfrm>
        </p:spPr>
        <p:txBody>
          <a:bodyPr/>
          <a:lstStyle>
            <a:lvl1pPr>
              <a:defRPr sz="100"/>
            </a:lvl1pPr>
          </a:lstStyle>
          <a:p>
            <a:fld id="{F4781EAC-78B3-44ED-85DE-5B6C0B0E8165}" type="slidenum">
              <a:rPr lang="da-DK" smtClean="0"/>
              <a:pPr/>
              <a:t>‹#›</a:t>
            </a:fld>
            <a:endParaRPr lang="da-DK"/>
          </a:p>
        </p:txBody>
      </p:sp>
      <p:pic>
        <p:nvPicPr>
          <p:cNvPr id="4" name="Picture 3" descr="A black maze with a square pattern&#10;&#10;Description automatically generated with medium confidence">
            <a:extLst>
              <a:ext uri="{FF2B5EF4-FFF2-40B4-BE49-F238E27FC236}">
                <a16:creationId xmlns:a16="http://schemas.microsoft.com/office/drawing/2014/main" id="{2F9459E0-C041-7CEE-F08A-63ED88291C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Tree>
    <p:extLst>
      <p:ext uri="{BB962C8B-B14F-4D97-AF65-F5344CB8AC3E}">
        <p14:creationId xmlns:p14="http://schemas.microsoft.com/office/powerpoint/2010/main" val="3337114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fsnitsoverskrift C">
    <p:bg>
      <p:bgPr>
        <a:solidFill>
          <a:schemeClr val="bg2"/>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52B840D-3E7A-131C-40ED-2F756BB8A355}"/>
              </a:ext>
            </a:extLst>
          </p:cNvPr>
          <p:cNvSpPr>
            <a:spLocks noGrp="1"/>
          </p:cNvSpPr>
          <p:nvPr>
            <p:ph type="pic" sz="quarter" idx="13"/>
          </p:nvPr>
        </p:nvSpPr>
        <p:spPr>
          <a:xfrm>
            <a:off x="0" y="0"/>
            <a:ext cx="12192001" cy="6858000"/>
          </a:xfrm>
          <a:custGeom>
            <a:avLst/>
            <a:gdLst>
              <a:gd name="connsiteX0" fmla="*/ 1704441 w 12192001"/>
              <a:gd name="connsiteY0" fmla="*/ 1159564 h 6858000"/>
              <a:gd name="connsiteX1" fmla="*/ 1704441 w 12192001"/>
              <a:gd name="connsiteY1" fmla="*/ 1681107 h 6858000"/>
              <a:gd name="connsiteX2" fmla="*/ 1704441 w 12192001"/>
              <a:gd name="connsiteY2" fmla="*/ 1738242 h 6858000"/>
              <a:gd name="connsiteX3" fmla="*/ 1704441 w 12192001"/>
              <a:gd name="connsiteY3" fmla="*/ 4571998 h 6858000"/>
              <a:gd name="connsiteX4" fmla="*/ 2296972 w 12192001"/>
              <a:gd name="connsiteY4" fmla="*/ 4571998 h 6858000"/>
              <a:gd name="connsiteX5" fmla="*/ 2296972 w 12192001"/>
              <a:gd name="connsiteY5" fmla="*/ 1738242 h 6858000"/>
              <a:gd name="connsiteX6" fmla="*/ 2848545 w 12192001"/>
              <a:gd name="connsiteY6" fmla="*/ 1738242 h 6858000"/>
              <a:gd name="connsiteX7" fmla="*/ 2848545 w 12192001"/>
              <a:gd name="connsiteY7" fmla="*/ 1159564 h 6858000"/>
              <a:gd name="connsiteX8" fmla="*/ 2 w 12192001"/>
              <a:gd name="connsiteY8" fmla="*/ 0 h 6858000"/>
              <a:gd name="connsiteX9" fmla="*/ 12192001 w 12192001"/>
              <a:gd name="connsiteY9" fmla="*/ 0 h 6858000"/>
              <a:gd name="connsiteX10" fmla="*/ 12192001 w 12192001"/>
              <a:gd name="connsiteY10" fmla="*/ 6858000 h 6858000"/>
              <a:gd name="connsiteX11" fmla="*/ 4368800 w 12192001"/>
              <a:gd name="connsiteY11" fmla="*/ 6858000 h 6858000"/>
              <a:gd name="connsiteX12" fmla="*/ 2848546 w 12192001"/>
              <a:gd name="connsiteY12" fmla="*/ 6858000 h 6858000"/>
              <a:gd name="connsiteX13" fmla="*/ 2848546 w 12192001"/>
              <a:gd name="connsiteY13" fmla="*/ 6279322 h 6858000"/>
              <a:gd name="connsiteX14" fmla="*/ 0 w 12192001"/>
              <a:gd name="connsiteY14" fmla="*/ 6279322 h 6858000"/>
              <a:gd name="connsiteX15" fmla="*/ 0 w 12192001"/>
              <a:gd name="connsiteY15" fmla="*/ 5731562 h 6858000"/>
              <a:gd name="connsiteX16" fmla="*/ 2848546 w 12192001"/>
              <a:gd name="connsiteY16" fmla="*/ 5731562 h 6858000"/>
              <a:gd name="connsiteX17" fmla="*/ 2848546 w 12192001"/>
              <a:gd name="connsiteY17" fmla="*/ 5152884 h 6858000"/>
              <a:gd name="connsiteX18" fmla="*/ 0 w 12192001"/>
              <a:gd name="connsiteY18" fmla="*/ 5152884 h 6858000"/>
              <a:gd name="connsiteX19" fmla="*/ 0 w 12192001"/>
              <a:gd name="connsiteY19" fmla="*/ 1738242 h 6858000"/>
              <a:gd name="connsiteX20" fmla="*/ 551572 w 12192001"/>
              <a:gd name="connsiteY20" fmla="*/ 1738242 h 6858000"/>
              <a:gd name="connsiteX21" fmla="*/ 551572 w 12192001"/>
              <a:gd name="connsiteY21" fmla="*/ 4571998 h 6858000"/>
              <a:gd name="connsiteX22" fmla="*/ 1144103 w 12192001"/>
              <a:gd name="connsiteY22" fmla="*/ 4571998 h 6858000"/>
              <a:gd name="connsiteX23" fmla="*/ 1144103 w 12192001"/>
              <a:gd name="connsiteY23" fmla="*/ 1738242 h 6858000"/>
              <a:gd name="connsiteX24" fmla="*/ 1144103 w 12192001"/>
              <a:gd name="connsiteY24" fmla="*/ 1681107 h 6858000"/>
              <a:gd name="connsiteX25" fmla="*/ 1144103 w 12192001"/>
              <a:gd name="connsiteY25" fmla="*/ 1159564 h 6858000"/>
              <a:gd name="connsiteX26" fmla="*/ 0 w 12192001"/>
              <a:gd name="connsiteY26" fmla="*/ 1159564 h 6858000"/>
              <a:gd name="connsiteX27" fmla="*/ 0 w 12192001"/>
              <a:gd name="connsiteY27" fmla="*/ 631825 h 6858000"/>
              <a:gd name="connsiteX28" fmla="*/ 2 w 12192001"/>
              <a:gd name="connsiteY28" fmla="*/ 6318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92001" h="6858000">
                <a:moveTo>
                  <a:pt x="1704441" y="1159564"/>
                </a:moveTo>
                <a:lnTo>
                  <a:pt x="1704441" y="1681107"/>
                </a:lnTo>
                <a:lnTo>
                  <a:pt x="1704441" y="1738242"/>
                </a:lnTo>
                <a:lnTo>
                  <a:pt x="1704441" y="4571998"/>
                </a:lnTo>
                <a:lnTo>
                  <a:pt x="2296972" y="4571998"/>
                </a:lnTo>
                <a:lnTo>
                  <a:pt x="2296972" y="1738242"/>
                </a:lnTo>
                <a:lnTo>
                  <a:pt x="2848545" y="1738242"/>
                </a:lnTo>
                <a:lnTo>
                  <a:pt x="2848545" y="1159564"/>
                </a:lnTo>
                <a:close/>
                <a:moveTo>
                  <a:pt x="2" y="0"/>
                </a:moveTo>
                <a:lnTo>
                  <a:pt x="12192001" y="0"/>
                </a:lnTo>
                <a:lnTo>
                  <a:pt x="12192001" y="6858000"/>
                </a:lnTo>
                <a:lnTo>
                  <a:pt x="4368800" y="6858000"/>
                </a:lnTo>
                <a:lnTo>
                  <a:pt x="2848546" y="6858000"/>
                </a:lnTo>
                <a:lnTo>
                  <a:pt x="2848546" y="6279322"/>
                </a:lnTo>
                <a:lnTo>
                  <a:pt x="0" y="6279322"/>
                </a:lnTo>
                <a:lnTo>
                  <a:pt x="0" y="5731562"/>
                </a:lnTo>
                <a:lnTo>
                  <a:pt x="2848546" y="5731562"/>
                </a:lnTo>
                <a:lnTo>
                  <a:pt x="2848546" y="5152884"/>
                </a:lnTo>
                <a:lnTo>
                  <a:pt x="0" y="5152884"/>
                </a:lnTo>
                <a:lnTo>
                  <a:pt x="0" y="1738242"/>
                </a:lnTo>
                <a:lnTo>
                  <a:pt x="551572" y="1738242"/>
                </a:lnTo>
                <a:lnTo>
                  <a:pt x="551572" y="4571998"/>
                </a:lnTo>
                <a:lnTo>
                  <a:pt x="1144103" y="4571998"/>
                </a:lnTo>
                <a:lnTo>
                  <a:pt x="1144103" y="1738242"/>
                </a:lnTo>
                <a:lnTo>
                  <a:pt x="1144103" y="1681107"/>
                </a:lnTo>
                <a:lnTo>
                  <a:pt x="1144103" y="1159564"/>
                </a:lnTo>
                <a:lnTo>
                  <a:pt x="0" y="1159564"/>
                </a:lnTo>
                <a:lnTo>
                  <a:pt x="0" y="631825"/>
                </a:lnTo>
                <a:lnTo>
                  <a:pt x="2" y="631825"/>
                </a:lnTo>
                <a:close/>
              </a:path>
            </a:pathLst>
          </a:custGeom>
          <a:solidFill>
            <a:schemeClr val="accent6">
              <a:lumMod val="20000"/>
              <a:lumOff val="80000"/>
            </a:schemeClr>
          </a:solidFill>
        </p:spPr>
        <p:txBody>
          <a:bodyPr wrap="square">
            <a:noAutofit/>
          </a:bodyPr>
          <a:lstStyle>
            <a:lvl1pPr marL="0" indent="0" algn="ctr">
              <a:buFontTx/>
              <a:buNone/>
              <a:defRPr sz="1000"/>
            </a:lvl1pPr>
          </a:lstStyle>
          <a:p>
            <a:r>
              <a:rPr lang="da-DK"/>
              <a:t>Klik på ikonet for at tilføje et billede</a:t>
            </a:r>
          </a:p>
        </p:txBody>
      </p:sp>
      <p:sp>
        <p:nvSpPr>
          <p:cNvPr id="6" name="Date Placeholder 8">
            <a:extLst>
              <a:ext uri="{FF2B5EF4-FFF2-40B4-BE49-F238E27FC236}">
                <a16:creationId xmlns:a16="http://schemas.microsoft.com/office/drawing/2014/main" id="{784E12D7-22A6-E1E7-D6B7-A2BFBF5F241C}"/>
              </a:ext>
            </a:extLst>
          </p:cNvPr>
          <p:cNvSpPr>
            <a:spLocks noGrp="1"/>
          </p:cNvSpPr>
          <p:nvPr>
            <p:ph type="dt" sz="half" idx="10"/>
          </p:nvPr>
        </p:nvSpPr>
        <p:spPr>
          <a:xfrm>
            <a:off x="-3600" y="6858000"/>
            <a:ext cx="3600" cy="3600"/>
          </a:xfrm>
        </p:spPr>
        <p:txBody>
          <a:bodyPr/>
          <a:lstStyle>
            <a:lvl1pPr>
              <a:defRPr sz="100"/>
            </a:lvl1pPr>
          </a:lstStyle>
          <a:p>
            <a:fld id="{82CA2744-A027-48B0-870A-F65D90E7A2F7}" type="datetime5">
              <a:rPr lang="da-DK" smtClean="0"/>
              <a:t>september 2026</a:t>
            </a:fld>
            <a:endParaRPr lang="da-DK" dirty="0"/>
          </a:p>
        </p:txBody>
      </p:sp>
      <p:sp>
        <p:nvSpPr>
          <p:cNvPr id="7" name="Footer Placeholder 9">
            <a:extLst>
              <a:ext uri="{FF2B5EF4-FFF2-40B4-BE49-F238E27FC236}">
                <a16:creationId xmlns:a16="http://schemas.microsoft.com/office/drawing/2014/main" id="{894B35BF-6D36-49FB-BE27-14A268EAA16E}"/>
              </a:ext>
            </a:extLst>
          </p:cNvPr>
          <p:cNvSpPr>
            <a:spLocks noGrp="1"/>
          </p:cNvSpPr>
          <p:nvPr>
            <p:ph type="ftr" sz="quarter" idx="11"/>
          </p:nvPr>
        </p:nvSpPr>
        <p:spPr>
          <a:xfrm>
            <a:off x="-3600" y="6858000"/>
            <a:ext cx="3600" cy="3600"/>
          </a:xfrm>
        </p:spPr>
        <p:txBody>
          <a:bodyPr/>
          <a:lstStyle>
            <a:lvl1pPr>
              <a:defRPr sz="100"/>
            </a:lvl1pPr>
          </a:lstStyle>
          <a:p>
            <a:r>
              <a:rPr lang="da-DK"/>
              <a:t>Resultatvurdering 2025</a:t>
            </a:r>
            <a:endParaRPr lang="da-DK" dirty="0"/>
          </a:p>
        </p:txBody>
      </p:sp>
      <p:sp>
        <p:nvSpPr>
          <p:cNvPr id="8" name="Slide Number Placeholder 10">
            <a:extLst>
              <a:ext uri="{FF2B5EF4-FFF2-40B4-BE49-F238E27FC236}">
                <a16:creationId xmlns:a16="http://schemas.microsoft.com/office/drawing/2014/main" id="{444F506A-8AA3-1896-C565-5A1E95B65329}"/>
              </a:ext>
            </a:extLst>
          </p:cNvPr>
          <p:cNvSpPr>
            <a:spLocks noGrp="1"/>
          </p:cNvSpPr>
          <p:nvPr>
            <p:ph type="sldNum" sz="quarter" idx="12"/>
          </p:nvPr>
        </p:nvSpPr>
        <p:spPr>
          <a:xfrm>
            <a:off x="-3600" y="6858000"/>
            <a:ext cx="3600" cy="3600"/>
          </a:xfrm>
        </p:spPr>
        <p:txBody>
          <a:bodyPr/>
          <a:lstStyle>
            <a:lvl1pPr>
              <a:defRPr sz="100"/>
            </a:lvl1pPr>
          </a:lstStyle>
          <a:p>
            <a:fld id="{F4781EAC-78B3-44ED-85DE-5B6C0B0E8165}" type="slidenum">
              <a:rPr lang="da-DK" smtClean="0"/>
              <a:pPr/>
              <a:t>‹#›</a:t>
            </a:fld>
            <a:endParaRPr lang="da-DK"/>
          </a:p>
        </p:txBody>
      </p:sp>
    </p:spTree>
    <p:extLst>
      <p:ext uri="{BB962C8B-B14F-4D97-AF65-F5344CB8AC3E}">
        <p14:creationId xmlns:p14="http://schemas.microsoft.com/office/powerpoint/2010/main" val="1691560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snitsoverskrift D">
    <p:bg>
      <p:bgPr>
        <a:solidFill>
          <a:srgbClr val="FFFFFF"/>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C94655B-9C64-F2E8-E72A-EABC73D999C4}"/>
              </a:ext>
            </a:extLst>
          </p:cNvPr>
          <p:cNvSpPr>
            <a:spLocks noGrp="1"/>
          </p:cNvSpPr>
          <p:nvPr>
            <p:ph type="pic" sz="quarter" idx="13"/>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6">
              <a:lumMod val="20000"/>
              <a:lumOff val="80000"/>
            </a:schemeClr>
          </a:solidFill>
        </p:spPr>
        <p:txBody>
          <a:bodyPr wrap="square">
            <a:noAutofit/>
          </a:bodyPr>
          <a:lstStyle>
            <a:lvl1pPr marL="0" indent="0" algn="ctr">
              <a:buFontTx/>
              <a:buNone/>
              <a:defRPr sz="1000"/>
            </a:lvl1pPr>
          </a:lstStyle>
          <a:p>
            <a:r>
              <a:rPr lang="da-DK"/>
              <a:t>Klik på ikonet for at tilføje et billede</a:t>
            </a:r>
            <a:endParaRPr lang="da-DK" dirty="0"/>
          </a:p>
        </p:txBody>
      </p:sp>
      <p:sp>
        <p:nvSpPr>
          <p:cNvPr id="6" name="Date Placeholder 8">
            <a:extLst>
              <a:ext uri="{FF2B5EF4-FFF2-40B4-BE49-F238E27FC236}">
                <a16:creationId xmlns:a16="http://schemas.microsoft.com/office/drawing/2014/main" id="{42BABB5E-09B7-D6E4-8240-8E5166092D73}"/>
              </a:ext>
            </a:extLst>
          </p:cNvPr>
          <p:cNvSpPr>
            <a:spLocks noGrp="1"/>
          </p:cNvSpPr>
          <p:nvPr>
            <p:ph type="dt" sz="half" idx="10"/>
          </p:nvPr>
        </p:nvSpPr>
        <p:spPr>
          <a:xfrm>
            <a:off x="-3600" y="6858000"/>
            <a:ext cx="3600" cy="3600"/>
          </a:xfrm>
        </p:spPr>
        <p:txBody>
          <a:bodyPr/>
          <a:lstStyle>
            <a:lvl1pPr>
              <a:defRPr sz="100"/>
            </a:lvl1pPr>
          </a:lstStyle>
          <a:p>
            <a:fld id="{369CA54E-F29E-466D-B173-A53DE1169942}" type="datetime5">
              <a:rPr lang="da-DK" smtClean="0"/>
              <a:t>september 2026</a:t>
            </a:fld>
            <a:endParaRPr lang="da-DK" dirty="0"/>
          </a:p>
        </p:txBody>
      </p:sp>
      <p:sp>
        <p:nvSpPr>
          <p:cNvPr id="7" name="Footer Placeholder 9">
            <a:extLst>
              <a:ext uri="{FF2B5EF4-FFF2-40B4-BE49-F238E27FC236}">
                <a16:creationId xmlns:a16="http://schemas.microsoft.com/office/drawing/2014/main" id="{6536A032-239B-45A3-B761-4EF8479DC3DB}"/>
              </a:ext>
            </a:extLst>
          </p:cNvPr>
          <p:cNvSpPr>
            <a:spLocks noGrp="1"/>
          </p:cNvSpPr>
          <p:nvPr>
            <p:ph type="ftr" sz="quarter" idx="11"/>
          </p:nvPr>
        </p:nvSpPr>
        <p:spPr>
          <a:xfrm>
            <a:off x="-3600" y="6858000"/>
            <a:ext cx="3600" cy="3600"/>
          </a:xfrm>
        </p:spPr>
        <p:txBody>
          <a:bodyPr/>
          <a:lstStyle>
            <a:lvl1pPr>
              <a:defRPr sz="100"/>
            </a:lvl1pPr>
          </a:lstStyle>
          <a:p>
            <a:r>
              <a:rPr lang="da-DK"/>
              <a:t>Resultatvurdering 2025</a:t>
            </a:r>
            <a:endParaRPr lang="da-DK" dirty="0"/>
          </a:p>
        </p:txBody>
      </p:sp>
      <p:sp>
        <p:nvSpPr>
          <p:cNvPr id="8" name="Slide Number Placeholder 10">
            <a:extLst>
              <a:ext uri="{FF2B5EF4-FFF2-40B4-BE49-F238E27FC236}">
                <a16:creationId xmlns:a16="http://schemas.microsoft.com/office/drawing/2014/main" id="{BE47850C-7A49-2A0E-5019-DCD9BCD66C0D}"/>
              </a:ext>
            </a:extLst>
          </p:cNvPr>
          <p:cNvSpPr>
            <a:spLocks noGrp="1"/>
          </p:cNvSpPr>
          <p:nvPr>
            <p:ph type="sldNum" sz="quarter" idx="12"/>
          </p:nvPr>
        </p:nvSpPr>
        <p:spPr>
          <a:xfrm>
            <a:off x="-3600" y="6858000"/>
            <a:ext cx="3600" cy="3600"/>
          </a:xfrm>
        </p:spPr>
        <p:txBody>
          <a:bodyPr/>
          <a:lstStyle>
            <a:lvl1pPr>
              <a:defRPr sz="100"/>
            </a:lvl1pPr>
          </a:lstStyle>
          <a:p>
            <a:fld id="{F4781EAC-78B3-44ED-85DE-5B6C0B0E8165}" type="slidenum">
              <a:rPr lang="da-DK" smtClean="0"/>
              <a:pPr/>
              <a:t>‹#›</a:t>
            </a:fld>
            <a:endParaRPr lang="da-DK"/>
          </a:p>
        </p:txBody>
      </p:sp>
    </p:spTree>
    <p:extLst>
      <p:ext uri="{BB962C8B-B14F-4D97-AF65-F5344CB8AC3E}">
        <p14:creationId xmlns:p14="http://schemas.microsoft.com/office/powerpoint/2010/main" val="3088749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og indholdsobjekt 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F63EA-3440-E38D-401B-7719BBBFA71A}"/>
              </a:ext>
            </a:extLst>
          </p:cNvPr>
          <p:cNvSpPr>
            <a:spLocks noGrp="1"/>
          </p:cNvSpPr>
          <p:nvPr>
            <p:ph type="title"/>
          </p:nvPr>
        </p:nvSpPr>
        <p:spPr>
          <a:xfrm>
            <a:off x="6225870" y="1321258"/>
            <a:ext cx="5712129" cy="1325563"/>
          </a:xfrm>
        </p:spPr>
        <p:txBody>
          <a:bodyPr anchor="b" anchorCtr="0"/>
          <a:lstStyle>
            <a:lvl1pPr>
              <a:defRPr sz="3000" cap="none" baseline="0"/>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C134FECE-57B0-01BD-3D7C-953F84D27AAC}"/>
              </a:ext>
            </a:extLst>
          </p:cNvPr>
          <p:cNvSpPr>
            <a:spLocks noGrp="1"/>
          </p:cNvSpPr>
          <p:nvPr>
            <p:ph idx="1"/>
          </p:nvPr>
        </p:nvSpPr>
        <p:spPr>
          <a:xfrm>
            <a:off x="6225871" y="2986315"/>
            <a:ext cx="5712129" cy="3171370"/>
          </a:xfrm>
        </p:spPr>
        <p:txBody>
          <a:bodyPr/>
          <a:lstStyle>
            <a:lvl1pPr marL="0" indent="0">
              <a:buFontTx/>
              <a:buNone/>
              <a:defRPr sz="18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a:extLst>
              <a:ext uri="{FF2B5EF4-FFF2-40B4-BE49-F238E27FC236}">
                <a16:creationId xmlns:a16="http://schemas.microsoft.com/office/drawing/2014/main" id="{68601E12-F251-D4BF-E62F-0F7962F85B6E}"/>
              </a:ext>
            </a:extLst>
          </p:cNvPr>
          <p:cNvSpPr>
            <a:spLocks noGrp="1"/>
          </p:cNvSpPr>
          <p:nvPr>
            <p:ph type="dt" sz="half" idx="10"/>
          </p:nvPr>
        </p:nvSpPr>
        <p:spPr/>
        <p:txBody>
          <a:bodyPr/>
          <a:lstStyle/>
          <a:p>
            <a:fld id="{FE34A9BC-B05A-46DF-9587-7481E9D17AAC}" type="datetime5">
              <a:rPr lang="da-DK" smtClean="0"/>
              <a:t>september 2026</a:t>
            </a:fld>
            <a:endParaRPr lang="da-DK" dirty="0"/>
          </a:p>
        </p:txBody>
      </p:sp>
      <p:sp>
        <p:nvSpPr>
          <p:cNvPr id="8" name="Pladsholder til sidefod 7">
            <a:extLst>
              <a:ext uri="{FF2B5EF4-FFF2-40B4-BE49-F238E27FC236}">
                <a16:creationId xmlns:a16="http://schemas.microsoft.com/office/drawing/2014/main" id="{BC859461-B272-5E1B-DD77-00A7AA397AD2}"/>
              </a:ext>
            </a:extLst>
          </p:cNvPr>
          <p:cNvSpPr>
            <a:spLocks noGrp="1"/>
          </p:cNvSpPr>
          <p:nvPr>
            <p:ph type="ftr" sz="quarter" idx="11"/>
          </p:nvPr>
        </p:nvSpPr>
        <p:spPr/>
        <p:txBody>
          <a:bodyPr/>
          <a:lstStyle/>
          <a:p>
            <a:r>
              <a:rPr lang="da-DK"/>
              <a:t>Resultatvurdering 2025</a:t>
            </a:r>
            <a:endParaRPr lang="da-DK" dirty="0"/>
          </a:p>
        </p:txBody>
      </p:sp>
      <p:sp>
        <p:nvSpPr>
          <p:cNvPr id="9" name="Pladsholder til slidenummer 8">
            <a:extLst>
              <a:ext uri="{FF2B5EF4-FFF2-40B4-BE49-F238E27FC236}">
                <a16:creationId xmlns:a16="http://schemas.microsoft.com/office/drawing/2014/main" id="{D02AF949-DA15-8769-FDCB-03CDD755871B}"/>
              </a:ext>
            </a:extLst>
          </p:cNvPr>
          <p:cNvSpPr>
            <a:spLocks noGrp="1"/>
          </p:cNvSpPr>
          <p:nvPr>
            <p:ph type="sldNum" sz="quarter" idx="12"/>
          </p:nvPr>
        </p:nvSpPr>
        <p:spPr/>
        <p:txBody>
          <a:bodyPr/>
          <a:lstStyle/>
          <a:p>
            <a:fld id="{F4781EAC-78B3-44ED-85DE-5B6C0B0E8165}" type="slidenum">
              <a:rPr lang="da-DK" smtClean="0"/>
              <a:pPr/>
              <a:t>‹#›</a:t>
            </a:fld>
            <a:endParaRPr lang="da-DK"/>
          </a:p>
        </p:txBody>
      </p:sp>
      <p:sp>
        <p:nvSpPr>
          <p:cNvPr id="13" name="Pladsholder til tekst 12">
            <a:extLst>
              <a:ext uri="{FF2B5EF4-FFF2-40B4-BE49-F238E27FC236}">
                <a16:creationId xmlns:a16="http://schemas.microsoft.com/office/drawing/2014/main" id="{59614681-44E1-434C-EADD-8D53BBED9AAE}"/>
              </a:ext>
            </a:extLst>
          </p:cNvPr>
          <p:cNvSpPr>
            <a:spLocks noGrp="1"/>
          </p:cNvSpPr>
          <p:nvPr>
            <p:ph type="body" sz="quarter" idx="13"/>
          </p:nvPr>
        </p:nvSpPr>
        <p:spPr>
          <a:xfrm>
            <a:off x="270000" y="248108"/>
            <a:ext cx="4508666" cy="1073150"/>
          </a:xfrm>
        </p:spPr>
        <p:txBody>
          <a:bodyPr/>
          <a:lstStyle>
            <a:lvl1pPr marL="0" indent="0">
              <a:buFontTx/>
              <a:buNone/>
              <a:defRPr sz="2000" b="0" cap="all" baseline="0">
                <a:latin typeface="+mj-lt"/>
              </a:defRPr>
            </a:lvl1pPr>
          </a:lstStyle>
          <a:p>
            <a:pPr lvl="0"/>
            <a:r>
              <a:rPr lang="da-DK"/>
              <a:t>Klik for at redigere teksttypografierne i masteren</a:t>
            </a:r>
          </a:p>
        </p:txBody>
      </p:sp>
    </p:spTree>
    <p:extLst>
      <p:ext uri="{BB962C8B-B14F-4D97-AF65-F5344CB8AC3E}">
        <p14:creationId xmlns:p14="http://schemas.microsoft.com/office/powerpoint/2010/main" val="4251689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0B462D9-A820-0092-63BF-575735C4F9EA}"/>
              </a:ext>
            </a:extLst>
          </p:cNvPr>
          <p:cNvSpPr>
            <a:spLocks noGrp="1"/>
          </p:cNvSpPr>
          <p:nvPr>
            <p:ph type="title"/>
          </p:nvPr>
        </p:nvSpPr>
        <p:spPr>
          <a:xfrm>
            <a:off x="270000" y="365125"/>
            <a:ext cx="11668000" cy="1325563"/>
          </a:xfrm>
          <a:prstGeom prst="rect">
            <a:avLst/>
          </a:prstGeom>
        </p:spPr>
        <p:txBody>
          <a:bodyPr vert="horz" lIns="0" tIns="0" rIns="0" bIns="0" rtlCol="0" anchor="ctr">
            <a:no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18450F2E-DE66-37EA-D07B-42CAF525F596}"/>
              </a:ext>
            </a:extLst>
          </p:cNvPr>
          <p:cNvSpPr>
            <a:spLocks noGrp="1"/>
          </p:cNvSpPr>
          <p:nvPr>
            <p:ph type="body" idx="1"/>
          </p:nvPr>
        </p:nvSpPr>
        <p:spPr>
          <a:xfrm>
            <a:off x="269999" y="1825625"/>
            <a:ext cx="11668001" cy="4351338"/>
          </a:xfrm>
          <a:prstGeom prst="rect">
            <a:avLst/>
          </a:prstGeom>
        </p:spPr>
        <p:txBody>
          <a:bodyPr vert="horz" lIns="0" tIns="0" rIns="0" bIns="0" rtlCol="0">
            <a:no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3">
            <a:extLst>
              <a:ext uri="{FF2B5EF4-FFF2-40B4-BE49-F238E27FC236}">
                <a16:creationId xmlns:a16="http://schemas.microsoft.com/office/drawing/2014/main" id="{9E3C8022-08D1-6D9A-E17C-E1C4A621B6C3}"/>
              </a:ext>
            </a:extLst>
          </p:cNvPr>
          <p:cNvSpPr>
            <a:spLocks noGrp="1"/>
          </p:cNvSpPr>
          <p:nvPr>
            <p:ph type="dt" sz="half" idx="2"/>
          </p:nvPr>
        </p:nvSpPr>
        <p:spPr>
          <a:xfrm>
            <a:off x="9216719" y="6535735"/>
            <a:ext cx="1366837" cy="136525"/>
          </a:xfrm>
          <a:prstGeom prst="rect">
            <a:avLst/>
          </a:prstGeom>
        </p:spPr>
        <p:txBody>
          <a:bodyPr vert="horz" lIns="0" tIns="0" rIns="0" bIns="0" rtlCol="0" anchor="ctr"/>
          <a:lstStyle>
            <a:lvl1pPr algn="l">
              <a:defRPr sz="600" b="1" cap="all" baseline="0">
                <a:solidFill>
                  <a:schemeClr val="tx1"/>
                </a:solidFill>
              </a:defRPr>
            </a:lvl1pPr>
          </a:lstStyle>
          <a:p>
            <a:fld id="{D5928C50-E0FE-4BC2-A6C4-70D140AD04AA}" type="datetime5">
              <a:rPr lang="da-DK" smtClean="0"/>
              <a:t>september 2026</a:t>
            </a:fld>
            <a:endParaRPr lang="da-DK" dirty="0"/>
          </a:p>
        </p:txBody>
      </p:sp>
      <p:sp>
        <p:nvSpPr>
          <p:cNvPr id="8" name="Pladsholder til sidefod 4">
            <a:extLst>
              <a:ext uri="{FF2B5EF4-FFF2-40B4-BE49-F238E27FC236}">
                <a16:creationId xmlns:a16="http://schemas.microsoft.com/office/drawing/2014/main" id="{65A4917F-0247-8F95-F4A4-0E9E274E580D}"/>
              </a:ext>
            </a:extLst>
          </p:cNvPr>
          <p:cNvSpPr>
            <a:spLocks noGrp="1"/>
          </p:cNvSpPr>
          <p:nvPr>
            <p:ph type="ftr" sz="quarter" idx="3"/>
          </p:nvPr>
        </p:nvSpPr>
        <p:spPr>
          <a:xfrm>
            <a:off x="3233432" y="6535735"/>
            <a:ext cx="4029225" cy="136525"/>
          </a:xfrm>
          <a:prstGeom prst="rect">
            <a:avLst/>
          </a:prstGeom>
        </p:spPr>
        <p:txBody>
          <a:bodyPr vert="horz" lIns="0" tIns="0" rIns="0" bIns="0" rtlCol="0" anchor="ctr"/>
          <a:lstStyle>
            <a:lvl1pPr algn="l">
              <a:defRPr sz="600" b="1" cap="all" baseline="0">
                <a:solidFill>
                  <a:schemeClr val="tx1"/>
                </a:solidFill>
              </a:defRPr>
            </a:lvl1pPr>
          </a:lstStyle>
          <a:p>
            <a:r>
              <a:rPr lang="da-DK"/>
              <a:t>Resultatvurdering 2025</a:t>
            </a:r>
            <a:endParaRPr lang="da-DK" dirty="0"/>
          </a:p>
        </p:txBody>
      </p:sp>
      <p:sp>
        <p:nvSpPr>
          <p:cNvPr id="9" name="Pladsholder til slidenummer 5">
            <a:extLst>
              <a:ext uri="{FF2B5EF4-FFF2-40B4-BE49-F238E27FC236}">
                <a16:creationId xmlns:a16="http://schemas.microsoft.com/office/drawing/2014/main" id="{5516EE6E-7C2C-E0B6-9BE0-0BBD32AFF02C}"/>
              </a:ext>
            </a:extLst>
          </p:cNvPr>
          <p:cNvSpPr>
            <a:spLocks noGrp="1"/>
          </p:cNvSpPr>
          <p:nvPr>
            <p:ph type="sldNum" sz="quarter" idx="4"/>
          </p:nvPr>
        </p:nvSpPr>
        <p:spPr>
          <a:xfrm>
            <a:off x="11299785" y="6535735"/>
            <a:ext cx="638216" cy="136525"/>
          </a:xfrm>
          <a:prstGeom prst="rect">
            <a:avLst/>
          </a:prstGeom>
        </p:spPr>
        <p:txBody>
          <a:bodyPr vert="horz" lIns="0" tIns="0" rIns="0" bIns="0" rtlCol="0" anchor="ctr"/>
          <a:lstStyle>
            <a:lvl1pPr algn="r">
              <a:defRPr sz="600" b="1">
                <a:solidFill>
                  <a:schemeClr val="tx1"/>
                </a:solidFill>
              </a:defRPr>
            </a:lvl1pPr>
          </a:lstStyle>
          <a:p>
            <a:fld id="{F4781EAC-78B3-44ED-85DE-5B6C0B0E8165}" type="slidenum">
              <a:rPr lang="da-DK" smtClean="0"/>
              <a:pPr/>
              <a:t>‹#›</a:t>
            </a:fld>
            <a:endParaRPr lang="da-DK"/>
          </a:p>
        </p:txBody>
      </p:sp>
      <p:pic>
        <p:nvPicPr>
          <p:cNvPr id="10" name="Grafik 9">
            <a:extLst>
              <a:ext uri="{FF2B5EF4-FFF2-40B4-BE49-F238E27FC236}">
                <a16:creationId xmlns:a16="http://schemas.microsoft.com/office/drawing/2014/main" id="{AC49200D-CD96-C170-1FC5-AFF6BC7191F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255590" y="6575423"/>
            <a:ext cx="144000" cy="54000"/>
          </a:xfrm>
          <a:prstGeom prst="rect">
            <a:avLst/>
          </a:prstGeom>
        </p:spPr>
      </p:pic>
    </p:spTree>
    <p:extLst>
      <p:ext uri="{BB962C8B-B14F-4D97-AF65-F5344CB8AC3E}">
        <p14:creationId xmlns:p14="http://schemas.microsoft.com/office/powerpoint/2010/main" val="401596027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65" r:id="rId4"/>
    <p:sldLayoutId id="2147483675" r:id="rId5"/>
    <p:sldLayoutId id="2147483661" r:id="rId6"/>
    <p:sldLayoutId id="2147483663" r:id="rId7"/>
    <p:sldLayoutId id="2147483662" r:id="rId8"/>
    <p:sldLayoutId id="2147483650" r:id="rId9"/>
    <p:sldLayoutId id="2147483668" r:id="rId10"/>
    <p:sldLayoutId id="2147483669" r:id="rId11"/>
    <p:sldLayoutId id="2147483676" r:id="rId12"/>
    <p:sldLayoutId id="2147483651" r:id="rId13"/>
    <p:sldLayoutId id="2147483670" r:id="rId14"/>
    <p:sldLayoutId id="2147483674" r:id="rId15"/>
    <p:sldLayoutId id="2147483672" r:id="rId16"/>
    <p:sldLayoutId id="2147483673" r:id="rId17"/>
    <p:sldLayoutId id="2147483671" r:id="rId18"/>
    <p:sldLayoutId id="2147483677" r:id="rId19"/>
    <p:sldLayoutId id="2147483678" r:id="rId20"/>
    <p:sldLayoutId id="2147483679" r:id="rId21"/>
    <p:sldLayoutId id="2147483666" r:id="rId22"/>
    <p:sldLayoutId id="2147483667" r:id="rId23"/>
    <p:sldLayoutId id="2147483680" r:id="rId24"/>
    <p:sldLayoutId id="2147483681" r:id="rId25"/>
    <p:sldLayoutId id="2147483654" r:id="rId26"/>
    <p:sldLayoutId id="2147483655" r:id="rId27"/>
  </p:sldLayoutIdLst>
  <p:hf hdr="0"/>
  <p:txStyles>
    <p:titleStyle>
      <a:lvl1pPr algn="l" defTabSz="914400" rtl="0" eaLnBrk="1" latinLnBrk="0" hangingPunct="1">
        <a:lnSpc>
          <a:spcPct val="80000"/>
        </a:lnSpc>
        <a:spcBef>
          <a:spcPct val="0"/>
        </a:spcBef>
        <a:buNone/>
        <a:defRPr sz="4000" b="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5" userDrawn="1">
          <p15:clr>
            <a:srgbClr val="F26B43"/>
          </p15:clr>
        </p15:guide>
        <p15:guide id="2" pos="166" userDrawn="1">
          <p15:clr>
            <a:srgbClr val="F26B43"/>
          </p15:clr>
        </p15:guide>
        <p15:guide id="3" pos="7523" userDrawn="1">
          <p15:clr>
            <a:srgbClr val="F26B43"/>
          </p15:clr>
        </p15:guide>
        <p15:guide id="4" orient="horz" pos="4178" userDrawn="1">
          <p15:clr>
            <a:srgbClr val="F26B43"/>
          </p15:clr>
        </p15:guide>
        <p15:guide id="5" pos="1867" userDrawn="1">
          <p15:clr>
            <a:srgbClr val="F26B43"/>
          </p15:clr>
        </p15:guide>
        <p15:guide id="6" pos="3753" userDrawn="1">
          <p15:clr>
            <a:srgbClr val="F26B43"/>
          </p15:clr>
        </p15:guide>
        <p15:guide id="7" pos="5636" userDrawn="1">
          <p15:clr>
            <a:srgbClr val="F26B43"/>
          </p15:clr>
        </p15:guide>
        <p15:guide id="8" orient="horz" pos="1437" userDrawn="1">
          <p15:clr>
            <a:srgbClr val="F26B43"/>
          </p15:clr>
        </p15:guide>
        <p15:guide id="9" orient="horz" pos="2155" userDrawn="1">
          <p15:clr>
            <a:srgbClr val="F26B43"/>
          </p15:clr>
        </p15:guide>
        <p15:guide id="10" orient="horz"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chart" Target="../charts/chart29.xml"/><Relationship Id="rId2" Type="http://schemas.microsoft.com/office/2018/10/relationships/comments" Target="../comments/modernComment_13C_4547266E.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3" Type="http://schemas.openxmlformats.org/officeDocument/2006/relationships/chart" Target="../charts/chart33.xml"/><Relationship Id="rId2" Type="http://schemas.microsoft.com/office/2018/10/relationships/comments" Target="../comments/modernComment_119_699BFDE9.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8AD7A-B4AD-F625-38CE-A6FB6EB8D1AF}"/>
              </a:ext>
            </a:extLst>
          </p:cNvPr>
          <p:cNvSpPr>
            <a:spLocks noGrp="1"/>
          </p:cNvSpPr>
          <p:nvPr>
            <p:ph type="ctrTitle"/>
          </p:nvPr>
        </p:nvSpPr>
        <p:spPr/>
        <p:txBody>
          <a:bodyPr/>
          <a:lstStyle/>
          <a:p>
            <a:r>
              <a:rPr lang="en-GB" sz="6000" dirty="0" err="1"/>
              <a:t>Resultatvurdering</a:t>
            </a:r>
            <a:r>
              <a:rPr lang="en-GB" sz="6000" dirty="0"/>
              <a:t> 2025 </a:t>
            </a:r>
          </a:p>
        </p:txBody>
      </p:sp>
      <p:sp>
        <p:nvSpPr>
          <p:cNvPr id="3" name="Subtitle 2">
            <a:extLst>
              <a:ext uri="{FF2B5EF4-FFF2-40B4-BE49-F238E27FC236}">
                <a16:creationId xmlns:a16="http://schemas.microsoft.com/office/drawing/2014/main" id="{565DE7B0-8C45-D8DE-C7C7-25E4EE0595C0}"/>
              </a:ext>
            </a:extLst>
          </p:cNvPr>
          <p:cNvSpPr>
            <a:spLocks noGrp="1"/>
          </p:cNvSpPr>
          <p:nvPr>
            <p:ph type="subTitle" idx="1"/>
          </p:nvPr>
        </p:nvSpPr>
        <p:spPr>
          <a:xfrm>
            <a:off x="210731" y="3121212"/>
            <a:ext cx="8461590" cy="1541930"/>
          </a:xfrm>
        </p:spPr>
        <p:txBody>
          <a:bodyPr/>
          <a:lstStyle/>
          <a:p>
            <a:r>
              <a:rPr lang="en-GB" dirty="0" err="1"/>
              <a:t>Kvalitetsenheden</a:t>
            </a:r>
            <a:endParaRPr lang="en-GB" dirty="0"/>
          </a:p>
        </p:txBody>
      </p:sp>
      <p:sp>
        <p:nvSpPr>
          <p:cNvPr id="4" name="Date Placeholder 3">
            <a:extLst>
              <a:ext uri="{FF2B5EF4-FFF2-40B4-BE49-F238E27FC236}">
                <a16:creationId xmlns:a16="http://schemas.microsoft.com/office/drawing/2014/main" id="{4BE2BFEC-FB5D-4A28-DF4B-6DFD84265B55}"/>
              </a:ext>
            </a:extLst>
          </p:cNvPr>
          <p:cNvSpPr>
            <a:spLocks noGrp="1"/>
          </p:cNvSpPr>
          <p:nvPr>
            <p:ph type="dt" sz="half" idx="10"/>
          </p:nvPr>
        </p:nvSpPr>
        <p:spPr/>
        <p:txBody>
          <a:bodyPr/>
          <a:lstStyle/>
          <a:p>
            <a:fld id="{D4ECA3EF-F714-46AD-8130-6EAEABA87E1E}" type="datetime5">
              <a:rPr lang="da-DK" smtClean="0"/>
              <a:t>september 2026</a:t>
            </a:fld>
            <a:endParaRPr lang="da-DK" dirty="0"/>
          </a:p>
        </p:txBody>
      </p:sp>
      <p:sp>
        <p:nvSpPr>
          <p:cNvPr id="5" name="Footer Placeholder 4">
            <a:extLst>
              <a:ext uri="{FF2B5EF4-FFF2-40B4-BE49-F238E27FC236}">
                <a16:creationId xmlns:a16="http://schemas.microsoft.com/office/drawing/2014/main" id="{26860535-43E9-4B8C-8EAB-3585834D693B}"/>
              </a:ext>
            </a:extLst>
          </p:cNvPr>
          <p:cNvSpPr>
            <a:spLocks noGrp="1"/>
          </p:cNvSpPr>
          <p:nvPr>
            <p:ph type="ftr" sz="quarter" idx="11"/>
          </p:nvPr>
        </p:nvSpPr>
        <p:spPr/>
        <p:txBody>
          <a:bodyPr/>
          <a:lstStyle/>
          <a:p>
            <a:r>
              <a:rPr lang="da-DK"/>
              <a:t>Resultatvurdering 2025</a:t>
            </a:r>
            <a:endParaRPr lang="da-DK" dirty="0"/>
          </a:p>
        </p:txBody>
      </p:sp>
      <p:sp>
        <p:nvSpPr>
          <p:cNvPr id="6" name="Slide Number Placeholder 5">
            <a:extLst>
              <a:ext uri="{FF2B5EF4-FFF2-40B4-BE49-F238E27FC236}">
                <a16:creationId xmlns:a16="http://schemas.microsoft.com/office/drawing/2014/main" id="{4FCFF16B-265C-E158-8D3A-303F5AFFE63A}"/>
              </a:ext>
            </a:extLst>
          </p:cNvPr>
          <p:cNvSpPr>
            <a:spLocks noGrp="1"/>
          </p:cNvSpPr>
          <p:nvPr>
            <p:ph type="sldNum" sz="quarter" idx="12"/>
          </p:nvPr>
        </p:nvSpPr>
        <p:spPr/>
        <p:txBody>
          <a:bodyPr/>
          <a:lstStyle/>
          <a:p>
            <a:fld id="{F4781EAC-78B3-44ED-85DE-5B6C0B0E8165}" type="slidenum">
              <a:rPr lang="da-DK" smtClean="0"/>
              <a:pPr/>
              <a:t>1</a:t>
            </a:fld>
            <a:endParaRPr lang="da-DK"/>
          </a:p>
        </p:txBody>
      </p:sp>
    </p:spTree>
    <p:extLst>
      <p:ext uri="{BB962C8B-B14F-4D97-AF65-F5344CB8AC3E}">
        <p14:creationId xmlns:p14="http://schemas.microsoft.com/office/powerpoint/2010/main" val="3793399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48B4C8-DCEB-7F81-EB01-DC34C24FEBE2}"/>
              </a:ext>
            </a:extLst>
          </p:cNvPr>
          <p:cNvSpPr>
            <a:spLocks noGrp="1"/>
          </p:cNvSpPr>
          <p:nvPr>
            <p:ph type="title"/>
          </p:nvPr>
        </p:nvSpPr>
        <p:spPr/>
        <p:txBody>
          <a:bodyPr/>
          <a:lstStyle/>
          <a:p>
            <a:r>
              <a:rPr lang="da-DK" sz="2800" dirty="0"/>
              <a:t>Gennemførsel PÅ EUD/EUX </a:t>
            </a:r>
            <a:r>
              <a:rPr lang="da-DK" sz="2800" dirty="0" err="1"/>
              <a:t>gRUNDFORLØBENE</a:t>
            </a:r>
            <a:r>
              <a:rPr lang="da-DK" sz="2800" dirty="0"/>
              <a:t> (gf1 og gf2) fordelt på optag </a:t>
            </a:r>
            <a:br>
              <a:rPr lang="da-DK" sz="2800" dirty="0"/>
            </a:br>
            <a:endParaRPr lang="da-DK" sz="2800" dirty="0"/>
          </a:p>
        </p:txBody>
      </p:sp>
      <p:sp>
        <p:nvSpPr>
          <p:cNvPr id="3" name="Pladsholder til dato 2">
            <a:extLst>
              <a:ext uri="{FF2B5EF4-FFF2-40B4-BE49-F238E27FC236}">
                <a16:creationId xmlns:a16="http://schemas.microsoft.com/office/drawing/2014/main" id="{38DA8420-C5BE-2EA0-000A-F627EAAE5E0E}"/>
              </a:ext>
            </a:extLst>
          </p:cNvPr>
          <p:cNvSpPr>
            <a:spLocks noGrp="1"/>
          </p:cNvSpPr>
          <p:nvPr>
            <p:ph type="dt" sz="half" idx="10"/>
          </p:nvPr>
        </p:nvSpPr>
        <p:spPr/>
        <p:txBody>
          <a:bodyPr/>
          <a:lstStyle/>
          <a:p>
            <a:fld id="{8867C32D-A24B-479E-ADCC-76B5B496E84B}" type="datetime5">
              <a:rPr lang="da-DK" smtClean="0"/>
              <a:t>september 2026</a:t>
            </a:fld>
            <a:endParaRPr lang="da-DK" dirty="0"/>
          </a:p>
        </p:txBody>
      </p:sp>
      <p:sp>
        <p:nvSpPr>
          <p:cNvPr id="5" name="Pladsholder til slidenummer 4">
            <a:extLst>
              <a:ext uri="{FF2B5EF4-FFF2-40B4-BE49-F238E27FC236}">
                <a16:creationId xmlns:a16="http://schemas.microsoft.com/office/drawing/2014/main" id="{B1803A41-9A0D-4FBE-D1D8-180E36E5B239}"/>
              </a:ext>
            </a:extLst>
          </p:cNvPr>
          <p:cNvSpPr>
            <a:spLocks noGrp="1"/>
          </p:cNvSpPr>
          <p:nvPr>
            <p:ph type="sldNum" sz="quarter" idx="12"/>
          </p:nvPr>
        </p:nvSpPr>
        <p:spPr/>
        <p:txBody>
          <a:bodyPr/>
          <a:lstStyle/>
          <a:p>
            <a:fld id="{F4781EAC-78B3-44ED-85DE-5B6C0B0E8165}" type="slidenum">
              <a:rPr lang="da-DK" smtClean="0"/>
              <a:pPr/>
              <a:t>10</a:t>
            </a:fld>
            <a:endParaRPr lang="da-DK"/>
          </a:p>
        </p:txBody>
      </p:sp>
      <p:sp>
        <p:nvSpPr>
          <p:cNvPr id="7" name="Tekstfelt 6">
            <a:extLst>
              <a:ext uri="{FF2B5EF4-FFF2-40B4-BE49-F238E27FC236}">
                <a16:creationId xmlns:a16="http://schemas.microsoft.com/office/drawing/2014/main" id="{1407B4E2-A4CB-6D2E-3C2A-673C3E50D14E}"/>
              </a:ext>
            </a:extLst>
          </p:cNvPr>
          <p:cNvSpPr txBox="1"/>
          <p:nvPr/>
        </p:nvSpPr>
        <p:spPr>
          <a:xfrm>
            <a:off x="468589" y="5050660"/>
            <a:ext cx="8635503" cy="600164"/>
          </a:xfrm>
          <a:prstGeom prst="rect">
            <a:avLst/>
          </a:prstGeom>
          <a:noFill/>
        </p:spPr>
        <p:txBody>
          <a:bodyPr wrap="square" rtlCol="0">
            <a:spAutoFit/>
          </a:bodyPr>
          <a:lstStyle/>
          <a:p>
            <a:r>
              <a:rPr lang="da-DK" sz="1100" i="1" dirty="0"/>
              <a:t>Grafen viser den samlede andel af elever fra hvert optag, der enten har gennemført grundforløbet eller fortsat er i gang med uddannelsen. Elever, der stadig er aktive på uddannelsen, tæller således med på samme måde som elever, der har gennemført grundforløbet.</a:t>
            </a:r>
          </a:p>
        </p:txBody>
      </p:sp>
      <p:graphicFrame>
        <p:nvGraphicFramePr>
          <p:cNvPr id="4" name="Diagram 3">
            <a:extLst>
              <a:ext uri="{FF2B5EF4-FFF2-40B4-BE49-F238E27FC236}">
                <a16:creationId xmlns:a16="http://schemas.microsoft.com/office/drawing/2014/main" id="{30762937-0F35-196D-B4DD-9AB635AD4D85}"/>
              </a:ext>
            </a:extLst>
          </p:cNvPr>
          <p:cNvGraphicFramePr>
            <a:graphicFrameLocks/>
          </p:cNvGraphicFramePr>
          <p:nvPr>
            <p:extLst>
              <p:ext uri="{D42A27DB-BD31-4B8C-83A1-F6EECF244321}">
                <p14:modId xmlns:p14="http://schemas.microsoft.com/office/powerpoint/2010/main" val="2221553809"/>
              </p:ext>
            </p:extLst>
          </p:nvPr>
        </p:nvGraphicFramePr>
        <p:xfrm>
          <a:off x="254000" y="1328105"/>
          <a:ext cx="10933485" cy="3530143"/>
        </p:xfrm>
        <a:graphic>
          <a:graphicData uri="http://schemas.openxmlformats.org/drawingml/2006/chart">
            <c:chart xmlns:c="http://schemas.openxmlformats.org/drawingml/2006/chart" xmlns:r="http://schemas.openxmlformats.org/officeDocument/2006/relationships" r:id="rId3"/>
          </a:graphicData>
        </a:graphic>
      </p:graphicFrame>
      <p:sp>
        <p:nvSpPr>
          <p:cNvPr id="8" name="Tekstfelt 7">
            <a:extLst>
              <a:ext uri="{FF2B5EF4-FFF2-40B4-BE49-F238E27FC236}">
                <a16:creationId xmlns:a16="http://schemas.microsoft.com/office/drawing/2014/main" id="{FAE2FC4A-2099-47E9-7C8E-76939E7BEC3A}"/>
              </a:ext>
            </a:extLst>
          </p:cNvPr>
          <p:cNvSpPr txBox="1"/>
          <p:nvPr/>
        </p:nvSpPr>
        <p:spPr>
          <a:xfrm>
            <a:off x="166633" y="6231265"/>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
        <p:nvSpPr>
          <p:cNvPr id="6" name="Pladsholder til sidefod 5">
            <a:extLst>
              <a:ext uri="{FF2B5EF4-FFF2-40B4-BE49-F238E27FC236}">
                <a16:creationId xmlns:a16="http://schemas.microsoft.com/office/drawing/2014/main" id="{88608D1C-29CA-0176-4300-E41F9150141C}"/>
              </a:ext>
            </a:extLst>
          </p:cNvPr>
          <p:cNvSpPr>
            <a:spLocks noGrp="1"/>
          </p:cNvSpPr>
          <p:nvPr>
            <p:ph type="ftr" sz="quarter" idx="11"/>
          </p:nvPr>
        </p:nvSpPr>
        <p:spPr/>
        <p:txBody>
          <a:bodyPr/>
          <a:lstStyle/>
          <a:p>
            <a:r>
              <a:rPr lang="da-DK"/>
              <a:t>Resultatvurdering 2025</a:t>
            </a:r>
            <a:endParaRPr lang="da-DK" dirty="0"/>
          </a:p>
        </p:txBody>
      </p:sp>
    </p:spTree>
    <p:extLst>
      <p:ext uri="{BB962C8B-B14F-4D97-AF65-F5344CB8AC3E}">
        <p14:creationId xmlns:p14="http://schemas.microsoft.com/office/powerpoint/2010/main" val="118822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D30E29-1403-6C5F-1DCB-2C49C66B2948}"/>
              </a:ext>
            </a:extLst>
          </p:cNvPr>
          <p:cNvSpPr>
            <a:spLocks noGrp="1"/>
          </p:cNvSpPr>
          <p:nvPr>
            <p:ph type="title"/>
          </p:nvPr>
        </p:nvSpPr>
        <p:spPr/>
        <p:txBody>
          <a:bodyPr/>
          <a:lstStyle/>
          <a:p>
            <a:r>
              <a:rPr lang="da-DK" dirty="0"/>
              <a:t>Gennemførsel 2025 GF1 EUD</a:t>
            </a:r>
            <a:br>
              <a:rPr lang="da-DK" dirty="0"/>
            </a:br>
            <a:endParaRPr lang="da-DK" dirty="0"/>
          </a:p>
        </p:txBody>
      </p:sp>
      <p:sp>
        <p:nvSpPr>
          <p:cNvPr id="3" name="Pladsholder til dato 2">
            <a:extLst>
              <a:ext uri="{FF2B5EF4-FFF2-40B4-BE49-F238E27FC236}">
                <a16:creationId xmlns:a16="http://schemas.microsoft.com/office/drawing/2014/main" id="{49132662-A1C2-B859-0C3B-E5AF2BE40A77}"/>
              </a:ext>
            </a:extLst>
          </p:cNvPr>
          <p:cNvSpPr>
            <a:spLocks noGrp="1"/>
          </p:cNvSpPr>
          <p:nvPr>
            <p:ph type="dt" sz="half" idx="10"/>
          </p:nvPr>
        </p:nvSpPr>
        <p:spPr/>
        <p:txBody>
          <a:bodyPr/>
          <a:lstStyle/>
          <a:p>
            <a:fld id="{565C01D5-0DE7-49D8-8748-D99AF513B762}" type="datetime5">
              <a:rPr lang="da-DK" smtClean="0"/>
              <a:t>september 2026</a:t>
            </a:fld>
            <a:endParaRPr lang="da-DK" dirty="0"/>
          </a:p>
        </p:txBody>
      </p:sp>
      <p:sp>
        <p:nvSpPr>
          <p:cNvPr id="4" name="Pladsholder til sidefod 3">
            <a:extLst>
              <a:ext uri="{FF2B5EF4-FFF2-40B4-BE49-F238E27FC236}">
                <a16:creationId xmlns:a16="http://schemas.microsoft.com/office/drawing/2014/main" id="{506C1411-7AE6-F7FA-BAD1-D6C68D66304B}"/>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56E8D9FB-5611-DD8F-1FD9-9EB6AD210A29}"/>
              </a:ext>
            </a:extLst>
          </p:cNvPr>
          <p:cNvSpPr>
            <a:spLocks noGrp="1"/>
          </p:cNvSpPr>
          <p:nvPr>
            <p:ph type="sldNum" sz="quarter" idx="12"/>
          </p:nvPr>
        </p:nvSpPr>
        <p:spPr/>
        <p:txBody>
          <a:bodyPr/>
          <a:lstStyle/>
          <a:p>
            <a:fld id="{F4781EAC-78B3-44ED-85DE-5B6C0B0E8165}" type="slidenum">
              <a:rPr lang="da-DK" smtClean="0"/>
              <a:pPr/>
              <a:t>11</a:t>
            </a:fld>
            <a:endParaRPr lang="da-DK"/>
          </a:p>
        </p:txBody>
      </p:sp>
      <p:graphicFrame>
        <p:nvGraphicFramePr>
          <p:cNvPr id="6" name="Tabel 5">
            <a:extLst>
              <a:ext uri="{FF2B5EF4-FFF2-40B4-BE49-F238E27FC236}">
                <a16:creationId xmlns:a16="http://schemas.microsoft.com/office/drawing/2014/main" id="{0E2DE8C4-2D78-0B76-A647-5818D31D8DDD}"/>
              </a:ext>
            </a:extLst>
          </p:cNvPr>
          <p:cNvGraphicFramePr>
            <a:graphicFrameLocks noGrp="1"/>
          </p:cNvGraphicFramePr>
          <p:nvPr>
            <p:extLst>
              <p:ext uri="{D42A27DB-BD31-4B8C-83A1-F6EECF244321}">
                <p14:modId xmlns:p14="http://schemas.microsoft.com/office/powerpoint/2010/main" val="2300405020"/>
              </p:ext>
            </p:extLst>
          </p:nvPr>
        </p:nvGraphicFramePr>
        <p:xfrm>
          <a:off x="407554" y="1527980"/>
          <a:ext cx="7391472" cy="2392488"/>
        </p:xfrm>
        <a:graphic>
          <a:graphicData uri="http://schemas.openxmlformats.org/drawingml/2006/table">
            <a:tbl>
              <a:tblPr>
                <a:tableStyleId>{21E4AEA4-8DFA-4A89-87EB-49C32662AFE0}</a:tableStyleId>
              </a:tblPr>
              <a:tblGrid>
                <a:gridCol w="5049822">
                  <a:extLst>
                    <a:ext uri="{9D8B030D-6E8A-4147-A177-3AD203B41FA5}">
                      <a16:colId xmlns:a16="http://schemas.microsoft.com/office/drawing/2014/main" val="2262001968"/>
                    </a:ext>
                  </a:extLst>
                </a:gridCol>
                <a:gridCol w="2341650">
                  <a:extLst>
                    <a:ext uri="{9D8B030D-6E8A-4147-A177-3AD203B41FA5}">
                      <a16:colId xmlns:a16="http://schemas.microsoft.com/office/drawing/2014/main" val="2614424773"/>
                    </a:ext>
                  </a:extLst>
                </a:gridCol>
              </a:tblGrid>
              <a:tr h="797496">
                <a:tc>
                  <a:txBody>
                    <a:bodyPr/>
                    <a:lstStyle/>
                    <a:p>
                      <a:pPr algn="l" fontAlgn="b">
                        <a:buNone/>
                      </a:pPr>
                      <a:r>
                        <a:rPr lang="da-DK" sz="1600" u="none" strike="noStrike" dirty="0">
                          <a:solidFill>
                            <a:schemeClr val="bg1"/>
                          </a:solidFill>
                          <a:effectLst/>
                        </a:rPr>
                        <a:t>Optagne elever</a:t>
                      </a:r>
                      <a:endParaRPr lang="da-DK" sz="16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dirty="0">
                          <a:effectLst/>
                        </a:rPr>
                        <a:t>457</a:t>
                      </a:r>
                      <a:endParaRPr lang="da-DK"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375810"/>
                  </a:ext>
                </a:extLst>
              </a:tr>
              <a:tr h="797496">
                <a:tc>
                  <a:txBody>
                    <a:bodyPr/>
                    <a:lstStyle/>
                    <a:p>
                      <a:pPr algn="l" fontAlgn="b">
                        <a:buNone/>
                      </a:pPr>
                      <a:r>
                        <a:rPr lang="da-DK" sz="1600" u="none" strike="noStrike" dirty="0">
                          <a:solidFill>
                            <a:schemeClr val="bg1"/>
                          </a:solidFill>
                          <a:effectLst/>
                        </a:rPr>
                        <a:t>Aktive/gennemførte</a:t>
                      </a:r>
                      <a:endParaRPr lang="da-DK" sz="16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a:effectLst/>
                        </a:rPr>
                        <a:t>362</a:t>
                      </a:r>
                      <a:endParaRPr lang="da-DK"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503055"/>
                  </a:ext>
                </a:extLst>
              </a:tr>
              <a:tr h="797496">
                <a:tc>
                  <a:txBody>
                    <a:bodyPr/>
                    <a:lstStyle/>
                    <a:p>
                      <a:pPr algn="l" fontAlgn="b">
                        <a:buNone/>
                      </a:pPr>
                      <a:r>
                        <a:rPr lang="da-DK" sz="1400" u="none" strike="noStrike" dirty="0">
                          <a:solidFill>
                            <a:schemeClr val="bg1"/>
                          </a:solidFill>
                          <a:effectLst/>
                        </a:rPr>
                        <a:t>Gennemførselsprocent</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dirty="0">
                          <a:effectLst/>
                        </a:rPr>
                        <a:t>79,21%</a:t>
                      </a:r>
                      <a:endParaRPr lang="da-DK"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6232540"/>
                  </a:ext>
                </a:extLst>
              </a:tr>
            </a:tbl>
          </a:graphicData>
        </a:graphic>
      </p:graphicFrame>
      <p:sp>
        <p:nvSpPr>
          <p:cNvPr id="7" name="Tekstfelt 6">
            <a:extLst>
              <a:ext uri="{FF2B5EF4-FFF2-40B4-BE49-F238E27FC236}">
                <a16:creationId xmlns:a16="http://schemas.microsoft.com/office/drawing/2014/main" id="{6EC0E2AB-78D8-E773-DA2A-B7C5508C2B0E}"/>
              </a:ext>
            </a:extLst>
          </p:cNvPr>
          <p:cNvSpPr txBox="1"/>
          <p:nvPr/>
        </p:nvSpPr>
        <p:spPr>
          <a:xfrm>
            <a:off x="407554" y="4056467"/>
            <a:ext cx="7679479" cy="461665"/>
          </a:xfrm>
          <a:prstGeom prst="rect">
            <a:avLst/>
          </a:prstGeom>
          <a:noFill/>
        </p:spPr>
        <p:txBody>
          <a:bodyPr wrap="square" rtlCol="0">
            <a:spAutoFit/>
          </a:bodyPr>
          <a:lstStyle/>
          <a:p>
            <a:r>
              <a:rPr lang="da-DK" sz="1200" i="1" dirty="0"/>
              <a:t>Antallet af elever, der er optaget på GF1 EUD i 2025, hvor mange af disse, der fortsat er aktive eller har gennemført GF1, samt den tilhørende gennemførelsesprocent.</a:t>
            </a:r>
          </a:p>
        </p:txBody>
      </p:sp>
      <p:sp>
        <p:nvSpPr>
          <p:cNvPr id="9" name="Tekstfelt 8">
            <a:extLst>
              <a:ext uri="{FF2B5EF4-FFF2-40B4-BE49-F238E27FC236}">
                <a16:creationId xmlns:a16="http://schemas.microsoft.com/office/drawing/2014/main" id="{0168E342-68D4-C71A-C383-2DF07C683F5F}"/>
              </a:ext>
            </a:extLst>
          </p:cNvPr>
          <p:cNvSpPr txBox="1"/>
          <p:nvPr/>
        </p:nvSpPr>
        <p:spPr>
          <a:xfrm>
            <a:off x="182536" y="6148930"/>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411087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8688F1-79C8-F811-A8D6-36171D6C47B9}"/>
              </a:ext>
            </a:extLst>
          </p:cNvPr>
          <p:cNvSpPr>
            <a:spLocks noGrp="1"/>
          </p:cNvSpPr>
          <p:nvPr>
            <p:ph type="title"/>
          </p:nvPr>
        </p:nvSpPr>
        <p:spPr/>
        <p:txBody>
          <a:bodyPr/>
          <a:lstStyle/>
          <a:p>
            <a:r>
              <a:rPr lang="da-DK" dirty="0"/>
              <a:t>Gennemførsel 2025 GF1 Eux</a:t>
            </a:r>
            <a:br>
              <a:rPr lang="da-DK" dirty="0"/>
            </a:br>
            <a:endParaRPr lang="da-DK" dirty="0"/>
          </a:p>
        </p:txBody>
      </p:sp>
      <p:sp>
        <p:nvSpPr>
          <p:cNvPr id="3" name="Pladsholder til dato 2">
            <a:extLst>
              <a:ext uri="{FF2B5EF4-FFF2-40B4-BE49-F238E27FC236}">
                <a16:creationId xmlns:a16="http://schemas.microsoft.com/office/drawing/2014/main" id="{C1D3C1BD-9734-B9D2-1BF2-06CCB56AED5C}"/>
              </a:ext>
            </a:extLst>
          </p:cNvPr>
          <p:cNvSpPr>
            <a:spLocks noGrp="1"/>
          </p:cNvSpPr>
          <p:nvPr>
            <p:ph type="dt" sz="half" idx="10"/>
          </p:nvPr>
        </p:nvSpPr>
        <p:spPr/>
        <p:txBody>
          <a:bodyPr/>
          <a:lstStyle/>
          <a:p>
            <a:fld id="{83035C80-5FC9-4630-BCA7-0D37330C0237}" type="datetime5">
              <a:rPr lang="da-DK" smtClean="0"/>
              <a:t>september 2026</a:t>
            </a:fld>
            <a:endParaRPr lang="da-DK" dirty="0"/>
          </a:p>
        </p:txBody>
      </p:sp>
      <p:sp>
        <p:nvSpPr>
          <p:cNvPr id="4" name="Pladsholder til sidefod 3">
            <a:extLst>
              <a:ext uri="{FF2B5EF4-FFF2-40B4-BE49-F238E27FC236}">
                <a16:creationId xmlns:a16="http://schemas.microsoft.com/office/drawing/2014/main" id="{600EC92E-ECE4-6677-135B-A05A723BE7D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48F26916-A03A-2411-45F5-522EF9299A02}"/>
              </a:ext>
            </a:extLst>
          </p:cNvPr>
          <p:cNvSpPr>
            <a:spLocks noGrp="1"/>
          </p:cNvSpPr>
          <p:nvPr>
            <p:ph type="sldNum" sz="quarter" idx="12"/>
          </p:nvPr>
        </p:nvSpPr>
        <p:spPr/>
        <p:txBody>
          <a:bodyPr/>
          <a:lstStyle/>
          <a:p>
            <a:fld id="{F4781EAC-78B3-44ED-85DE-5B6C0B0E8165}" type="slidenum">
              <a:rPr lang="da-DK" smtClean="0"/>
              <a:pPr/>
              <a:t>12</a:t>
            </a:fld>
            <a:endParaRPr lang="da-DK"/>
          </a:p>
        </p:txBody>
      </p:sp>
      <p:graphicFrame>
        <p:nvGraphicFramePr>
          <p:cNvPr id="6" name="Tabel 5">
            <a:extLst>
              <a:ext uri="{FF2B5EF4-FFF2-40B4-BE49-F238E27FC236}">
                <a16:creationId xmlns:a16="http://schemas.microsoft.com/office/drawing/2014/main" id="{8830E533-FCF4-CB6F-0EF5-81F61096AC75}"/>
              </a:ext>
            </a:extLst>
          </p:cNvPr>
          <p:cNvGraphicFramePr>
            <a:graphicFrameLocks noGrp="1"/>
          </p:cNvGraphicFramePr>
          <p:nvPr>
            <p:extLst>
              <p:ext uri="{D42A27DB-BD31-4B8C-83A1-F6EECF244321}">
                <p14:modId xmlns:p14="http://schemas.microsoft.com/office/powerpoint/2010/main" val="1123274334"/>
              </p:ext>
            </p:extLst>
          </p:nvPr>
        </p:nvGraphicFramePr>
        <p:xfrm>
          <a:off x="403564" y="1441381"/>
          <a:ext cx="8142432" cy="2435232"/>
        </p:xfrm>
        <a:graphic>
          <a:graphicData uri="http://schemas.openxmlformats.org/drawingml/2006/table">
            <a:tbl>
              <a:tblPr>
                <a:tableStyleId>{21E4AEA4-8DFA-4A89-87EB-49C32662AFE0}</a:tableStyleId>
              </a:tblPr>
              <a:tblGrid>
                <a:gridCol w="5562874">
                  <a:extLst>
                    <a:ext uri="{9D8B030D-6E8A-4147-A177-3AD203B41FA5}">
                      <a16:colId xmlns:a16="http://schemas.microsoft.com/office/drawing/2014/main" val="2492181528"/>
                    </a:ext>
                  </a:extLst>
                </a:gridCol>
                <a:gridCol w="2579558">
                  <a:extLst>
                    <a:ext uri="{9D8B030D-6E8A-4147-A177-3AD203B41FA5}">
                      <a16:colId xmlns:a16="http://schemas.microsoft.com/office/drawing/2014/main" val="3891470534"/>
                    </a:ext>
                  </a:extLst>
                </a:gridCol>
              </a:tblGrid>
              <a:tr h="811744">
                <a:tc>
                  <a:txBody>
                    <a:bodyPr/>
                    <a:lstStyle/>
                    <a:p>
                      <a:pPr algn="l" fontAlgn="b">
                        <a:buNone/>
                      </a:pPr>
                      <a:r>
                        <a:rPr lang="da-DK" sz="1600" u="none" strike="noStrike" dirty="0">
                          <a:solidFill>
                            <a:schemeClr val="bg1"/>
                          </a:solidFill>
                          <a:effectLst/>
                        </a:rPr>
                        <a:t>Optagne elever</a:t>
                      </a:r>
                      <a:endParaRPr lang="da-DK" sz="16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dirty="0">
                          <a:effectLst/>
                        </a:rPr>
                        <a:t>172</a:t>
                      </a:r>
                      <a:endParaRPr lang="da-DK"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1027695"/>
                  </a:ext>
                </a:extLst>
              </a:tr>
              <a:tr h="811744">
                <a:tc>
                  <a:txBody>
                    <a:bodyPr/>
                    <a:lstStyle/>
                    <a:p>
                      <a:pPr algn="l" fontAlgn="b">
                        <a:buNone/>
                      </a:pPr>
                      <a:r>
                        <a:rPr lang="da-DK" sz="1600" u="none" strike="noStrike" dirty="0">
                          <a:solidFill>
                            <a:schemeClr val="bg1"/>
                          </a:solidFill>
                          <a:effectLst/>
                        </a:rPr>
                        <a:t>Aktive/gennemførte</a:t>
                      </a:r>
                      <a:endParaRPr lang="da-DK" sz="16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a:effectLst/>
                        </a:rPr>
                        <a:t>147</a:t>
                      </a:r>
                      <a:endParaRPr lang="da-DK"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5940937"/>
                  </a:ext>
                </a:extLst>
              </a:tr>
              <a:tr h="811744">
                <a:tc>
                  <a:txBody>
                    <a:bodyPr/>
                    <a:lstStyle/>
                    <a:p>
                      <a:pPr algn="l" fontAlgn="b">
                        <a:buNone/>
                      </a:pPr>
                      <a:r>
                        <a:rPr lang="da-DK" sz="1600" u="none" strike="noStrike" dirty="0">
                          <a:solidFill>
                            <a:schemeClr val="bg1"/>
                          </a:solidFill>
                          <a:effectLst/>
                        </a:rPr>
                        <a:t>Gennemførselsprocent</a:t>
                      </a:r>
                      <a:endParaRPr lang="da-DK" sz="16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600" u="none" strike="noStrike" dirty="0">
                          <a:effectLst/>
                        </a:rPr>
                        <a:t>85,47%</a:t>
                      </a:r>
                      <a:endParaRPr lang="da-DK"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5809159"/>
                  </a:ext>
                </a:extLst>
              </a:tr>
            </a:tbl>
          </a:graphicData>
        </a:graphic>
      </p:graphicFrame>
      <p:sp>
        <p:nvSpPr>
          <p:cNvPr id="8" name="Tekstfelt 7">
            <a:extLst>
              <a:ext uri="{FF2B5EF4-FFF2-40B4-BE49-F238E27FC236}">
                <a16:creationId xmlns:a16="http://schemas.microsoft.com/office/drawing/2014/main" id="{FEB683AA-B3EC-EFF4-8D81-70A300F6F886}"/>
              </a:ext>
            </a:extLst>
          </p:cNvPr>
          <p:cNvSpPr txBox="1"/>
          <p:nvPr/>
        </p:nvSpPr>
        <p:spPr>
          <a:xfrm>
            <a:off x="403564" y="3970957"/>
            <a:ext cx="7166430" cy="461665"/>
          </a:xfrm>
          <a:prstGeom prst="rect">
            <a:avLst/>
          </a:prstGeom>
          <a:noFill/>
        </p:spPr>
        <p:txBody>
          <a:bodyPr wrap="square" rtlCol="0">
            <a:spAutoFit/>
          </a:bodyPr>
          <a:lstStyle/>
          <a:p>
            <a:r>
              <a:rPr lang="da-DK" sz="1200" i="1" dirty="0"/>
              <a:t>Antallet af elever optaget på GF1 EUX i 2025, hvor mange af disse der fortsat er aktive eller har gennemført GF1, samt den tilhørende gennemførelsesprocent.</a:t>
            </a:r>
          </a:p>
        </p:txBody>
      </p:sp>
      <p:sp>
        <p:nvSpPr>
          <p:cNvPr id="9" name="Tekstfelt 8">
            <a:extLst>
              <a:ext uri="{FF2B5EF4-FFF2-40B4-BE49-F238E27FC236}">
                <a16:creationId xmlns:a16="http://schemas.microsoft.com/office/drawing/2014/main" id="{976F48AF-E179-F849-884F-A25A5FB7DF37}"/>
              </a:ext>
            </a:extLst>
          </p:cNvPr>
          <p:cNvSpPr txBox="1"/>
          <p:nvPr/>
        </p:nvSpPr>
        <p:spPr>
          <a:xfrm>
            <a:off x="157512" y="6156882"/>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1314756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80A33-71D2-B5E3-04BB-5E193865DE61}"/>
              </a:ext>
            </a:extLst>
          </p:cNvPr>
          <p:cNvSpPr>
            <a:spLocks noGrp="1"/>
          </p:cNvSpPr>
          <p:nvPr>
            <p:ph type="title"/>
          </p:nvPr>
        </p:nvSpPr>
        <p:spPr/>
        <p:txBody>
          <a:bodyPr/>
          <a:lstStyle/>
          <a:p>
            <a:r>
              <a:rPr lang="da-DK" dirty="0"/>
              <a:t>Gennemførsel 2025 gf2 eud</a:t>
            </a:r>
            <a:br>
              <a:rPr lang="da-DK" dirty="0"/>
            </a:br>
            <a:endParaRPr lang="da-DK" dirty="0"/>
          </a:p>
        </p:txBody>
      </p:sp>
      <p:sp>
        <p:nvSpPr>
          <p:cNvPr id="3" name="Pladsholder til dato 2">
            <a:extLst>
              <a:ext uri="{FF2B5EF4-FFF2-40B4-BE49-F238E27FC236}">
                <a16:creationId xmlns:a16="http://schemas.microsoft.com/office/drawing/2014/main" id="{C6C15BFF-37B0-110A-1C5D-DC7602FC2257}"/>
              </a:ext>
            </a:extLst>
          </p:cNvPr>
          <p:cNvSpPr>
            <a:spLocks noGrp="1"/>
          </p:cNvSpPr>
          <p:nvPr>
            <p:ph type="dt" sz="half" idx="10"/>
          </p:nvPr>
        </p:nvSpPr>
        <p:spPr/>
        <p:txBody>
          <a:bodyPr/>
          <a:lstStyle/>
          <a:p>
            <a:fld id="{49DF143D-FB38-460B-A57B-820A8880A62C}" type="datetime5">
              <a:rPr lang="da-DK" smtClean="0"/>
              <a:t>september 2026</a:t>
            </a:fld>
            <a:endParaRPr lang="da-DK" dirty="0"/>
          </a:p>
        </p:txBody>
      </p:sp>
      <p:sp>
        <p:nvSpPr>
          <p:cNvPr id="4" name="Pladsholder til sidefod 3">
            <a:extLst>
              <a:ext uri="{FF2B5EF4-FFF2-40B4-BE49-F238E27FC236}">
                <a16:creationId xmlns:a16="http://schemas.microsoft.com/office/drawing/2014/main" id="{72C492C7-045F-58C4-50DA-55FDF85622D7}"/>
              </a:ext>
            </a:extLst>
          </p:cNvPr>
          <p:cNvSpPr>
            <a:spLocks noGrp="1"/>
          </p:cNvSpPr>
          <p:nvPr>
            <p:ph type="ftr" sz="quarter" idx="11"/>
          </p:nvPr>
        </p:nvSpPr>
        <p:spPr/>
        <p:txBody>
          <a:bodyPr/>
          <a:lstStyle/>
          <a:p>
            <a:r>
              <a:rPr lang="da-DK" dirty="0"/>
              <a:t>Resultatvurdering 2025</a:t>
            </a:r>
          </a:p>
        </p:txBody>
      </p:sp>
      <p:sp>
        <p:nvSpPr>
          <p:cNvPr id="5" name="Pladsholder til slidenummer 4">
            <a:extLst>
              <a:ext uri="{FF2B5EF4-FFF2-40B4-BE49-F238E27FC236}">
                <a16:creationId xmlns:a16="http://schemas.microsoft.com/office/drawing/2014/main" id="{2DD07B27-9494-6114-C2A2-1428E0F40C0B}"/>
              </a:ext>
            </a:extLst>
          </p:cNvPr>
          <p:cNvSpPr>
            <a:spLocks noGrp="1"/>
          </p:cNvSpPr>
          <p:nvPr>
            <p:ph type="sldNum" sz="quarter" idx="12"/>
          </p:nvPr>
        </p:nvSpPr>
        <p:spPr/>
        <p:txBody>
          <a:bodyPr/>
          <a:lstStyle/>
          <a:p>
            <a:fld id="{F4781EAC-78B3-44ED-85DE-5B6C0B0E8165}" type="slidenum">
              <a:rPr lang="da-DK" smtClean="0"/>
              <a:pPr/>
              <a:t>13</a:t>
            </a:fld>
            <a:endParaRPr lang="da-DK"/>
          </a:p>
        </p:txBody>
      </p:sp>
      <p:graphicFrame>
        <p:nvGraphicFramePr>
          <p:cNvPr id="6" name="Tabel 5">
            <a:extLst>
              <a:ext uri="{FF2B5EF4-FFF2-40B4-BE49-F238E27FC236}">
                <a16:creationId xmlns:a16="http://schemas.microsoft.com/office/drawing/2014/main" id="{FDCFD54F-4297-D6AD-1639-770B8E8F19AE}"/>
              </a:ext>
            </a:extLst>
          </p:cNvPr>
          <p:cNvGraphicFramePr>
            <a:graphicFrameLocks noGrp="1"/>
          </p:cNvGraphicFramePr>
          <p:nvPr>
            <p:extLst>
              <p:ext uri="{D42A27DB-BD31-4B8C-83A1-F6EECF244321}">
                <p14:modId xmlns:p14="http://schemas.microsoft.com/office/powerpoint/2010/main" val="1081930963"/>
              </p:ext>
            </p:extLst>
          </p:nvPr>
        </p:nvGraphicFramePr>
        <p:xfrm>
          <a:off x="109637" y="1385291"/>
          <a:ext cx="11988725" cy="3450888"/>
        </p:xfrm>
        <a:graphic>
          <a:graphicData uri="http://schemas.openxmlformats.org/drawingml/2006/table">
            <a:tbl>
              <a:tblPr>
                <a:tableStyleId>{21E4AEA4-8DFA-4A89-87EB-49C32662AFE0}</a:tableStyleId>
              </a:tblPr>
              <a:tblGrid>
                <a:gridCol w="1114270">
                  <a:extLst>
                    <a:ext uri="{9D8B030D-6E8A-4147-A177-3AD203B41FA5}">
                      <a16:colId xmlns:a16="http://schemas.microsoft.com/office/drawing/2014/main" val="3000064981"/>
                    </a:ext>
                  </a:extLst>
                </a:gridCol>
                <a:gridCol w="763775">
                  <a:extLst>
                    <a:ext uri="{9D8B030D-6E8A-4147-A177-3AD203B41FA5}">
                      <a16:colId xmlns:a16="http://schemas.microsoft.com/office/drawing/2014/main" val="1908273826"/>
                    </a:ext>
                  </a:extLst>
                </a:gridCol>
                <a:gridCol w="547763">
                  <a:extLst>
                    <a:ext uri="{9D8B030D-6E8A-4147-A177-3AD203B41FA5}">
                      <a16:colId xmlns:a16="http://schemas.microsoft.com/office/drawing/2014/main" val="394213515"/>
                    </a:ext>
                  </a:extLst>
                </a:gridCol>
                <a:gridCol w="678184">
                  <a:extLst>
                    <a:ext uri="{9D8B030D-6E8A-4147-A177-3AD203B41FA5}">
                      <a16:colId xmlns:a16="http://schemas.microsoft.com/office/drawing/2014/main" val="3022834481"/>
                    </a:ext>
                  </a:extLst>
                </a:gridCol>
                <a:gridCol w="608626">
                  <a:extLst>
                    <a:ext uri="{9D8B030D-6E8A-4147-A177-3AD203B41FA5}">
                      <a16:colId xmlns:a16="http://schemas.microsoft.com/office/drawing/2014/main" val="4069380326"/>
                    </a:ext>
                  </a:extLst>
                </a:gridCol>
                <a:gridCol w="539069">
                  <a:extLst>
                    <a:ext uri="{9D8B030D-6E8A-4147-A177-3AD203B41FA5}">
                      <a16:colId xmlns:a16="http://schemas.microsoft.com/office/drawing/2014/main" val="2813167974"/>
                    </a:ext>
                  </a:extLst>
                </a:gridCol>
                <a:gridCol w="521680">
                  <a:extLst>
                    <a:ext uri="{9D8B030D-6E8A-4147-A177-3AD203B41FA5}">
                      <a16:colId xmlns:a16="http://schemas.microsoft.com/office/drawing/2014/main" val="1089469236"/>
                    </a:ext>
                  </a:extLst>
                </a:gridCol>
                <a:gridCol w="605637">
                  <a:extLst>
                    <a:ext uri="{9D8B030D-6E8A-4147-A177-3AD203B41FA5}">
                      <a16:colId xmlns:a16="http://schemas.microsoft.com/office/drawing/2014/main" val="3464831977"/>
                    </a:ext>
                  </a:extLst>
                </a:gridCol>
                <a:gridCol w="558779">
                  <a:extLst>
                    <a:ext uri="{9D8B030D-6E8A-4147-A177-3AD203B41FA5}">
                      <a16:colId xmlns:a16="http://schemas.microsoft.com/office/drawing/2014/main" val="99625740"/>
                    </a:ext>
                  </a:extLst>
                </a:gridCol>
                <a:gridCol w="604299">
                  <a:extLst>
                    <a:ext uri="{9D8B030D-6E8A-4147-A177-3AD203B41FA5}">
                      <a16:colId xmlns:a16="http://schemas.microsoft.com/office/drawing/2014/main" val="431438283"/>
                    </a:ext>
                  </a:extLst>
                </a:gridCol>
                <a:gridCol w="552758">
                  <a:extLst>
                    <a:ext uri="{9D8B030D-6E8A-4147-A177-3AD203B41FA5}">
                      <a16:colId xmlns:a16="http://schemas.microsoft.com/office/drawing/2014/main" val="2539889161"/>
                    </a:ext>
                  </a:extLst>
                </a:gridCol>
                <a:gridCol w="608626">
                  <a:extLst>
                    <a:ext uri="{9D8B030D-6E8A-4147-A177-3AD203B41FA5}">
                      <a16:colId xmlns:a16="http://schemas.microsoft.com/office/drawing/2014/main" val="303866968"/>
                    </a:ext>
                  </a:extLst>
                </a:gridCol>
                <a:gridCol w="660794">
                  <a:extLst>
                    <a:ext uri="{9D8B030D-6E8A-4147-A177-3AD203B41FA5}">
                      <a16:colId xmlns:a16="http://schemas.microsoft.com/office/drawing/2014/main" val="2174698890"/>
                    </a:ext>
                  </a:extLst>
                </a:gridCol>
                <a:gridCol w="573847">
                  <a:extLst>
                    <a:ext uri="{9D8B030D-6E8A-4147-A177-3AD203B41FA5}">
                      <a16:colId xmlns:a16="http://schemas.microsoft.com/office/drawing/2014/main" val="1801034428"/>
                    </a:ext>
                  </a:extLst>
                </a:gridCol>
                <a:gridCol w="608626">
                  <a:extLst>
                    <a:ext uri="{9D8B030D-6E8A-4147-A177-3AD203B41FA5}">
                      <a16:colId xmlns:a16="http://schemas.microsoft.com/office/drawing/2014/main" val="4116890057"/>
                    </a:ext>
                  </a:extLst>
                </a:gridCol>
                <a:gridCol w="478206">
                  <a:extLst>
                    <a:ext uri="{9D8B030D-6E8A-4147-A177-3AD203B41FA5}">
                      <a16:colId xmlns:a16="http://schemas.microsoft.com/office/drawing/2014/main" val="3013865627"/>
                    </a:ext>
                  </a:extLst>
                </a:gridCol>
                <a:gridCol w="539069">
                  <a:extLst>
                    <a:ext uri="{9D8B030D-6E8A-4147-A177-3AD203B41FA5}">
                      <a16:colId xmlns:a16="http://schemas.microsoft.com/office/drawing/2014/main" val="3038799609"/>
                    </a:ext>
                  </a:extLst>
                </a:gridCol>
                <a:gridCol w="391259">
                  <a:extLst>
                    <a:ext uri="{9D8B030D-6E8A-4147-A177-3AD203B41FA5}">
                      <a16:colId xmlns:a16="http://schemas.microsoft.com/office/drawing/2014/main" val="2805071732"/>
                    </a:ext>
                  </a:extLst>
                </a:gridCol>
                <a:gridCol w="468916">
                  <a:extLst>
                    <a:ext uri="{9D8B030D-6E8A-4147-A177-3AD203B41FA5}">
                      <a16:colId xmlns:a16="http://schemas.microsoft.com/office/drawing/2014/main" val="2753010249"/>
                    </a:ext>
                  </a:extLst>
                </a:gridCol>
                <a:gridCol w="564542">
                  <a:extLst>
                    <a:ext uri="{9D8B030D-6E8A-4147-A177-3AD203B41FA5}">
                      <a16:colId xmlns:a16="http://schemas.microsoft.com/office/drawing/2014/main" val="1493641835"/>
                    </a:ext>
                  </a:extLst>
                </a:gridCol>
              </a:tblGrid>
              <a:tr h="1408843">
                <a:tc>
                  <a:txBody>
                    <a:bodyPr/>
                    <a:lstStyle/>
                    <a:p>
                      <a:pPr algn="l" fontAlgn="b">
                        <a:buNone/>
                      </a:pPr>
                      <a:r>
                        <a:rPr lang="da-DK" sz="1200" u="none" strike="noStrike" dirty="0">
                          <a:solidFill>
                            <a:schemeClr val="bg1"/>
                          </a:solidFill>
                          <a:effectLst/>
                        </a:rPr>
                        <a:t>GF2 EUD 2025</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Automatiktekniker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Bygningsmaler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Cykel- og motorcykelmekaniker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Data og kommunikation</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Elektriker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Finmekaniker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Flytekniker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Karrosseritekniker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Køletekniker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Lager og terminal</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Lastvognsmekaniker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Lufthavnsuddannelsen</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Ortopædist</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Personvognstekniker</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Serviceassistent</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Smed</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Vejgods</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VVS-energi</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200" u="none" strike="noStrike" dirty="0">
                          <a:solidFill>
                            <a:schemeClr val="bg1"/>
                          </a:solidFill>
                          <a:effectLst/>
                        </a:rPr>
                        <a:t>Samlet</a:t>
                      </a:r>
                      <a:endParaRPr lang="da-DK" sz="1200" b="0" i="0" u="none" strike="noStrike" dirty="0">
                        <a:solidFill>
                          <a:schemeClr val="bg1"/>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81685770"/>
                  </a:ext>
                </a:extLst>
              </a:tr>
              <a:tr h="325829">
                <a:tc>
                  <a:txBody>
                    <a:bodyPr/>
                    <a:lstStyle/>
                    <a:p>
                      <a:pPr algn="l" fontAlgn="b">
                        <a:buNone/>
                      </a:pPr>
                      <a:r>
                        <a:rPr lang="da-DK" sz="1200" u="none" strike="noStrike" dirty="0">
                          <a:effectLst/>
                        </a:rPr>
                        <a:t>Optagne elever</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219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449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81</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54</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52</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31</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38</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22</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12</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180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61</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24</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152</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1607</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4236912"/>
                  </a:ext>
                </a:extLst>
              </a:tr>
              <a:tr h="311003">
                <a:tc>
                  <a:txBody>
                    <a:bodyPr/>
                    <a:lstStyle/>
                    <a:p>
                      <a:pPr algn="l" fontAlgn="b">
                        <a:buNone/>
                      </a:pPr>
                      <a:r>
                        <a:rPr lang="da-DK" sz="1200" u="none" strike="noStrike" dirty="0">
                          <a:effectLst/>
                        </a:rPr>
                        <a:t>Aktive/gennemførte</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55</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53</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33</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169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315</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45</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40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24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34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18</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6</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116</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48</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13</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1128</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412358"/>
                  </a:ext>
                </a:extLst>
              </a:tr>
              <a:tr h="311003">
                <a:tc>
                  <a:txBody>
                    <a:bodyPr/>
                    <a:lstStyle/>
                    <a:p>
                      <a:pPr algn="l" fontAlgn="b">
                        <a:buNone/>
                      </a:pPr>
                      <a:r>
                        <a:rPr lang="da-DK" sz="1200" b="0" i="0" u="none" strike="noStrike" dirty="0">
                          <a:solidFill>
                            <a:srgbClr val="000000"/>
                          </a:solidFill>
                          <a:effectLst/>
                          <a:latin typeface="+mn-lt"/>
                        </a:rPr>
                        <a:t>Heraf overgået til ny mesterlære*</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3</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35</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4</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15</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32</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endParaRPr lang="da-DK" sz="1200" b="0" i="0" u="none" strike="noStrike" dirty="0">
                        <a:solidFill>
                          <a:srgbClr val="000000"/>
                        </a:solidFill>
                        <a:effectLst/>
                        <a:latin typeface="+mn-lt"/>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11</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19</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10</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28</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25</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7</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da-DK" sz="1200" b="0" i="0" u="none" strike="noStrike" dirty="0">
                          <a:solidFill>
                            <a:srgbClr val="000000"/>
                          </a:solidFill>
                          <a:effectLst/>
                          <a:latin typeface="+mn-lt"/>
                        </a:rPr>
                        <a:t>-</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b="0" i="0" u="none" strike="noStrike" dirty="0">
                          <a:solidFill>
                            <a:srgbClr val="000000"/>
                          </a:solidFill>
                          <a:effectLst/>
                          <a:latin typeface="+mn-lt"/>
                        </a:rPr>
                        <a:t>189</a:t>
                      </a: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3919905"/>
                  </a:ext>
                </a:extLst>
              </a:tr>
              <a:tr h="789534">
                <a:tc>
                  <a:txBody>
                    <a:bodyPr/>
                    <a:lstStyle/>
                    <a:p>
                      <a:pPr algn="l" fontAlgn="b">
                        <a:buNone/>
                      </a:pPr>
                      <a:r>
                        <a:rPr lang="da-DK" sz="1200" u="none" strike="noStrike" dirty="0">
                          <a:effectLst/>
                        </a:rPr>
                        <a:t>Gennemførselsprocent</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71,43%</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63,10%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84,62%</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77,17%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70,16%</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55,56%</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74,07%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100%</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57,69%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77,42%</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89,47%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81,82%</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50%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64,44%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80%</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78,69%</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54,17%</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a:effectLst/>
                        </a:rPr>
                        <a:t>57,24%</a:t>
                      </a:r>
                      <a:endParaRPr lang="da-DK" sz="1200" b="0" i="0" u="none" strike="noStrike">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200" u="none" strike="noStrike" dirty="0">
                          <a:effectLst/>
                        </a:rPr>
                        <a:t>70,19%</a:t>
                      </a:r>
                      <a:endParaRPr lang="da-DK" sz="1200" b="0" i="0" u="none" strike="noStrike" dirty="0">
                        <a:solidFill>
                          <a:srgbClr val="000000"/>
                        </a:solidFill>
                        <a:effectLst/>
                        <a:latin typeface="Aptos Narrow" panose="020B0004020202020204" pitchFamily="34" charset="0"/>
                      </a:endParaRPr>
                    </a:p>
                  </a:txBody>
                  <a:tcPr marL="6141" marR="6141" marT="614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75612"/>
                  </a:ext>
                </a:extLst>
              </a:tr>
            </a:tbl>
          </a:graphicData>
        </a:graphic>
      </p:graphicFrame>
      <p:sp>
        <p:nvSpPr>
          <p:cNvPr id="8" name="Tekstfelt 7">
            <a:extLst>
              <a:ext uri="{FF2B5EF4-FFF2-40B4-BE49-F238E27FC236}">
                <a16:creationId xmlns:a16="http://schemas.microsoft.com/office/drawing/2014/main" id="{6A01DE9E-6BEE-4C57-9389-6C589871DD05}"/>
              </a:ext>
            </a:extLst>
          </p:cNvPr>
          <p:cNvSpPr txBox="1"/>
          <p:nvPr/>
        </p:nvSpPr>
        <p:spPr>
          <a:xfrm>
            <a:off x="142779" y="4917408"/>
            <a:ext cx="10534335" cy="461665"/>
          </a:xfrm>
          <a:prstGeom prst="rect">
            <a:avLst/>
          </a:prstGeom>
          <a:noFill/>
        </p:spPr>
        <p:txBody>
          <a:bodyPr wrap="square" rtlCol="0">
            <a:spAutoFit/>
          </a:bodyPr>
          <a:lstStyle/>
          <a:p>
            <a:r>
              <a:rPr lang="da-DK" sz="1200" i="1" dirty="0"/>
              <a:t>Oversigt over antallet af elever optaget på GF2 EUD i 2025 fordelt på uddannelser, samt hvor mange af de optagne elever, der fortsat er aktive eller har gennemført GF2. På baggrund heraf beregnes gennemførelsesprocenten for hver uddannelse.</a:t>
            </a:r>
          </a:p>
        </p:txBody>
      </p:sp>
      <p:sp>
        <p:nvSpPr>
          <p:cNvPr id="9" name="Tekstfelt 8">
            <a:extLst>
              <a:ext uri="{FF2B5EF4-FFF2-40B4-BE49-F238E27FC236}">
                <a16:creationId xmlns:a16="http://schemas.microsoft.com/office/drawing/2014/main" id="{D6F9979A-09D6-8C17-20EF-B1E8D3A150BD}"/>
              </a:ext>
            </a:extLst>
          </p:cNvPr>
          <p:cNvSpPr txBox="1"/>
          <p:nvPr/>
        </p:nvSpPr>
        <p:spPr>
          <a:xfrm>
            <a:off x="142779" y="609327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
        <p:nvSpPr>
          <p:cNvPr id="7" name="Tekstfelt 6">
            <a:extLst>
              <a:ext uri="{FF2B5EF4-FFF2-40B4-BE49-F238E27FC236}">
                <a16:creationId xmlns:a16="http://schemas.microsoft.com/office/drawing/2014/main" id="{20B1C602-0733-49B7-75CD-F8230BD5A89D}"/>
              </a:ext>
            </a:extLst>
          </p:cNvPr>
          <p:cNvSpPr txBox="1"/>
          <p:nvPr/>
        </p:nvSpPr>
        <p:spPr>
          <a:xfrm>
            <a:off x="142779" y="5379073"/>
            <a:ext cx="9649855" cy="461665"/>
          </a:xfrm>
          <a:prstGeom prst="rect">
            <a:avLst/>
          </a:prstGeom>
          <a:noFill/>
        </p:spPr>
        <p:txBody>
          <a:bodyPr wrap="square" rtlCol="0">
            <a:spAutoFit/>
          </a:bodyPr>
          <a:lstStyle/>
          <a:p>
            <a:r>
              <a:rPr lang="da-DK" sz="1200" i="1" dirty="0"/>
              <a:t>*Antallet af elever, der er overgået til ny mesterlære. De registreres som fortsat i uddannelse. De medregnes derfor i antallet af aktive/gennemførte elever og i gennemførelsesprocenten.</a:t>
            </a:r>
            <a:endParaRPr lang="da-DK" sz="1200" dirty="0"/>
          </a:p>
        </p:txBody>
      </p:sp>
    </p:spTree>
    <p:extLst>
      <p:ext uri="{BB962C8B-B14F-4D97-AF65-F5344CB8AC3E}">
        <p14:creationId xmlns:p14="http://schemas.microsoft.com/office/powerpoint/2010/main" val="369557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BDBDE0-FAB0-721A-93D2-7C80B4AB56D1}"/>
              </a:ext>
            </a:extLst>
          </p:cNvPr>
          <p:cNvSpPr>
            <a:spLocks noGrp="1"/>
          </p:cNvSpPr>
          <p:nvPr>
            <p:ph type="title"/>
          </p:nvPr>
        </p:nvSpPr>
        <p:spPr/>
        <p:txBody>
          <a:bodyPr/>
          <a:lstStyle/>
          <a:p>
            <a:r>
              <a:rPr lang="da-DK" dirty="0"/>
              <a:t>Gennemførsel 2025 gf2 eux</a:t>
            </a:r>
            <a:br>
              <a:rPr lang="da-DK" dirty="0"/>
            </a:br>
            <a:endParaRPr lang="da-DK" dirty="0"/>
          </a:p>
        </p:txBody>
      </p:sp>
      <p:sp>
        <p:nvSpPr>
          <p:cNvPr id="3" name="Pladsholder til dato 2">
            <a:extLst>
              <a:ext uri="{FF2B5EF4-FFF2-40B4-BE49-F238E27FC236}">
                <a16:creationId xmlns:a16="http://schemas.microsoft.com/office/drawing/2014/main" id="{CD5219FC-5490-2F6B-1891-6504BB6D9D22}"/>
              </a:ext>
            </a:extLst>
          </p:cNvPr>
          <p:cNvSpPr>
            <a:spLocks noGrp="1"/>
          </p:cNvSpPr>
          <p:nvPr>
            <p:ph type="dt" sz="half" idx="10"/>
          </p:nvPr>
        </p:nvSpPr>
        <p:spPr/>
        <p:txBody>
          <a:bodyPr/>
          <a:lstStyle/>
          <a:p>
            <a:fld id="{11E419B7-D517-4E40-8018-4169631B2946}" type="datetime5">
              <a:rPr lang="da-DK" smtClean="0"/>
              <a:t>september 2026</a:t>
            </a:fld>
            <a:endParaRPr lang="da-DK" dirty="0"/>
          </a:p>
        </p:txBody>
      </p:sp>
      <p:sp>
        <p:nvSpPr>
          <p:cNvPr id="4" name="Pladsholder til sidefod 3">
            <a:extLst>
              <a:ext uri="{FF2B5EF4-FFF2-40B4-BE49-F238E27FC236}">
                <a16:creationId xmlns:a16="http://schemas.microsoft.com/office/drawing/2014/main" id="{3B0BB02A-6A64-D86A-2135-1D1F4708EE28}"/>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4195DD15-02A5-232C-2070-F6888EA95B35}"/>
              </a:ext>
            </a:extLst>
          </p:cNvPr>
          <p:cNvSpPr>
            <a:spLocks noGrp="1"/>
          </p:cNvSpPr>
          <p:nvPr>
            <p:ph type="sldNum" sz="quarter" idx="12"/>
          </p:nvPr>
        </p:nvSpPr>
        <p:spPr/>
        <p:txBody>
          <a:bodyPr/>
          <a:lstStyle/>
          <a:p>
            <a:fld id="{F4781EAC-78B3-44ED-85DE-5B6C0B0E8165}" type="slidenum">
              <a:rPr lang="da-DK" smtClean="0"/>
              <a:pPr/>
              <a:t>14</a:t>
            </a:fld>
            <a:endParaRPr lang="da-DK"/>
          </a:p>
        </p:txBody>
      </p:sp>
      <p:graphicFrame>
        <p:nvGraphicFramePr>
          <p:cNvPr id="6" name="Tabel 5">
            <a:extLst>
              <a:ext uri="{FF2B5EF4-FFF2-40B4-BE49-F238E27FC236}">
                <a16:creationId xmlns:a16="http://schemas.microsoft.com/office/drawing/2014/main" id="{E432A388-37BD-D8D2-CC04-FDC2574AB92F}"/>
              </a:ext>
            </a:extLst>
          </p:cNvPr>
          <p:cNvGraphicFramePr>
            <a:graphicFrameLocks noGrp="1"/>
          </p:cNvGraphicFramePr>
          <p:nvPr>
            <p:extLst>
              <p:ext uri="{D42A27DB-BD31-4B8C-83A1-F6EECF244321}">
                <p14:modId xmlns:p14="http://schemas.microsoft.com/office/powerpoint/2010/main" val="744252105"/>
              </p:ext>
            </p:extLst>
          </p:nvPr>
        </p:nvGraphicFramePr>
        <p:xfrm>
          <a:off x="254000" y="1332690"/>
          <a:ext cx="11344477" cy="2096310"/>
        </p:xfrm>
        <a:graphic>
          <a:graphicData uri="http://schemas.openxmlformats.org/drawingml/2006/table">
            <a:tbl>
              <a:tblPr>
                <a:tableStyleId>{21E4AEA4-8DFA-4A89-87EB-49C32662AFE0}</a:tableStyleId>
              </a:tblPr>
              <a:tblGrid>
                <a:gridCol w="3510206">
                  <a:extLst>
                    <a:ext uri="{9D8B030D-6E8A-4147-A177-3AD203B41FA5}">
                      <a16:colId xmlns:a16="http://schemas.microsoft.com/office/drawing/2014/main" val="867223561"/>
                    </a:ext>
                  </a:extLst>
                </a:gridCol>
                <a:gridCol w="1562879">
                  <a:extLst>
                    <a:ext uri="{9D8B030D-6E8A-4147-A177-3AD203B41FA5}">
                      <a16:colId xmlns:a16="http://schemas.microsoft.com/office/drawing/2014/main" val="4111143338"/>
                    </a:ext>
                  </a:extLst>
                </a:gridCol>
                <a:gridCol w="1311563">
                  <a:extLst>
                    <a:ext uri="{9D8B030D-6E8A-4147-A177-3AD203B41FA5}">
                      <a16:colId xmlns:a16="http://schemas.microsoft.com/office/drawing/2014/main" val="669992627"/>
                    </a:ext>
                  </a:extLst>
                </a:gridCol>
                <a:gridCol w="1092232">
                  <a:extLst>
                    <a:ext uri="{9D8B030D-6E8A-4147-A177-3AD203B41FA5}">
                      <a16:colId xmlns:a16="http://schemas.microsoft.com/office/drawing/2014/main" val="297913024"/>
                    </a:ext>
                  </a:extLst>
                </a:gridCol>
                <a:gridCol w="1992714">
                  <a:extLst>
                    <a:ext uri="{9D8B030D-6E8A-4147-A177-3AD203B41FA5}">
                      <a16:colId xmlns:a16="http://schemas.microsoft.com/office/drawing/2014/main" val="839480807"/>
                    </a:ext>
                  </a:extLst>
                </a:gridCol>
                <a:gridCol w="1195488">
                  <a:extLst>
                    <a:ext uri="{9D8B030D-6E8A-4147-A177-3AD203B41FA5}">
                      <a16:colId xmlns:a16="http://schemas.microsoft.com/office/drawing/2014/main" val="3174519861"/>
                    </a:ext>
                  </a:extLst>
                </a:gridCol>
                <a:gridCol w="679395">
                  <a:extLst>
                    <a:ext uri="{9D8B030D-6E8A-4147-A177-3AD203B41FA5}">
                      <a16:colId xmlns:a16="http://schemas.microsoft.com/office/drawing/2014/main" val="3490874466"/>
                    </a:ext>
                  </a:extLst>
                </a:gridCol>
              </a:tblGrid>
              <a:tr h="788841">
                <a:tc>
                  <a:txBody>
                    <a:bodyPr/>
                    <a:lstStyle/>
                    <a:p>
                      <a:pPr algn="l" fontAlgn="b">
                        <a:buNone/>
                      </a:pPr>
                      <a:r>
                        <a:rPr lang="da-DK" sz="1400" u="none" strike="noStrike" dirty="0">
                          <a:solidFill>
                            <a:schemeClr val="bg1"/>
                          </a:solidFill>
                          <a:effectLst/>
                        </a:rPr>
                        <a:t>GF2 EUX 2025</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Automatiktekniker</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Data og kommunikation</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Elektriker</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Personvognstekniker</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Smed</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400" u="none" strike="noStrike" dirty="0">
                          <a:solidFill>
                            <a:schemeClr val="bg1"/>
                          </a:solidFill>
                          <a:effectLst/>
                        </a:rPr>
                        <a:t>Samlet</a:t>
                      </a:r>
                      <a:endParaRPr lang="da-DK" sz="14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628953618"/>
                  </a:ext>
                </a:extLst>
              </a:tr>
              <a:tr h="435823">
                <a:tc>
                  <a:txBody>
                    <a:bodyPr/>
                    <a:lstStyle/>
                    <a:p>
                      <a:pPr algn="l" fontAlgn="b">
                        <a:buNone/>
                      </a:pPr>
                      <a:r>
                        <a:rPr lang="da-DK" sz="1400" u="none" strike="noStrike" dirty="0">
                          <a:effectLst/>
                        </a:rPr>
                        <a:t>Optagne elever</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16</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18</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63</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9</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2</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dirty="0">
                          <a:effectLst/>
                        </a:rPr>
                        <a:t>107</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5474580"/>
                  </a:ext>
                </a:extLst>
              </a:tr>
              <a:tr h="435823">
                <a:tc>
                  <a:txBody>
                    <a:bodyPr/>
                    <a:lstStyle/>
                    <a:p>
                      <a:pPr algn="l" fontAlgn="b">
                        <a:buNone/>
                      </a:pPr>
                      <a:r>
                        <a:rPr lang="da-DK" sz="1400" u="none" strike="noStrike" dirty="0">
                          <a:effectLst/>
                        </a:rPr>
                        <a:t>Aktive/gennemførte</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13</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17</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38</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7</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2</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dirty="0">
                          <a:effectLst/>
                        </a:rPr>
                        <a:t>77</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1298562"/>
                  </a:ext>
                </a:extLst>
              </a:tr>
              <a:tr h="435823">
                <a:tc>
                  <a:txBody>
                    <a:bodyPr/>
                    <a:lstStyle/>
                    <a:p>
                      <a:pPr algn="l" fontAlgn="b">
                        <a:buNone/>
                      </a:pPr>
                      <a:r>
                        <a:rPr lang="da-DK" sz="1400" u="none" strike="noStrike" dirty="0">
                          <a:effectLst/>
                        </a:rPr>
                        <a:t>Gennemførselsprocent</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dirty="0">
                          <a:effectLst/>
                        </a:rPr>
                        <a:t>81,25%</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94,44%</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60,32%</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a:effectLst/>
                        </a:rPr>
                        <a:t>77,78%</a:t>
                      </a:r>
                      <a:endParaRPr lang="da-DK" sz="1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dirty="0">
                          <a:effectLst/>
                        </a:rPr>
                        <a:t>100,00%</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400" u="none" strike="noStrike" dirty="0">
                          <a:effectLst/>
                        </a:rPr>
                        <a:t>71,96%</a:t>
                      </a:r>
                      <a:endParaRPr lang="da-DK" sz="1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5239768"/>
                  </a:ext>
                </a:extLst>
              </a:tr>
            </a:tbl>
          </a:graphicData>
        </a:graphic>
      </p:graphicFrame>
      <p:sp>
        <p:nvSpPr>
          <p:cNvPr id="8" name="Tekstfelt 7">
            <a:extLst>
              <a:ext uri="{FF2B5EF4-FFF2-40B4-BE49-F238E27FC236}">
                <a16:creationId xmlns:a16="http://schemas.microsoft.com/office/drawing/2014/main" id="{15D8E6A7-0508-8DEA-23D0-F300BE7DB6E7}"/>
              </a:ext>
            </a:extLst>
          </p:cNvPr>
          <p:cNvSpPr txBox="1"/>
          <p:nvPr/>
        </p:nvSpPr>
        <p:spPr>
          <a:xfrm>
            <a:off x="254000" y="3698847"/>
            <a:ext cx="11029785" cy="523220"/>
          </a:xfrm>
          <a:prstGeom prst="rect">
            <a:avLst/>
          </a:prstGeom>
          <a:noFill/>
        </p:spPr>
        <p:txBody>
          <a:bodyPr wrap="square" rtlCol="0">
            <a:spAutoFit/>
          </a:bodyPr>
          <a:lstStyle/>
          <a:p>
            <a:r>
              <a:rPr lang="da-DK" sz="1400" i="1" dirty="0"/>
              <a:t>Oversigt over antallet af elever optaget på GF2 EUX i 2025 fordelt på uddannelser, samt hvor mange af de optagne elever, der fortsat er aktive eller har gennemført GF2. På baggrund heraf beregnes gennemførelsesprocenten for hver uddannelse.</a:t>
            </a:r>
          </a:p>
        </p:txBody>
      </p:sp>
      <p:sp>
        <p:nvSpPr>
          <p:cNvPr id="9" name="Tekstfelt 8">
            <a:extLst>
              <a:ext uri="{FF2B5EF4-FFF2-40B4-BE49-F238E27FC236}">
                <a16:creationId xmlns:a16="http://schemas.microsoft.com/office/drawing/2014/main" id="{4121B024-1A17-552A-FE51-F2C75BA0D7B8}"/>
              </a:ext>
            </a:extLst>
          </p:cNvPr>
          <p:cNvSpPr txBox="1"/>
          <p:nvPr/>
        </p:nvSpPr>
        <p:spPr>
          <a:xfrm>
            <a:off x="142779" y="6140978"/>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224452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1B6D89-BD6B-CCD1-0989-385FB7B73BC9}"/>
              </a:ext>
            </a:extLst>
          </p:cNvPr>
          <p:cNvSpPr>
            <a:spLocks noGrp="1"/>
          </p:cNvSpPr>
          <p:nvPr>
            <p:ph type="title"/>
          </p:nvPr>
        </p:nvSpPr>
        <p:spPr>
          <a:xfrm>
            <a:off x="524000" y="301164"/>
            <a:ext cx="11668000" cy="1325563"/>
          </a:xfrm>
        </p:spPr>
        <p:txBody>
          <a:bodyPr/>
          <a:lstStyle/>
          <a:p>
            <a:r>
              <a:rPr lang="da-DK" sz="3600" dirty="0"/>
              <a:t>Vurdering af gennemførsel og frafald</a:t>
            </a:r>
          </a:p>
        </p:txBody>
      </p:sp>
      <p:sp>
        <p:nvSpPr>
          <p:cNvPr id="3" name="Pladsholder til dato 2">
            <a:extLst>
              <a:ext uri="{FF2B5EF4-FFF2-40B4-BE49-F238E27FC236}">
                <a16:creationId xmlns:a16="http://schemas.microsoft.com/office/drawing/2014/main" id="{E8D374DB-DC5F-497D-EA7D-A0A6E2DC5E5A}"/>
              </a:ext>
            </a:extLst>
          </p:cNvPr>
          <p:cNvSpPr>
            <a:spLocks noGrp="1"/>
          </p:cNvSpPr>
          <p:nvPr>
            <p:ph type="dt" sz="half" idx="10"/>
          </p:nvPr>
        </p:nvSpPr>
        <p:spPr/>
        <p:txBody>
          <a:bodyPr/>
          <a:lstStyle/>
          <a:p>
            <a:fld id="{A5DAA997-6063-4DFD-B265-C1F4C0322EEA}" type="datetime5">
              <a:rPr lang="da-DK" smtClean="0"/>
              <a:t>september 2026</a:t>
            </a:fld>
            <a:endParaRPr lang="da-DK" dirty="0"/>
          </a:p>
        </p:txBody>
      </p:sp>
      <p:sp>
        <p:nvSpPr>
          <p:cNvPr id="4" name="Pladsholder til sidefod 3">
            <a:extLst>
              <a:ext uri="{FF2B5EF4-FFF2-40B4-BE49-F238E27FC236}">
                <a16:creationId xmlns:a16="http://schemas.microsoft.com/office/drawing/2014/main" id="{311375BE-75C0-9124-FB6A-49845C3971D4}"/>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1FE1D14F-CDFE-69C3-A8FC-92D914495A40}"/>
              </a:ext>
            </a:extLst>
          </p:cNvPr>
          <p:cNvSpPr>
            <a:spLocks noGrp="1"/>
          </p:cNvSpPr>
          <p:nvPr>
            <p:ph type="sldNum" sz="quarter" idx="12"/>
          </p:nvPr>
        </p:nvSpPr>
        <p:spPr/>
        <p:txBody>
          <a:bodyPr/>
          <a:lstStyle/>
          <a:p>
            <a:fld id="{F4781EAC-78B3-44ED-85DE-5B6C0B0E8165}" type="slidenum">
              <a:rPr lang="da-DK" smtClean="0"/>
              <a:pPr/>
              <a:t>15</a:t>
            </a:fld>
            <a:endParaRPr lang="da-DK"/>
          </a:p>
        </p:txBody>
      </p:sp>
      <p:sp>
        <p:nvSpPr>
          <p:cNvPr id="6" name="Tekstfelt 5">
            <a:extLst>
              <a:ext uri="{FF2B5EF4-FFF2-40B4-BE49-F238E27FC236}">
                <a16:creationId xmlns:a16="http://schemas.microsoft.com/office/drawing/2014/main" id="{5DDD460A-76EE-637F-56C4-422DED1A2AAD}"/>
              </a:ext>
            </a:extLst>
          </p:cNvPr>
          <p:cNvSpPr txBox="1"/>
          <p:nvPr/>
        </p:nvSpPr>
        <p:spPr>
          <a:xfrm>
            <a:off x="485030" y="1494846"/>
            <a:ext cx="9509760" cy="4062651"/>
          </a:xfrm>
          <a:prstGeom prst="rect">
            <a:avLst/>
          </a:prstGeom>
          <a:noFill/>
        </p:spPr>
        <p:txBody>
          <a:bodyPr wrap="square" rtlCol="0">
            <a:spAutoFit/>
          </a:bodyPr>
          <a:lstStyle/>
          <a:p>
            <a:r>
              <a:rPr lang="da-DK" sz="1600" dirty="0"/>
              <a:t>Fra 2022 til 2025 er gennemførelsesprocenten på EUD/EUX GF1 og GF2 samlet steget fra 64,38% til 73,88%. Efter en stigning i både 2023 og 2024 ligger niveauet i 2025 stort set på samme niveau som året før. I 2025 er gennemførelsesprocenten 79,21% på GF1 EUD og 85,47% på GF1 EUX. </a:t>
            </a:r>
          </a:p>
          <a:p>
            <a:endParaRPr lang="da-DK" sz="1600" dirty="0"/>
          </a:p>
          <a:p>
            <a:r>
              <a:rPr lang="da-DK" sz="1600" dirty="0"/>
              <a:t>På GF2 er den samlede gennemførelsesprocent 70,19% på EUD og 71,96% på EUX. Der er variation mellem de enkelte uddannelser, men hovedparten af uddannelserne ligger mellem ca. 55% og 90% gennemførelse.</a:t>
            </a:r>
          </a:p>
          <a:p>
            <a:endParaRPr lang="da-DK" sz="1600" dirty="0"/>
          </a:p>
          <a:p>
            <a:r>
              <a:rPr lang="da-DK" sz="1600" dirty="0"/>
              <a:t>Sammenlignet med 2024 er antallet af udmeldelser på grund af faglige krav, ikke-beståede prøver/eksamener og ophørte læreforhold faldet i 2025, mens antallet af udmeldelser på grund af private årsager og uddannelsesskift er på omtrent samme niveau. </a:t>
            </a:r>
          </a:p>
          <a:p>
            <a:endParaRPr lang="da-DK" sz="1600" dirty="0"/>
          </a:p>
          <a:p>
            <a:r>
              <a:rPr lang="da-DK" sz="1600" dirty="0"/>
              <a:t>Samlet set viser tallene, at gennemførelsen på </a:t>
            </a:r>
            <a:r>
              <a:rPr lang="da-DK" sz="1600" dirty="0" err="1"/>
              <a:t>TECs</a:t>
            </a:r>
            <a:r>
              <a:rPr lang="da-DK" sz="1600" dirty="0"/>
              <a:t> grundforløb er forbedret siden 2022 og fastholdt på et højt niveau i 2025.</a:t>
            </a:r>
          </a:p>
          <a:p>
            <a:endParaRPr lang="da-DK" dirty="0"/>
          </a:p>
        </p:txBody>
      </p:sp>
    </p:spTree>
    <p:extLst>
      <p:ext uri="{BB962C8B-B14F-4D97-AF65-F5344CB8AC3E}">
        <p14:creationId xmlns:p14="http://schemas.microsoft.com/office/powerpoint/2010/main" val="3214277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F82C74-FBC1-936D-B443-2A05CA623D40}"/>
              </a:ext>
            </a:extLst>
          </p:cNvPr>
          <p:cNvSpPr>
            <a:spLocks noGrp="1"/>
          </p:cNvSpPr>
          <p:nvPr>
            <p:ph type="title"/>
          </p:nvPr>
        </p:nvSpPr>
        <p:spPr>
          <a:xfrm>
            <a:off x="2231654" y="2562511"/>
            <a:ext cx="7728691" cy="866489"/>
          </a:xfrm>
        </p:spPr>
        <p:txBody>
          <a:bodyPr/>
          <a:lstStyle/>
          <a:p>
            <a:r>
              <a:rPr lang="da-DK" sz="4800" dirty="0"/>
              <a:t>Fravær EUD/EUX</a:t>
            </a:r>
          </a:p>
        </p:txBody>
      </p:sp>
      <p:sp>
        <p:nvSpPr>
          <p:cNvPr id="3" name="Pladsholder til dato 2">
            <a:extLst>
              <a:ext uri="{FF2B5EF4-FFF2-40B4-BE49-F238E27FC236}">
                <a16:creationId xmlns:a16="http://schemas.microsoft.com/office/drawing/2014/main" id="{FA838722-ED75-BD4F-656D-C2028C1613BA}"/>
              </a:ext>
            </a:extLst>
          </p:cNvPr>
          <p:cNvSpPr>
            <a:spLocks noGrp="1"/>
          </p:cNvSpPr>
          <p:nvPr>
            <p:ph type="dt" sz="half" idx="10"/>
          </p:nvPr>
        </p:nvSpPr>
        <p:spPr/>
        <p:txBody>
          <a:bodyPr/>
          <a:lstStyle/>
          <a:p>
            <a:fld id="{89CC7ED7-93DF-4AAD-A6C5-991C95477D1B}" type="datetime5">
              <a:rPr lang="da-DK" smtClean="0"/>
              <a:t>september 2026</a:t>
            </a:fld>
            <a:endParaRPr lang="da-DK" dirty="0"/>
          </a:p>
        </p:txBody>
      </p:sp>
      <p:sp>
        <p:nvSpPr>
          <p:cNvPr id="4" name="Pladsholder til sidefod 3">
            <a:extLst>
              <a:ext uri="{FF2B5EF4-FFF2-40B4-BE49-F238E27FC236}">
                <a16:creationId xmlns:a16="http://schemas.microsoft.com/office/drawing/2014/main" id="{209D5208-86EA-E47F-0307-DE30A459F395}"/>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DF35B65-F5E8-8B5E-35F5-C1A25D2653D8}"/>
              </a:ext>
            </a:extLst>
          </p:cNvPr>
          <p:cNvSpPr>
            <a:spLocks noGrp="1"/>
          </p:cNvSpPr>
          <p:nvPr>
            <p:ph type="sldNum" sz="quarter" idx="12"/>
          </p:nvPr>
        </p:nvSpPr>
        <p:spPr/>
        <p:txBody>
          <a:bodyPr/>
          <a:lstStyle/>
          <a:p>
            <a:fld id="{F4781EAC-78B3-44ED-85DE-5B6C0B0E8165}" type="slidenum">
              <a:rPr lang="da-DK" smtClean="0"/>
              <a:pPr/>
              <a:t>16</a:t>
            </a:fld>
            <a:endParaRPr lang="da-DK"/>
          </a:p>
        </p:txBody>
      </p:sp>
    </p:spTree>
    <p:extLst>
      <p:ext uri="{BB962C8B-B14F-4D97-AF65-F5344CB8AC3E}">
        <p14:creationId xmlns:p14="http://schemas.microsoft.com/office/powerpoint/2010/main" val="1087418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4B833E-334E-655F-14D0-3D47A5FF071F}"/>
              </a:ext>
            </a:extLst>
          </p:cNvPr>
          <p:cNvSpPr>
            <a:spLocks noGrp="1"/>
          </p:cNvSpPr>
          <p:nvPr>
            <p:ph type="title"/>
          </p:nvPr>
        </p:nvSpPr>
        <p:spPr/>
        <p:txBody>
          <a:bodyPr/>
          <a:lstStyle/>
          <a:p>
            <a:r>
              <a:rPr lang="da-DK" sz="2800" dirty="0"/>
              <a:t>Fravær på grundforløbene (GF1 OG GF2) EUD/EUX i 2025 og 2024</a:t>
            </a:r>
            <a:br>
              <a:rPr lang="da-DK" sz="3200" dirty="0"/>
            </a:br>
            <a:br>
              <a:rPr lang="da-DK" sz="1600" dirty="0"/>
            </a:br>
            <a:endParaRPr lang="da-DK" sz="3200" dirty="0"/>
          </a:p>
        </p:txBody>
      </p:sp>
      <p:sp>
        <p:nvSpPr>
          <p:cNvPr id="3" name="Pladsholder til dato 2">
            <a:extLst>
              <a:ext uri="{FF2B5EF4-FFF2-40B4-BE49-F238E27FC236}">
                <a16:creationId xmlns:a16="http://schemas.microsoft.com/office/drawing/2014/main" id="{5C881C3D-C4DD-443B-163F-DC25533E10B5}"/>
              </a:ext>
            </a:extLst>
          </p:cNvPr>
          <p:cNvSpPr>
            <a:spLocks noGrp="1"/>
          </p:cNvSpPr>
          <p:nvPr>
            <p:ph type="dt" sz="half" idx="10"/>
          </p:nvPr>
        </p:nvSpPr>
        <p:spPr/>
        <p:txBody>
          <a:bodyPr/>
          <a:lstStyle/>
          <a:p>
            <a:fld id="{4395586A-EC45-44BF-A32E-4BC0DCA204AD}" type="datetime5">
              <a:rPr lang="da-DK" smtClean="0"/>
              <a:t>september 2026</a:t>
            </a:fld>
            <a:endParaRPr lang="da-DK" dirty="0"/>
          </a:p>
        </p:txBody>
      </p:sp>
      <p:sp>
        <p:nvSpPr>
          <p:cNvPr id="4" name="Pladsholder til sidefod 3">
            <a:extLst>
              <a:ext uri="{FF2B5EF4-FFF2-40B4-BE49-F238E27FC236}">
                <a16:creationId xmlns:a16="http://schemas.microsoft.com/office/drawing/2014/main" id="{DBC2DBD2-F8F4-C26C-07C5-96DB074AB1A1}"/>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B620DDC-0977-36BB-35B2-B92D10B3756B}"/>
              </a:ext>
            </a:extLst>
          </p:cNvPr>
          <p:cNvSpPr>
            <a:spLocks noGrp="1"/>
          </p:cNvSpPr>
          <p:nvPr>
            <p:ph type="sldNum" sz="quarter" idx="12"/>
          </p:nvPr>
        </p:nvSpPr>
        <p:spPr/>
        <p:txBody>
          <a:bodyPr/>
          <a:lstStyle/>
          <a:p>
            <a:fld id="{F4781EAC-78B3-44ED-85DE-5B6C0B0E8165}" type="slidenum">
              <a:rPr lang="da-DK" smtClean="0"/>
              <a:pPr/>
              <a:t>17</a:t>
            </a:fld>
            <a:endParaRPr lang="da-DK"/>
          </a:p>
        </p:txBody>
      </p:sp>
      <p:graphicFrame>
        <p:nvGraphicFramePr>
          <p:cNvPr id="6" name="Diagram 5">
            <a:extLst>
              <a:ext uri="{FF2B5EF4-FFF2-40B4-BE49-F238E27FC236}">
                <a16:creationId xmlns:a16="http://schemas.microsoft.com/office/drawing/2014/main" id="{44E40D86-B78D-A52C-72AE-85DA901EF7E5}"/>
              </a:ext>
            </a:extLst>
          </p:cNvPr>
          <p:cNvGraphicFramePr>
            <a:graphicFrameLocks/>
          </p:cNvGraphicFramePr>
          <p:nvPr>
            <p:extLst>
              <p:ext uri="{D42A27DB-BD31-4B8C-83A1-F6EECF244321}">
                <p14:modId xmlns:p14="http://schemas.microsoft.com/office/powerpoint/2010/main" val="2802866063"/>
              </p:ext>
            </p:extLst>
          </p:nvPr>
        </p:nvGraphicFramePr>
        <p:xfrm>
          <a:off x="2255311" y="1345045"/>
          <a:ext cx="7033493" cy="4167909"/>
        </p:xfrm>
        <a:graphic>
          <a:graphicData uri="http://schemas.openxmlformats.org/drawingml/2006/chart">
            <c:chart xmlns:c="http://schemas.openxmlformats.org/drawingml/2006/chart" xmlns:r="http://schemas.openxmlformats.org/officeDocument/2006/relationships" r:id="rId2"/>
          </a:graphicData>
        </a:graphic>
      </p:graphicFrame>
      <p:sp>
        <p:nvSpPr>
          <p:cNvPr id="8" name="Tekstfelt 7">
            <a:extLst>
              <a:ext uri="{FF2B5EF4-FFF2-40B4-BE49-F238E27FC236}">
                <a16:creationId xmlns:a16="http://schemas.microsoft.com/office/drawing/2014/main" id="{F98680FA-77A7-08CC-C83D-957C9AEA913D}"/>
              </a:ext>
            </a:extLst>
          </p:cNvPr>
          <p:cNvSpPr txBox="1"/>
          <p:nvPr/>
        </p:nvSpPr>
        <p:spPr>
          <a:xfrm>
            <a:off x="270000" y="6164833"/>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1. juli 2026</a:t>
            </a:r>
          </a:p>
        </p:txBody>
      </p:sp>
    </p:spTree>
    <p:extLst>
      <p:ext uri="{BB962C8B-B14F-4D97-AF65-F5344CB8AC3E}">
        <p14:creationId xmlns:p14="http://schemas.microsoft.com/office/powerpoint/2010/main" val="4287514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B2637-6842-A521-03A6-0B696D93A348}"/>
              </a:ext>
            </a:extLst>
          </p:cNvPr>
          <p:cNvSpPr>
            <a:spLocks noGrp="1"/>
          </p:cNvSpPr>
          <p:nvPr>
            <p:ph type="title"/>
          </p:nvPr>
        </p:nvSpPr>
        <p:spPr/>
        <p:txBody>
          <a:bodyPr/>
          <a:lstStyle/>
          <a:p>
            <a:r>
              <a:rPr lang="da-DK" sz="3200" dirty="0"/>
              <a:t>Fravær i hvert kvartal sammenlignet med landstal PÅ GRUNDFORLØBENE (gf1 og gf2) eud/eux</a:t>
            </a:r>
          </a:p>
        </p:txBody>
      </p:sp>
      <p:sp>
        <p:nvSpPr>
          <p:cNvPr id="3" name="Pladsholder til dato 2">
            <a:extLst>
              <a:ext uri="{FF2B5EF4-FFF2-40B4-BE49-F238E27FC236}">
                <a16:creationId xmlns:a16="http://schemas.microsoft.com/office/drawing/2014/main" id="{1A3D1A07-4DCC-0C3C-D062-02625E4AAEA7}"/>
              </a:ext>
            </a:extLst>
          </p:cNvPr>
          <p:cNvSpPr>
            <a:spLocks noGrp="1"/>
          </p:cNvSpPr>
          <p:nvPr>
            <p:ph type="dt" sz="half" idx="10"/>
          </p:nvPr>
        </p:nvSpPr>
        <p:spPr/>
        <p:txBody>
          <a:bodyPr/>
          <a:lstStyle/>
          <a:p>
            <a:fld id="{A2CB47B9-0150-4D86-B5A2-CB7FCBE34943}" type="datetime5">
              <a:rPr lang="da-DK" smtClean="0"/>
              <a:t>september 2026</a:t>
            </a:fld>
            <a:endParaRPr lang="da-DK" dirty="0"/>
          </a:p>
        </p:txBody>
      </p:sp>
      <p:sp>
        <p:nvSpPr>
          <p:cNvPr id="4" name="Pladsholder til sidefod 3">
            <a:extLst>
              <a:ext uri="{FF2B5EF4-FFF2-40B4-BE49-F238E27FC236}">
                <a16:creationId xmlns:a16="http://schemas.microsoft.com/office/drawing/2014/main" id="{A5BAC14B-4DCB-279B-281D-FC6BADFBCB3B}"/>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AA759B09-AF44-F6B5-D85C-166227AB2AA2}"/>
              </a:ext>
            </a:extLst>
          </p:cNvPr>
          <p:cNvSpPr>
            <a:spLocks noGrp="1"/>
          </p:cNvSpPr>
          <p:nvPr>
            <p:ph type="sldNum" sz="quarter" idx="12"/>
          </p:nvPr>
        </p:nvSpPr>
        <p:spPr/>
        <p:txBody>
          <a:bodyPr/>
          <a:lstStyle/>
          <a:p>
            <a:fld id="{F4781EAC-78B3-44ED-85DE-5B6C0B0E8165}" type="slidenum">
              <a:rPr lang="da-DK" smtClean="0"/>
              <a:pPr/>
              <a:t>18</a:t>
            </a:fld>
            <a:endParaRPr lang="da-DK"/>
          </a:p>
        </p:txBody>
      </p:sp>
      <p:sp>
        <p:nvSpPr>
          <p:cNvPr id="8" name="Tekstfelt 7">
            <a:extLst>
              <a:ext uri="{FF2B5EF4-FFF2-40B4-BE49-F238E27FC236}">
                <a16:creationId xmlns:a16="http://schemas.microsoft.com/office/drawing/2014/main" id="{DCB710EC-489B-EA16-2C9C-A0837B48BFD2}"/>
              </a:ext>
            </a:extLst>
          </p:cNvPr>
          <p:cNvSpPr txBox="1"/>
          <p:nvPr/>
        </p:nvSpPr>
        <p:spPr>
          <a:xfrm>
            <a:off x="270000" y="6231265"/>
            <a:ext cx="4619708" cy="261610"/>
          </a:xfrm>
          <a:prstGeom prst="rect">
            <a:avLst/>
          </a:prstGeom>
          <a:noFill/>
        </p:spPr>
        <p:txBody>
          <a:bodyPr wrap="square" rtlCol="0">
            <a:spAutoFit/>
          </a:bodyPr>
          <a:lstStyle/>
          <a:p>
            <a:r>
              <a:rPr lang="da-DK" sz="1100" i="1" dirty="0"/>
              <a:t>Kilde: Uddannelsesstatistik.dk. Data hentet d. 20. august 2026</a:t>
            </a:r>
          </a:p>
        </p:txBody>
      </p:sp>
      <p:graphicFrame>
        <p:nvGraphicFramePr>
          <p:cNvPr id="7" name="Diagram 6">
            <a:extLst>
              <a:ext uri="{FF2B5EF4-FFF2-40B4-BE49-F238E27FC236}">
                <a16:creationId xmlns:a16="http://schemas.microsoft.com/office/drawing/2014/main" id="{E6BF7CF0-EE2C-C17B-A392-8EF163934374}"/>
              </a:ext>
            </a:extLst>
          </p:cNvPr>
          <p:cNvGraphicFramePr>
            <a:graphicFrameLocks/>
          </p:cNvGraphicFramePr>
          <p:nvPr>
            <p:extLst>
              <p:ext uri="{D42A27DB-BD31-4B8C-83A1-F6EECF244321}">
                <p14:modId xmlns:p14="http://schemas.microsoft.com/office/powerpoint/2010/main" val="3676793787"/>
              </p:ext>
            </p:extLst>
          </p:nvPr>
        </p:nvGraphicFramePr>
        <p:xfrm>
          <a:off x="366765" y="1815635"/>
          <a:ext cx="10933020" cy="43727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4735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D57AC-8519-E3C3-CE92-7A4822C39EA6}"/>
              </a:ext>
            </a:extLst>
          </p:cNvPr>
          <p:cNvSpPr>
            <a:spLocks noGrp="1"/>
          </p:cNvSpPr>
          <p:nvPr>
            <p:ph type="title"/>
          </p:nvPr>
        </p:nvSpPr>
        <p:spPr>
          <a:xfrm>
            <a:off x="270001" y="2188056"/>
            <a:ext cx="11668000" cy="1325563"/>
          </a:xfrm>
        </p:spPr>
        <p:txBody>
          <a:bodyPr/>
          <a:lstStyle/>
          <a:p>
            <a:r>
              <a:rPr lang="da-DK" sz="2800" dirty="0"/>
              <a:t>FRAVÆR fordelt på EUD gf2 uddannelser I 2024 og 2025</a:t>
            </a:r>
            <a:br>
              <a:rPr lang="da-DK" sz="3200" dirty="0"/>
            </a:br>
            <a:endParaRPr lang="da-DK" sz="3200" dirty="0"/>
          </a:p>
        </p:txBody>
      </p:sp>
      <p:sp>
        <p:nvSpPr>
          <p:cNvPr id="3" name="Pladsholder til dato 2">
            <a:extLst>
              <a:ext uri="{FF2B5EF4-FFF2-40B4-BE49-F238E27FC236}">
                <a16:creationId xmlns:a16="http://schemas.microsoft.com/office/drawing/2014/main" id="{45265A75-F68E-A69E-FDA4-F32466D0C164}"/>
              </a:ext>
            </a:extLst>
          </p:cNvPr>
          <p:cNvSpPr>
            <a:spLocks noGrp="1"/>
          </p:cNvSpPr>
          <p:nvPr>
            <p:ph type="dt" sz="half" idx="10"/>
          </p:nvPr>
        </p:nvSpPr>
        <p:spPr/>
        <p:txBody>
          <a:bodyPr/>
          <a:lstStyle/>
          <a:p>
            <a:fld id="{7F8E1AD1-9E02-4D34-94C2-D6FBDFB31C0A}" type="datetime5">
              <a:rPr lang="da-DK" smtClean="0"/>
              <a:t>september 2026</a:t>
            </a:fld>
            <a:endParaRPr lang="da-DK" dirty="0"/>
          </a:p>
        </p:txBody>
      </p:sp>
      <p:sp>
        <p:nvSpPr>
          <p:cNvPr id="4" name="Pladsholder til sidefod 3">
            <a:extLst>
              <a:ext uri="{FF2B5EF4-FFF2-40B4-BE49-F238E27FC236}">
                <a16:creationId xmlns:a16="http://schemas.microsoft.com/office/drawing/2014/main" id="{294AC884-2F70-71FE-A70F-2A1319864F54}"/>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64D0C78-C628-A15D-1428-8686DAD60231}"/>
              </a:ext>
            </a:extLst>
          </p:cNvPr>
          <p:cNvSpPr>
            <a:spLocks noGrp="1"/>
          </p:cNvSpPr>
          <p:nvPr>
            <p:ph type="sldNum" sz="quarter" idx="12"/>
          </p:nvPr>
        </p:nvSpPr>
        <p:spPr/>
        <p:txBody>
          <a:bodyPr/>
          <a:lstStyle/>
          <a:p>
            <a:fld id="{F4781EAC-78B3-44ED-85DE-5B6C0B0E8165}" type="slidenum">
              <a:rPr lang="da-DK" smtClean="0"/>
              <a:pPr/>
              <a:t>19</a:t>
            </a:fld>
            <a:endParaRPr lang="da-DK"/>
          </a:p>
        </p:txBody>
      </p:sp>
      <p:sp>
        <p:nvSpPr>
          <p:cNvPr id="7" name="Tekstfelt 6">
            <a:extLst>
              <a:ext uri="{FF2B5EF4-FFF2-40B4-BE49-F238E27FC236}">
                <a16:creationId xmlns:a16="http://schemas.microsoft.com/office/drawing/2014/main" id="{F914B05A-60A3-AA31-EB49-985D2F47C20E}"/>
              </a:ext>
            </a:extLst>
          </p:cNvPr>
          <p:cNvSpPr txBox="1"/>
          <p:nvPr/>
        </p:nvSpPr>
        <p:spPr>
          <a:xfrm>
            <a:off x="142779" y="609327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6. august 2026</a:t>
            </a:r>
          </a:p>
        </p:txBody>
      </p:sp>
    </p:spTree>
    <p:extLst>
      <p:ext uri="{BB962C8B-B14F-4D97-AF65-F5344CB8AC3E}">
        <p14:creationId xmlns:p14="http://schemas.microsoft.com/office/powerpoint/2010/main" val="839577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EAAF3-DDDF-93A8-0C0D-348CF15E7558}"/>
              </a:ext>
            </a:extLst>
          </p:cNvPr>
          <p:cNvSpPr>
            <a:spLocks noGrp="1"/>
          </p:cNvSpPr>
          <p:nvPr>
            <p:ph type="title"/>
          </p:nvPr>
        </p:nvSpPr>
        <p:spPr/>
        <p:txBody>
          <a:bodyPr/>
          <a:lstStyle/>
          <a:p>
            <a:r>
              <a:rPr lang="da-DK" dirty="0"/>
              <a:t>Læsevejledning</a:t>
            </a:r>
          </a:p>
        </p:txBody>
      </p:sp>
      <p:sp>
        <p:nvSpPr>
          <p:cNvPr id="3" name="Pladsholder til indhold 2">
            <a:extLst>
              <a:ext uri="{FF2B5EF4-FFF2-40B4-BE49-F238E27FC236}">
                <a16:creationId xmlns:a16="http://schemas.microsoft.com/office/drawing/2014/main" id="{88697BCB-B74B-D8A8-C79F-8926C6AE5630}"/>
              </a:ext>
            </a:extLst>
          </p:cNvPr>
          <p:cNvSpPr>
            <a:spLocks noGrp="1"/>
          </p:cNvSpPr>
          <p:nvPr>
            <p:ph idx="1"/>
          </p:nvPr>
        </p:nvSpPr>
        <p:spPr>
          <a:xfrm>
            <a:off x="374070" y="1395287"/>
            <a:ext cx="10209486" cy="4797426"/>
          </a:xfrm>
        </p:spPr>
        <p:txBody>
          <a:bodyPr/>
          <a:lstStyle/>
          <a:p>
            <a:pPr marL="0" indent="0">
              <a:buNone/>
            </a:pPr>
            <a:r>
              <a:rPr lang="da-DK" sz="2400" b="0" dirty="0"/>
              <a:t>Denne resultatvurdering præsenterer resultater for TEC i 2025 inden for EUD/EUX og HCØ-gymnasierne. Rapporten indeholder nøgletal om optag, gennemførsel, fravær, overgang fra GF2 til HF, beskæftigelsesfrekvenser, uddannelsesaftaler samt ansøgertal, eksamensresultater ift. socioøkonomisk reference og overgang til videregående uddannelse på HCØ-gymnasierne. Tallene er hentet fra uddannelsesstatistik.dk eller fra </a:t>
            </a:r>
            <a:r>
              <a:rPr lang="da-DK" sz="2400" b="0" dirty="0" err="1"/>
              <a:t>TECs</a:t>
            </a:r>
            <a:r>
              <a:rPr lang="da-DK" sz="2400" b="0" dirty="0"/>
              <a:t> </a:t>
            </a:r>
            <a:r>
              <a:rPr lang="da-DK" sz="2400" b="0" dirty="0" err="1"/>
              <a:t>LedelsesInformationSystem</a:t>
            </a:r>
            <a:r>
              <a:rPr lang="da-DK" sz="2400" b="0" dirty="0"/>
              <a:t> (LIS).</a:t>
            </a:r>
          </a:p>
          <a:p>
            <a:pPr marL="0" indent="0">
              <a:buNone/>
            </a:pPr>
            <a:r>
              <a:rPr lang="da-DK" sz="2400" b="0" dirty="0"/>
              <a:t> </a:t>
            </a:r>
          </a:p>
          <a:p>
            <a:pPr marL="0" indent="0">
              <a:buNone/>
            </a:pPr>
            <a:r>
              <a:rPr lang="da-DK" sz="2400" b="0" dirty="0"/>
              <a:t>For de fleste områder indgår resultater fra tidligere år, så udviklingen over tid kan følges. Hvor det er relevant, sammenlignes </a:t>
            </a:r>
            <a:r>
              <a:rPr lang="da-DK" sz="2400" b="0" dirty="0" err="1"/>
              <a:t>TECs</a:t>
            </a:r>
            <a:r>
              <a:rPr lang="da-DK" sz="2400" b="0" dirty="0"/>
              <a:t> resultater også med nationale gennemsnit.</a:t>
            </a:r>
          </a:p>
          <a:p>
            <a:pPr marL="0" indent="0">
              <a:buNone/>
            </a:pPr>
            <a:endParaRPr lang="da-DK" sz="2400" b="0" dirty="0"/>
          </a:p>
          <a:p>
            <a:pPr marL="0" indent="0">
              <a:buNone/>
            </a:pPr>
            <a:r>
              <a:rPr lang="da-DK" sz="2400" b="0" dirty="0"/>
              <a:t>Hvert afsnit indeholder figurer eller tabeller med de relevante nøgletal efterfulgt af en kort vurdering af de væsentligste resultater.</a:t>
            </a:r>
          </a:p>
          <a:p>
            <a:pPr marL="0" indent="0">
              <a:buNone/>
            </a:pPr>
            <a:endParaRPr lang="da-DK" dirty="0"/>
          </a:p>
        </p:txBody>
      </p:sp>
      <p:sp>
        <p:nvSpPr>
          <p:cNvPr id="4" name="Pladsholder til dato 3">
            <a:extLst>
              <a:ext uri="{FF2B5EF4-FFF2-40B4-BE49-F238E27FC236}">
                <a16:creationId xmlns:a16="http://schemas.microsoft.com/office/drawing/2014/main" id="{BA852563-1B8A-727E-877C-AF36D373A9D9}"/>
              </a:ext>
            </a:extLst>
          </p:cNvPr>
          <p:cNvSpPr>
            <a:spLocks noGrp="1"/>
          </p:cNvSpPr>
          <p:nvPr>
            <p:ph type="dt" sz="half" idx="10"/>
          </p:nvPr>
        </p:nvSpPr>
        <p:spPr/>
        <p:txBody>
          <a:bodyPr/>
          <a:lstStyle/>
          <a:p>
            <a:fld id="{1756A76D-E974-4072-8033-C94226AA0E38}" type="datetime5">
              <a:rPr lang="da-DK" smtClean="0"/>
              <a:t>september 2026</a:t>
            </a:fld>
            <a:endParaRPr lang="da-DK" dirty="0"/>
          </a:p>
        </p:txBody>
      </p:sp>
      <p:sp>
        <p:nvSpPr>
          <p:cNvPr id="5" name="Pladsholder til sidefod 4">
            <a:extLst>
              <a:ext uri="{FF2B5EF4-FFF2-40B4-BE49-F238E27FC236}">
                <a16:creationId xmlns:a16="http://schemas.microsoft.com/office/drawing/2014/main" id="{9C6B7E29-2701-69F4-672D-93DC748AD1A4}"/>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AB79EDDF-EC2E-747E-002A-2F0014C91438}"/>
              </a:ext>
            </a:extLst>
          </p:cNvPr>
          <p:cNvSpPr>
            <a:spLocks noGrp="1"/>
          </p:cNvSpPr>
          <p:nvPr>
            <p:ph type="sldNum" sz="quarter" idx="12"/>
          </p:nvPr>
        </p:nvSpPr>
        <p:spPr/>
        <p:txBody>
          <a:bodyPr/>
          <a:lstStyle/>
          <a:p>
            <a:fld id="{F4781EAC-78B3-44ED-85DE-5B6C0B0E8165}" type="slidenum">
              <a:rPr lang="da-DK" smtClean="0"/>
              <a:pPr/>
              <a:t>2</a:t>
            </a:fld>
            <a:endParaRPr lang="da-DK"/>
          </a:p>
        </p:txBody>
      </p:sp>
    </p:spTree>
    <p:extLst>
      <p:ext uri="{BB962C8B-B14F-4D97-AF65-F5344CB8AC3E}">
        <p14:creationId xmlns:p14="http://schemas.microsoft.com/office/powerpoint/2010/main" val="2331498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E5B0D-E916-B8BC-884D-8437A6E3ED01}"/>
              </a:ext>
            </a:extLst>
          </p:cNvPr>
          <p:cNvSpPr>
            <a:spLocks noGrp="1"/>
          </p:cNvSpPr>
          <p:nvPr>
            <p:ph type="title"/>
          </p:nvPr>
        </p:nvSpPr>
        <p:spPr/>
        <p:txBody>
          <a:bodyPr/>
          <a:lstStyle/>
          <a:p>
            <a:pPr algn="ctr"/>
            <a:r>
              <a:rPr lang="da-DK" dirty="0" err="1"/>
              <a:t>aUTOMATIKTEKNIKER</a:t>
            </a:r>
            <a:r>
              <a:rPr lang="da-DK" dirty="0"/>
              <a:t> eud</a:t>
            </a:r>
          </a:p>
        </p:txBody>
      </p:sp>
      <p:sp>
        <p:nvSpPr>
          <p:cNvPr id="3" name="Pladsholder til dato 2">
            <a:extLst>
              <a:ext uri="{FF2B5EF4-FFF2-40B4-BE49-F238E27FC236}">
                <a16:creationId xmlns:a16="http://schemas.microsoft.com/office/drawing/2014/main" id="{013692FB-9437-7F51-10D6-7C9D942A8F50}"/>
              </a:ext>
            </a:extLst>
          </p:cNvPr>
          <p:cNvSpPr>
            <a:spLocks noGrp="1"/>
          </p:cNvSpPr>
          <p:nvPr>
            <p:ph type="dt" sz="half" idx="10"/>
          </p:nvPr>
        </p:nvSpPr>
        <p:spPr/>
        <p:txBody>
          <a:bodyPr/>
          <a:lstStyle/>
          <a:p>
            <a:fld id="{57930C96-8B8E-439D-9FD7-72A0070712EE}" type="datetime5">
              <a:rPr lang="da-DK" smtClean="0"/>
              <a:t>september 2026</a:t>
            </a:fld>
            <a:endParaRPr lang="da-DK" dirty="0"/>
          </a:p>
        </p:txBody>
      </p:sp>
      <p:sp>
        <p:nvSpPr>
          <p:cNvPr id="4" name="Pladsholder til sidefod 3">
            <a:extLst>
              <a:ext uri="{FF2B5EF4-FFF2-40B4-BE49-F238E27FC236}">
                <a16:creationId xmlns:a16="http://schemas.microsoft.com/office/drawing/2014/main" id="{6AF9F7FE-AECC-7D70-4A63-00EEC395A1A3}"/>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9E12AB9F-DE7B-4824-23B3-FFA9DCFE4CCB}"/>
              </a:ext>
            </a:extLst>
          </p:cNvPr>
          <p:cNvSpPr>
            <a:spLocks noGrp="1"/>
          </p:cNvSpPr>
          <p:nvPr>
            <p:ph type="sldNum" sz="quarter" idx="12"/>
          </p:nvPr>
        </p:nvSpPr>
        <p:spPr/>
        <p:txBody>
          <a:bodyPr/>
          <a:lstStyle/>
          <a:p>
            <a:fld id="{F4781EAC-78B3-44ED-85DE-5B6C0B0E8165}" type="slidenum">
              <a:rPr lang="da-DK" smtClean="0"/>
              <a:pPr/>
              <a:t>20</a:t>
            </a:fld>
            <a:endParaRPr lang="da-DK"/>
          </a:p>
        </p:txBody>
      </p:sp>
      <p:graphicFrame>
        <p:nvGraphicFramePr>
          <p:cNvPr id="7" name="Diagram 6">
            <a:extLst>
              <a:ext uri="{FF2B5EF4-FFF2-40B4-BE49-F238E27FC236}">
                <a16:creationId xmlns:a16="http://schemas.microsoft.com/office/drawing/2014/main" id="{E329695A-8A8D-A76D-C3B2-E06249739F7F}"/>
              </a:ext>
            </a:extLst>
          </p:cNvPr>
          <p:cNvGraphicFramePr>
            <a:graphicFrameLocks/>
          </p:cNvGraphicFramePr>
          <p:nvPr>
            <p:extLst>
              <p:ext uri="{D42A27DB-BD31-4B8C-83A1-F6EECF244321}">
                <p14:modId xmlns:p14="http://schemas.microsoft.com/office/powerpoint/2010/main" val="3613254710"/>
              </p:ext>
            </p:extLst>
          </p:nvPr>
        </p:nvGraphicFramePr>
        <p:xfrm>
          <a:off x="2535381" y="1690688"/>
          <a:ext cx="7587673" cy="38261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8898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FC2FD7-3502-A682-0DA7-E5FDD4996EB6}"/>
              </a:ext>
            </a:extLst>
          </p:cNvPr>
          <p:cNvSpPr>
            <a:spLocks noGrp="1"/>
          </p:cNvSpPr>
          <p:nvPr>
            <p:ph type="title"/>
          </p:nvPr>
        </p:nvSpPr>
        <p:spPr/>
        <p:txBody>
          <a:bodyPr/>
          <a:lstStyle/>
          <a:p>
            <a:pPr algn="ctr"/>
            <a:r>
              <a:rPr lang="da-DK" dirty="0"/>
              <a:t>bygningsmaler eud</a:t>
            </a:r>
          </a:p>
        </p:txBody>
      </p:sp>
      <p:sp>
        <p:nvSpPr>
          <p:cNvPr id="3" name="Pladsholder til dato 2">
            <a:extLst>
              <a:ext uri="{FF2B5EF4-FFF2-40B4-BE49-F238E27FC236}">
                <a16:creationId xmlns:a16="http://schemas.microsoft.com/office/drawing/2014/main" id="{2707475B-697F-AB9A-3252-AC4476047F00}"/>
              </a:ext>
            </a:extLst>
          </p:cNvPr>
          <p:cNvSpPr>
            <a:spLocks noGrp="1"/>
          </p:cNvSpPr>
          <p:nvPr>
            <p:ph type="dt" sz="half" idx="10"/>
          </p:nvPr>
        </p:nvSpPr>
        <p:spPr/>
        <p:txBody>
          <a:bodyPr/>
          <a:lstStyle/>
          <a:p>
            <a:fld id="{E64528AA-D9FB-4063-99B3-45864548A0B5}" type="datetime5">
              <a:rPr lang="da-DK" smtClean="0"/>
              <a:t>september 2026</a:t>
            </a:fld>
            <a:endParaRPr lang="da-DK" dirty="0"/>
          </a:p>
        </p:txBody>
      </p:sp>
      <p:sp>
        <p:nvSpPr>
          <p:cNvPr id="4" name="Pladsholder til sidefod 3">
            <a:extLst>
              <a:ext uri="{FF2B5EF4-FFF2-40B4-BE49-F238E27FC236}">
                <a16:creationId xmlns:a16="http://schemas.microsoft.com/office/drawing/2014/main" id="{26604074-7A79-2AE4-C22F-67EDCB270F88}"/>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2D5370A6-E787-7008-50CB-0F31B708D176}"/>
              </a:ext>
            </a:extLst>
          </p:cNvPr>
          <p:cNvSpPr>
            <a:spLocks noGrp="1"/>
          </p:cNvSpPr>
          <p:nvPr>
            <p:ph type="sldNum" sz="quarter" idx="12"/>
          </p:nvPr>
        </p:nvSpPr>
        <p:spPr/>
        <p:txBody>
          <a:bodyPr/>
          <a:lstStyle/>
          <a:p>
            <a:fld id="{F4781EAC-78B3-44ED-85DE-5B6C0B0E8165}" type="slidenum">
              <a:rPr lang="da-DK" smtClean="0"/>
              <a:pPr/>
              <a:t>21</a:t>
            </a:fld>
            <a:endParaRPr lang="da-DK"/>
          </a:p>
        </p:txBody>
      </p:sp>
      <p:graphicFrame>
        <p:nvGraphicFramePr>
          <p:cNvPr id="7" name="Diagram 6">
            <a:extLst>
              <a:ext uri="{FF2B5EF4-FFF2-40B4-BE49-F238E27FC236}">
                <a16:creationId xmlns:a16="http://schemas.microsoft.com/office/drawing/2014/main" id="{2DE55856-8764-51CC-2240-346E34176C98}"/>
              </a:ext>
            </a:extLst>
          </p:cNvPr>
          <p:cNvGraphicFramePr>
            <a:graphicFrameLocks/>
          </p:cNvGraphicFramePr>
          <p:nvPr>
            <p:extLst>
              <p:ext uri="{D42A27DB-BD31-4B8C-83A1-F6EECF244321}">
                <p14:modId xmlns:p14="http://schemas.microsoft.com/office/powerpoint/2010/main" val="2648678033"/>
              </p:ext>
            </p:extLst>
          </p:nvPr>
        </p:nvGraphicFramePr>
        <p:xfrm>
          <a:off x="2057400" y="1469572"/>
          <a:ext cx="8316686" cy="46148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6530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7A419-84D8-3827-DB37-5870D255BC41}"/>
              </a:ext>
            </a:extLst>
          </p:cNvPr>
          <p:cNvSpPr>
            <a:spLocks noGrp="1"/>
          </p:cNvSpPr>
          <p:nvPr>
            <p:ph type="title"/>
          </p:nvPr>
        </p:nvSpPr>
        <p:spPr/>
        <p:txBody>
          <a:bodyPr/>
          <a:lstStyle/>
          <a:p>
            <a:pPr algn="ctr"/>
            <a:r>
              <a:rPr lang="da-DK" dirty="0"/>
              <a:t>Cykel- og motorcykelmekaniker eud</a:t>
            </a:r>
          </a:p>
        </p:txBody>
      </p:sp>
      <p:sp>
        <p:nvSpPr>
          <p:cNvPr id="3" name="Pladsholder til dato 2">
            <a:extLst>
              <a:ext uri="{FF2B5EF4-FFF2-40B4-BE49-F238E27FC236}">
                <a16:creationId xmlns:a16="http://schemas.microsoft.com/office/drawing/2014/main" id="{2CF6D592-5751-6FCA-CDC8-F660ACA6C463}"/>
              </a:ext>
            </a:extLst>
          </p:cNvPr>
          <p:cNvSpPr>
            <a:spLocks noGrp="1"/>
          </p:cNvSpPr>
          <p:nvPr>
            <p:ph type="dt" sz="half" idx="10"/>
          </p:nvPr>
        </p:nvSpPr>
        <p:spPr/>
        <p:txBody>
          <a:bodyPr/>
          <a:lstStyle/>
          <a:p>
            <a:fld id="{E55C0B4D-9845-4828-A4B1-327C5B4F7E22}" type="datetime5">
              <a:rPr lang="da-DK" smtClean="0"/>
              <a:t>september 2026</a:t>
            </a:fld>
            <a:endParaRPr lang="da-DK" dirty="0"/>
          </a:p>
        </p:txBody>
      </p:sp>
      <p:sp>
        <p:nvSpPr>
          <p:cNvPr id="4" name="Pladsholder til sidefod 3">
            <a:extLst>
              <a:ext uri="{FF2B5EF4-FFF2-40B4-BE49-F238E27FC236}">
                <a16:creationId xmlns:a16="http://schemas.microsoft.com/office/drawing/2014/main" id="{A83872F0-CFFC-F188-B259-7CB432D991F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BC3ACAF5-62BB-355A-1E88-70438E2B1750}"/>
              </a:ext>
            </a:extLst>
          </p:cNvPr>
          <p:cNvSpPr>
            <a:spLocks noGrp="1"/>
          </p:cNvSpPr>
          <p:nvPr>
            <p:ph type="sldNum" sz="quarter" idx="12"/>
          </p:nvPr>
        </p:nvSpPr>
        <p:spPr/>
        <p:txBody>
          <a:bodyPr/>
          <a:lstStyle/>
          <a:p>
            <a:fld id="{F4781EAC-78B3-44ED-85DE-5B6C0B0E8165}" type="slidenum">
              <a:rPr lang="da-DK" smtClean="0"/>
              <a:pPr/>
              <a:t>22</a:t>
            </a:fld>
            <a:endParaRPr lang="da-DK"/>
          </a:p>
        </p:txBody>
      </p:sp>
      <p:graphicFrame>
        <p:nvGraphicFramePr>
          <p:cNvPr id="6" name="Diagram 5">
            <a:extLst>
              <a:ext uri="{FF2B5EF4-FFF2-40B4-BE49-F238E27FC236}">
                <a16:creationId xmlns:a16="http://schemas.microsoft.com/office/drawing/2014/main" id="{725F6C62-5FFE-FB18-F79B-2D5BB82CDF52}"/>
              </a:ext>
            </a:extLst>
          </p:cNvPr>
          <p:cNvGraphicFramePr>
            <a:graphicFrameLocks/>
          </p:cNvGraphicFramePr>
          <p:nvPr>
            <p:extLst>
              <p:ext uri="{D42A27DB-BD31-4B8C-83A1-F6EECF244321}">
                <p14:modId xmlns:p14="http://schemas.microsoft.com/office/powerpoint/2010/main" val="2448069837"/>
              </p:ext>
            </p:extLst>
          </p:nvPr>
        </p:nvGraphicFramePr>
        <p:xfrm>
          <a:off x="1321240" y="1476954"/>
          <a:ext cx="8164666" cy="46296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0226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E08DD9-0F07-5A32-D240-FB0FBAC230CF}"/>
              </a:ext>
            </a:extLst>
          </p:cNvPr>
          <p:cNvSpPr>
            <a:spLocks noGrp="1"/>
          </p:cNvSpPr>
          <p:nvPr>
            <p:ph type="title"/>
          </p:nvPr>
        </p:nvSpPr>
        <p:spPr>
          <a:xfrm>
            <a:off x="270001" y="365125"/>
            <a:ext cx="11668000" cy="1325563"/>
          </a:xfrm>
        </p:spPr>
        <p:txBody>
          <a:bodyPr/>
          <a:lstStyle/>
          <a:p>
            <a:pPr algn="ctr"/>
            <a:r>
              <a:rPr lang="da-DK" sz="3200" dirty="0"/>
              <a:t>Data- og kommunikationsuddannelsen eud</a:t>
            </a:r>
          </a:p>
        </p:txBody>
      </p:sp>
      <p:sp>
        <p:nvSpPr>
          <p:cNvPr id="3" name="Pladsholder til dato 2">
            <a:extLst>
              <a:ext uri="{FF2B5EF4-FFF2-40B4-BE49-F238E27FC236}">
                <a16:creationId xmlns:a16="http://schemas.microsoft.com/office/drawing/2014/main" id="{E59A4E9F-78C4-54D6-DD44-A2EE143F5B5F}"/>
              </a:ext>
            </a:extLst>
          </p:cNvPr>
          <p:cNvSpPr>
            <a:spLocks noGrp="1"/>
          </p:cNvSpPr>
          <p:nvPr>
            <p:ph type="dt" sz="half" idx="10"/>
          </p:nvPr>
        </p:nvSpPr>
        <p:spPr/>
        <p:txBody>
          <a:bodyPr/>
          <a:lstStyle/>
          <a:p>
            <a:fld id="{79818BF8-10B4-4C6D-AC38-63278B7F7DA9}" type="datetime5">
              <a:rPr lang="da-DK" smtClean="0"/>
              <a:t>september 2026</a:t>
            </a:fld>
            <a:endParaRPr lang="da-DK" dirty="0"/>
          </a:p>
        </p:txBody>
      </p:sp>
      <p:sp>
        <p:nvSpPr>
          <p:cNvPr id="4" name="Pladsholder til sidefod 3">
            <a:extLst>
              <a:ext uri="{FF2B5EF4-FFF2-40B4-BE49-F238E27FC236}">
                <a16:creationId xmlns:a16="http://schemas.microsoft.com/office/drawing/2014/main" id="{929C64ED-833D-65BC-CDA0-8957D8046F71}"/>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78C14C48-7733-7AD5-7409-DB140EF63584}"/>
              </a:ext>
            </a:extLst>
          </p:cNvPr>
          <p:cNvSpPr>
            <a:spLocks noGrp="1"/>
          </p:cNvSpPr>
          <p:nvPr>
            <p:ph type="sldNum" sz="quarter" idx="12"/>
          </p:nvPr>
        </p:nvSpPr>
        <p:spPr/>
        <p:txBody>
          <a:bodyPr/>
          <a:lstStyle/>
          <a:p>
            <a:fld id="{F4781EAC-78B3-44ED-85DE-5B6C0B0E8165}" type="slidenum">
              <a:rPr lang="da-DK" smtClean="0"/>
              <a:pPr/>
              <a:t>23</a:t>
            </a:fld>
            <a:endParaRPr lang="da-DK"/>
          </a:p>
        </p:txBody>
      </p:sp>
      <p:graphicFrame>
        <p:nvGraphicFramePr>
          <p:cNvPr id="6" name="Diagram 5">
            <a:extLst>
              <a:ext uri="{FF2B5EF4-FFF2-40B4-BE49-F238E27FC236}">
                <a16:creationId xmlns:a16="http://schemas.microsoft.com/office/drawing/2014/main" id="{6F4B0E0D-D2B0-5E6A-B2F9-9D147157D27D}"/>
              </a:ext>
            </a:extLst>
          </p:cNvPr>
          <p:cNvGraphicFramePr>
            <a:graphicFrameLocks/>
          </p:cNvGraphicFramePr>
          <p:nvPr>
            <p:extLst>
              <p:ext uri="{D42A27DB-BD31-4B8C-83A1-F6EECF244321}">
                <p14:modId xmlns:p14="http://schemas.microsoft.com/office/powerpoint/2010/main" val="616514038"/>
              </p:ext>
            </p:extLst>
          </p:nvPr>
        </p:nvGraphicFramePr>
        <p:xfrm>
          <a:off x="1774127" y="1404257"/>
          <a:ext cx="8809429" cy="47570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3561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B5FE0-5B3A-10B7-038B-1611608137B8}"/>
              </a:ext>
            </a:extLst>
          </p:cNvPr>
          <p:cNvSpPr>
            <a:spLocks noGrp="1"/>
          </p:cNvSpPr>
          <p:nvPr>
            <p:ph type="title"/>
          </p:nvPr>
        </p:nvSpPr>
        <p:spPr/>
        <p:txBody>
          <a:bodyPr/>
          <a:lstStyle/>
          <a:p>
            <a:pPr algn="ctr"/>
            <a:r>
              <a:rPr lang="da-DK" dirty="0"/>
              <a:t>Elektriker eud</a:t>
            </a:r>
          </a:p>
        </p:txBody>
      </p:sp>
      <p:sp>
        <p:nvSpPr>
          <p:cNvPr id="3" name="Pladsholder til dato 2">
            <a:extLst>
              <a:ext uri="{FF2B5EF4-FFF2-40B4-BE49-F238E27FC236}">
                <a16:creationId xmlns:a16="http://schemas.microsoft.com/office/drawing/2014/main" id="{2F12DCD1-66EB-0E14-FE50-D610484E4C0E}"/>
              </a:ext>
            </a:extLst>
          </p:cNvPr>
          <p:cNvSpPr>
            <a:spLocks noGrp="1"/>
          </p:cNvSpPr>
          <p:nvPr>
            <p:ph type="dt" sz="half" idx="10"/>
          </p:nvPr>
        </p:nvSpPr>
        <p:spPr/>
        <p:txBody>
          <a:bodyPr/>
          <a:lstStyle/>
          <a:p>
            <a:fld id="{DCBDD931-90CD-485F-9F04-DD6DB6E191F2}" type="datetime5">
              <a:rPr lang="da-DK" smtClean="0"/>
              <a:t>september 2026</a:t>
            </a:fld>
            <a:endParaRPr lang="da-DK" dirty="0"/>
          </a:p>
        </p:txBody>
      </p:sp>
      <p:sp>
        <p:nvSpPr>
          <p:cNvPr id="4" name="Pladsholder til sidefod 3">
            <a:extLst>
              <a:ext uri="{FF2B5EF4-FFF2-40B4-BE49-F238E27FC236}">
                <a16:creationId xmlns:a16="http://schemas.microsoft.com/office/drawing/2014/main" id="{CB6B0842-98AD-9930-ED51-79F232F3EF53}"/>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97B3852C-B8A0-9F41-0FE4-21D191E0E636}"/>
              </a:ext>
            </a:extLst>
          </p:cNvPr>
          <p:cNvSpPr>
            <a:spLocks noGrp="1"/>
          </p:cNvSpPr>
          <p:nvPr>
            <p:ph type="sldNum" sz="quarter" idx="12"/>
          </p:nvPr>
        </p:nvSpPr>
        <p:spPr/>
        <p:txBody>
          <a:bodyPr/>
          <a:lstStyle/>
          <a:p>
            <a:fld id="{F4781EAC-78B3-44ED-85DE-5B6C0B0E8165}" type="slidenum">
              <a:rPr lang="da-DK" smtClean="0"/>
              <a:pPr/>
              <a:t>24</a:t>
            </a:fld>
            <a:endParaRPr lang="da-DK"/>
          </a:p>
        </p:txBody>
      </p:sp>
      <p:graphicFrame>
        <p:nvGraphicFramePr>
          <p:cNvPr id="7" name="Diagram 6">
            <a:extLst>
              <a:ext uri="{FF2B5EF4-FFF2-40B4-BE49-F238E27FC236}">
                <a16:creationId xmlns:a16="http://schemas.microsoft.com/office/drawing/2014/main" id="{DE37CD72-35D6-BB6D-AC22-88A3EC23679D}"/>
              </a:ext>
            </a:extLst>
          </p:cNvPr>
          <p:cNvGraphicFramePr>
            <a:graphicFrameLocks/>
          </p:cNvGraphicFramePr>
          <p:nvPr>
            <p:extLst>
              <p:ext uri="{D42A27DB-BD31-4B8C-83A1-F6EECF244321}">
                <p14:modId xmlns:p14="http://schemas.microsoft.com/office/powerpoint/2010/main" val="3506581474"/>
              </p:ext>
            </p:extLst>
          </p:nvPr>
        </p:nvGraphicFramePr>
        <p:xfrm>
          <a:off x="2106385" y="1436913"/>
          <a:ext cx="7979229" cy="42454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720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7717A4-78B2-B20B-79C9-7F67E1223E14}"/>
              </a:ext>
            </a:extLst>
          </p:cNvPr>
          <p:cNvSpPr>
            <a:spLocks noGrp="1"/>
          </p:cNvSpPr>
          <p:nvPr>
            <p:ph type="title"/>
          </p:nvPr>
        </p:nvSpPr>
        <p:spPr/>
        <p:txBody>
          <a:bodyPr/>
          <a:lstStyle/>
          <a:p>
            <a:pPr algn="ctr"/>
            <a:r>
              <a:rPr lang="da-DK" dirty="0"/>
              <a:t>Finmekaniker eud</a:t>
            </a:r>
          </a:p>
        </p:txBody>
      </p:sp>
      <p:sp>
        <p:nvSpPr>
          <p:cNvPr id="3" name="Pladsholder til dato 2">
            <a:extLst>
              <a:ext uri="{FF2B5EF4-FFF2-40B4-BE49-F238E27FC236}">
                <a16:creationId xmlns:a16="http://schemas.microsoft.com/office/drawing/2014/main" id="{92B412CF-7731-CCAB-5300-7B378E565E41}"/>
              </a:ext>
            </a:extLst>
          </p:cNvPr>
          <p:cNvSpPr>
            <a:spLocks noGrp="1"/>
          </p:cNvSpPr>
          <p:nvPr>
            <p:ph type="dt" sz="half" idx="10"/>
          </p:nvPr>
        </p:nvSpPr>
        <p:spPr/>
        <p:txBody>
          <a:bodyPr/>
          <a:lstStyle/>
          <a:p>
            <a:fld id="{D035F9D1-B97F-40AC-9BAE-529504415506}" type="datetime5">
              <a:rPr lang="da-DK" smtClean="0"/>
              <a:t>september 2026</a:t>
            </a:fld>
            <a:endParaRPr lang="da-DK" dirty="0"/>
          </a:p>
        </p:txBody>
      </p:sp>
      <p:sp>
        <p:nvSpPr>
          <p:cNvPr id="4" name="Pladsholder til sidefod 3">
            <a:extLst>
              <a:ext uri="{FF2B5EF4-FFF2-40B4-BE49-F238E27FC236}">
                <a16:creationId xmlns:a16="http://schemas.microsoft.com/office/drawing/2014/main" id="{CBC69348-718F-6E1A-F248-780F6DF78A74}"/>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137978B7-B488-479F-8C92-36A5A18AE313}"/>
              </a:ext>
            </a:extLst>
          </p:cNvPr>
          <p:cNvSpPr>
            <a:spLocks noGrp="1"/>
          </p:cNvSpPr>
          <p:nvPr>
            <p:ph type="sldNum" sz="quarter" idx="12"/>
          </p:nvPr>
        </p:nvSpPr>
        <p:spPr/>
        <p:txBody>
          <a:bodyPr/>
          <a:lstStyle/>
          <a:p>
            <a:fld id="{F4781EAC-78B3-44ED-85DE-5B6C0B0E8165}" type="slidenum">
              <a:rPr lang="da-DK" smtClean="0"/>
              <a:pPr/>
              <a:t>25</a:t>
            </a:fld>
            <a:endParaRPr lang="da-DK"/>
          </a:p>
        </p:txBody>
      </p:sp>
      <p:graphicFrame>
        <p:nvGraphicFramePr>
          <p:cNvPr id="6" name="Diagram 5">
            <a:extLst>
              <a:ext uri="{FF2B5EF4-FFF2-40B4-BE49-F238E27FC236}">
                <a16:creationId xmlns:a16="http://schemas.microsoft.com/office/drawing/2014/main" id="{872CFF9A-F7CA-CAD8-9847-BADB4DB254B7}"/>
              </a:ext>
            </a:extLst>
          </p:cNvPr>
          <p:cNvGraphicFramePr>
            <a:graphicFrameLocks/>
          </p:cNvGraphicFramePr>
          <p:nvPr>
            <p:extLst>
              <p:ext uri="{D42A27DB-BD31-4B8C-83A1-F6EECF244321}">
                <p14:modId xmlns:p14="http://schemas.microsoft.com/office/powerpoint/2010/main" val="1564474694"/>
              </p:ext>
            </p:extLst>
          </p:nvPr>
        </p:nvGraphicFramePr>
        <p:xfrm>
          <a:off x="907945" y="1554162"/>
          <a:ext cx="10376109" cy="43182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1960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EFF7B-66E4-7B90-FEEE-61EC2E76BD66}"/>
              </a:ext>
            </a:extLst>
          </p:cNvPr>
          <p:cNvSpPr>
            <a:spLocks noGrp="1"/>
          </p:cNvSpPr>
          <p:nvPr>
            <p:ph type="title"/>
          </p:nvPr>
        </p:nvSpPr>
        <p:spPr/>
        <p:txBody>
          <a:bodyPr/>
          <a:lstStyle/>
          <a:p>
            <a:pPr algn="ctr"/>
            <a:r>
              <a:rPr lang="da-DK" dirty="0"/>
              <a:t>FLYTEKNIKER eud</a:t>
            </a:r>
          </a:p>
        </p:txBody>
      </p:sp>
      <p:sp>
        <p:nvSpPr>
          <p:cNvPr id="3" name="Pladsholder til dato 2">
            <a:extLst>
              <a:ext uri="{FF2B5EF4-FFF2-40B4-BE49-F238E27FC236}">
                <a16:creationId xmlns:a16="http://schemas.microsoft.com/office/drawing/2014/main" id="{F8B39FD0-7A60-E2B7-7DE2-F51FCB42E276}"/>
              </a:ext>
            </a:extLst>
          </p:cNvPr>
          <p:cNvSpPr>
            <a:spLocks noGrp="1"/>
          </p:cNvSpPr>
          <p:nvPr>
            <p:ph type="dt" sz="half" idx="10"/>
          </p:nvPr>
        </p:nvSpPr>
        <p:spPr/>
        <p:txBody>
          <a:bodyPr/>
          <a:lstStyle/>
          <a:p>
            <a:fld id="{9D3561D9-24EA-4391-8E34-3B9B701EADEA}" type="datetime5">
              <a:rPr lang="da-DK" smtClean="0"/>
              <a:t>september 2026</a:t>
            </a:fld>
            <a:endParaRPr lang="da-DK" dirty="0"/>
          </a:p>
        </p:txBody>
      </p:sp>
      <p:sp>
        <p:nvSpPr>
          <p:cNvPr id="4" name="Pladsholder til sidefod 3">
            <a:extLst>
              <a:ext uri="{FF2B5EF4-FFF2-40B4-BE49-F238E27FC236}">
                <a16:creationId xmlns:a16="http://schemas.microsoft.com/office/drawing/2014/main" id="{D85C7A7A-020B-D7B8-97C2-FCAA7EC2422A}"/>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89A30ABD-FEBC-5130-5DB2-CE07A91D11F5}"/>
              </a:ext>
            </a:extLst>
          </p:cNvPr>
          <p:cNvSpPr>
            <a:spLocks noGrp="1"/>
          </p:cNvSpPr>
          <p:nvPr>
            <p:ph type="sldNum" sz="quarter" idx="12"/>
          </p:nvPr>
        </p:nvSpPr>
        <p:spPr/>
        <p:txBody>
          <a:bodyPr/>
          <a:lstStyle/>
          <a:p>
            <a:fld id="{F4781EAC-78B3-44ED-85DE-5B6C0B0E8165}" type="slidenum">
              <a:rPr lang="da-DK" smtClean="0"/>
              <a:pPr/>
              <a:t>26</a:t>
            </a:fld>
            <a:endParaRPr lang="da-DK"/>
          </a:p>
        </p:txBody>
      </p:sp>
      <p:graphicFrame>
        <p:nvGraphicFramePr>
          <p:cNvPr id="6" name="Diagram 5">
            <a:extLst>
              <a:ext uri="{FF2B5EF4-FFF2-40B4-BE49-F238E27FC236}">
                <a16:creationId xmlns:a16="http://schemas.microsoft.com/office/drawing/2014/main" id="{45CC9061-8234-6EB8-BC32-D17329B52CB6}"/>
              </a:ext>
            </a:extLst>
          </p:cNvPr>
          <p:cNvGraphicFramePr>
            <a:graphicFrameLocks/>
          </p:cNvGraphicFramePr>
          <p:nvPr>
            <p:extLst>
              <p:ext uri="{D42A27DB-BD31-4B8C-83A1-F6EECF244321}">
                <p14:modId xmlns:p14="http://schemas.microsoft.com/office/powerpoint/2010/main" val="3661316969"/>
              </p:ext>
            </p:extLst>
          </p:nvPr>
        </p:nvGraphicFramePr>
        <p:xfrm>
          <a:off x="1662668" y="1690687"/>
          <a:ext cx="8196949" cy="43045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5696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5B6259-BA01-4DE1-BCE6-9D4A56838732}"/>
              </a:ext>
            </a:extLst>
          </p:cNvPr>
          <p:cNvSpPr>
            <a:spLocks noGrp="1"/>
          </p:cNvSpPr>
          <p:nvPr>
            <p:ph type="title"/>
          </p:nvPr>
        </p:nvSpPr>
        <p:spPr/>
        <p:txBody>
          <a:bodyPr/>
          <a:lstStyle/>
          <a:p>
            <a:pPr algn="ctr"/>
            <a:r>
              <a:rPr lang="da-DK" dirty="0"/>
              <a:t>Karrosseritekniker eud</a:t>
            </a:r>
          </a:p>
        </p:txBody>
      </p:sp>
      <p:sp>
        <p:nvSpPr>
          <p:cNvPr id="3" name="Pladsholder til dato 2">
            <a:extLst>
              <a:ext uri="{FF2B5EF4-FFF2-40B4-BE49-F238E27FC236}">
                <a16:creationId xmlns:a16="http://schemas.microsoft.com/office/drawing/2014/main" id="{69D7DE2C-9250-2D8B-64EE-1D036508E85C}"/>
              </a:ext>
            </a:extLst>
          </p:cNvPr>
          <p:cNvSpPr>
            <a:spLocks noGrp="1"/>
          </p:cNvSpPr>
          <p:nvPr>
            <p:ph type="dt" sz="half" idx="10"/>
          </p:nvPr>
        </p:nvSpPr>
        <p:spPr/>
        <p:txBody>
          <a:bodyPr/>
          <a:lstStyle/>
          <a:p>
            <a:fld id="{C2AB5F36-FD3B-4DD0-B434-97A9CAA72326}" type="datetime5">
              <a:rPr lang="da-DK" smtClean="0"/>
              <a:t>september 2026</a:t>
            </a:fld>
            <a:endParaRPr lang="da-DK" dirty="0"/>
          </a:p>
        </p:txBody>
      </p:sp>
      <p:sp>
        <p:nvSpPr>
          <p:cNvPr id="4" name="Pladsholder til sidefod 3">
            <a:extLst>
              <a:ext uri="{FF2B5EF4-FFF2-40B4-BE49-F238E27FC236}">
                <a16:creationId xmlns:a16="http://schemas.microsoft.com/office/drawing/2014/main" id="{EC60CF29-33BC-D34A-00DC-B51F928B0675}"/>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36B0605F-D380-1136-8EE4-BB0E233B94D7}"/>
              </a:ext>
            </a:extLst>
          </p:cNvPr>
          <p:cNvSpPr>
            <a:spLocks noGrp="1"/>
          </p:cNvSpPr>
          <p:nvPr>
            <p:ph type="sldNum" sz="quarter" idx="12"/>
          </p:nvPr>
        </p:nvSpPr>
        <p:spPr/>
        <p:txBody>
          <a:bodyPr/>
          <a:lstStyle/>
          <a:p>
            <a:fld id="{F4781EAC-78B3-44ED-85DE-5B6C0B0E8165}" type="slidenum">
              <a:rPr lang="da-DK" smtClean="0"/>
              <a:pPr/>
              <a:t>27</a:t>
            </a:fld>
            <a:endParaRPr lang="da-DK"/>
          </a:p>
        </p:txBody>
      </p:sp>
      <p:graphicFrame>
        <p:nvGraphicFramePr>
          <p:cNvPr id="6" name="Diagram 5">
            <a:extLst>
              <a:ext uri="{FF2B5EF4-FFF2-40B4-BE49-F238E27FC236}">
                <a16:creationId xmlns:a16="http://schemas.microsoft.com/office/drawing/2014/main" id="{C86E57E2-08D4-7DDF-110F-D9333808273B}"/>
              </a:ext>
            </a:extLst>
          </p:cNvPr>
          <p:cNvGraphicFramePr>
            <a:graphicFrameLocks/>
          </p:cNvGraphicFramePr>
          <p:nvPr>
            <p:extLst>
              <p:ext uri="{D42A27DB-BD31-4B8C-83A1-F6EECF244321}">
                <p14:modId xmlns:p14="http://schemas.microsoft.com/office/powerpoint/2010/main" val="333248712"/>
              </p:ext>
            </p:extLst>
          </p:nvPr>
        </p:nvGraphicFramePr>
        <p:xfrm>
          <a:off x="1082702" y="1587321"/>
          <a:ext cx="9110870" cy="49055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2615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5E3A56-BA39-295C-DDF6-B5E68CF6E143}"/>
              </a:ext>
            </a:extLst>
          </p:cNvPr>
          <p:cNvSpPr>
            <a:spLocks noGrp="1"/>
          </p:cNvSpPr>
          <p:nvPr>
            <p:ph type="title"/>
          </p:nvPr>
        </p:nvSpPr>
        <p:spPr/>
        <p:txBody>
          <a:bodyPr/>
          <a:lstStyle/>
          <a:p>
            <a:pPr algn="ctr"/>
            <a:r>
              <a:rPr lang="da-DK" dirty="0"/>
              <a:t>Køletekniker eud</a:t>
            </a:r>
          </a:p>
        </p:txBody>
      </p:sp>
      <p:sp>
        <p:nvSpPr>
          <p:cNvPr id="3" name="Pladsholder til dato 2">
            <a:extLst>
              <a:ext uri="{FF2B5EF4-FFF2-40B4-BE49-F238E27FC236}">
                <a16:creationId xmlns:a16="http://schemas.microsoft.com/office/drawing/2014/main" id="{01FA773C-DC02-C805-4439-C11935240831}"/>
              </a:ext>
            </a:extLst>
          </p:cNvPr>
          <p:cNvSpPr>
            <a:spLocks noGrp="1"/>
          </p:cNvSpPr>
          <p:nvPr>
            <p:ph type="dt" sz="half" idx="10"/>
          </p:nvPr>
        </p:nvSpPr>
        <p:spPr/>
        <p:txBody>
          <a:bodyPr/>
          <a:lstStyle/>
          <a:p>
            <a:fld id="{71F290DB-1A96-45BB-894A-37922C1F61CB}" type="datetime5">
              <a:rPr lang="da-DK" smtClean="0"/>
              <a:t>september 2026</a:t>
            </a:fld>
            <a:endParaRPr lang="da-DK" dirty="0"/>
          </a:p>
        </p:txBody>
      </p:sp>
      <p:sp>
        <p:nvSpPr>
          <p:cNvPr id="4" name="Pladsholder til sidefod 3">
            <a:extLst>
              <a:ext uri="{FF2B5EF4-FFF2-40B4-BE49-F238E27FC236}">
                <a16:creationId xmlns:a16="http://schemas.microsoft.com/office/drawing/2014/main" id="{39FE60F0-CCAE-0B47-602B-EC965EB1AB5F}"/>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1003B9CD-1FE0-3FD7-F83F-960476D17DE6}"/>
              </a:ext>
            </a:extLst>
          </p:cNvPr>
          <p:cNvSpPr>
            <a:spLocks noGrp="1"/>
          </p:cNvSpPr>
          <p:nvPr>
            <p:ph type="sldNum" sz="quarter" idx="12"/>
          </p:nvPr>
        </p:nvSpPr>
        <p:spPr/>
        <p:txBody>
          <a:bodyPr/>
          <a:lstStyle/>
          <a:p>
            <a:fld id="{F4781EAC-78B3-44ED-85DE-5B6C0B0E8165}" type="slidenum">
              <a:rPr lang="da-DK" smtClean="0"/>
              <a:pPr/>
              <a:t>28</a:t>
            </a:fld>
            <a:endParaRPr lang="da-DK"/>
          </a:p>
        </p:txBody>
      </p:sp>
      <p:graphicFrame>
        <p:nvGraphicFramePr>
          <p:cNvPr id="6" name="Diagram 5">
            <a:extLst>
              <a:ext uri="{FF2B5EF4-FFF2-40B4-BE49-F238E27FC236}">
                <a16:creationId xmlns:a16="http://schemas.microsoft.com/office/drawing/2014/main" id="{732DD9E4-EDF5-A024-C7C1-B7AA794BDF90}"/>
              </a:ext>
            </a:extLst>
          </p:cNvPr>
          <p:cNvGraphicFramePr>
            <a:graphicFrameLocks/>
          </p:cNvGraphicFramePr>
          <p:nvPr>
            <p:extLst>
              <p:ext uri="{D42A27DB-BD31-4B8C-83A1-F6EECF244321}">
                <p14:modId xmlns:p14="http://schemas.microsoft.com/office/powerpoint/2010/main" val="365503734"/>
              </p:ext>
            </p:extLst>
          </p:nvPr>
        </p:nvGraphicFramePr>
        <p:xfrm>
          <a:off x="1728456" y="1469003"/>
          <a:ext cx="9413019" cy="50238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6764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A6EA7-674C-D44B-0EB8-1C2FA39A09D7}"/>
              </a:ext>
            </a:extLst>
          </p:cNvPr>
          <p:cNvSpPr>
            <a:spLocks noGrp="1"/>
          </p:cNvSpPr>
          <p:nvPr>
            <p:ph type="title"/>
          </p:nvPr>
        </p:nvSpPr>
        <p:spPr/>
        <p:txBody>
          <a:bodyPr/>
          <a:lstStyle/>
          <a:p>
            <a:pPr algn="ctr"/>
            <a:r>
              <a:rPr lang="da-DK" sz="3600" dirty="0"/>
              <a:t>Lager- og terminaluddannelsen eud</a:t>
            </a:r>
          </a:p>
        </p:txBody>
      </p:sp>
      <p:sp>
        <p:nvSpPr>
          <p:cNvPr id="3" name="Pladsholder til dato 2">
            <a:extLst>
              <a:ext uri="{FF2B5EF4-FFF2-40B4-BE49-F238E27FC236}">
                <a16:creationId xmlns:a16="http://schemas.microsoft.com/office/drawing/2014/main" id="{1B582830-2AB6-2584-A72F-17683AC9ED06}"/>
              </a:ext>
            </a:extLst>
          </p:cNvPr>
          <p:cNvSpPr>
            <a:spLocks noGrp="1"/>
          </p:cNvSpPr>
          <p:nvPr>
            <p:ph type="dt" sz="half" idx="10"/>
          </p:nvPr>
        </p:nvSpPr>
        <p:spPr/>
        <p:txBody>
          <a:bodyPr/>
          <a:lstStyle/>
          <a:p>
            <a:fld id="{7738D56C-97A3-40A2-B0E9-EA1962DA3E63}" type="datetime5">
              <a:rPr lang="da-DK" smtClean="0"/>
              <a:t>september 2026</a:t>
            </a:fld>
            <a:endParaRPr lang="da-DK" dirty="0"/>
          </a:p>
        </p:txBody>
      </p:sp>
      <p:sp>
        <p:nvSpPr>
          <p:cNvPr id="4" name="Pladsholder til sidefod 3">
            <a:extLst>
              <a:ext uri="{FF2B5EF4-FFF2-40B4-BE49-F238E27FC236}">
                <a16:creationId xmlns:a16="http://schemas.microsoft.com/office/drawing/2014/main" id="{23114D26-4A31-774E-21B2-D1F71FEC0283}"/>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389CFCB5-A119-03AC-10FA-FB3923CD0D84}"/>
              </a:ext>
            </a:extLst>
          </p:cNvPr>
          <p:cNvSpPr>
            <a:spLocks noGrp="1"/>
          </p:cNvSpPr>
          <p:nvPr>
            <p:ph type="sldNum" sz="quarter" idx="12"/>
          </p:nvPr>
        </p:nvSpPr>
        <p:spPr/>
        <p:txBody>
          <a:bodyPr/>
          <a:lstStyle/>
          <a:p>
            <a:fld id="{F4781EAC-78B3-44ED-85DE-5B6C0B0E8165}" type="slidenum">
              <a:rPr lang="da-DK" smtClean="0"/>
              <a:pPr/>
              <a:t>29</a:t>
            </a:fld>
            <a:endParaRPr lang="da-DK"/>
          </a:p>
        </p:txBody>
      </p:sp>
      <p:graphicFrame>
        <p:nvGraphicFramePr>
          <p:cNvPr id="6" name="Diagram 5">
            <a:extLst>
              <a:ext uri="{FF2B5EF4-FFF2-40B4-BE49-F238E27FC236}">
                <a16:creationId xmlns:a16="http://schemas.microsoft.com/office/drawing/2014/main" id="{FFDC6AC6-FA14-31BC-2047-7FE3B9A3BC08}"/>
              </a:ext>
            </a:extLst>
          </p:cNvPr>
          <p:cNvGraphicFramePr>
            <a:graphicFrameLocks/>
          </p:cNvGraphicFramePr>
          <p:nvPr>
            <p:extLst>
              <p:ext uri="{D42A27DB-BD31-4B8C-83A1-F6EECF244321}">
                <p14:modId xmlns:p14="http://schemas.microsoft.com/office/powerpoint/2010/main" val="3761272282"/>
              </p:ext>
            </p:extLst>
          </p:nvPr>
        </p:nvGraphicFramePr>
        <p:xfrm>
          <a:off x="1074086" y="1575076"/>
          <a:ext cx="8554944" cy="44917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918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FA809-7B36-A06D-7802-66ACE60C97A6}"/>
              </a:ext>
            </a:extLst>
          </p:cNvPr>
          <p:cNvSpPr>
            <a:spLocks noGrp="1"/>
          </p:cNvSpPr>
          <p:nvPr>
            <p:ph type="ctrTitle"/>
          </p:nvPr>
        </p:nvSpPr>
        <p:spPr>
          <a:xfrm>
            <a:off x="943234" y="2768522"/>
            <a:ext cx="10356551" cy="809565"/>
          </a:xfrm>
        </p:spPr>
        <p:txBody>
          <a:bodyPr/>
          <a:lstStyle/>
          <a:p>
            <a:r>
              <a:rPr lang="da-DK" sz="5400" u="sng" dirty="0"/>
              <a:t>TAL på eud/eux-området</a:t>
            </a:r>
          </a:p>
        </p:txBody>
      </p:sp>
      <p:sp>
        <p:nvSpPr>
          <p:cNvPr id="4" name="Pladsholder til dato 3">
            <a:extLst>
              <a:ext uri="{FF2B5EF4-FFF2-40B4-BE49-F238E27FC236}">
                <a16:creationId xmlns:a16="http://schemas.microsoft.com/office/drawing/2014/main" id="{12A50B54-07AF-9A56-24DE-11180B861FE0}"/>
              </a:ext>
            </a:extLst>
          </p:cNvPr>
          <p:cNvSpPr>
            <a:spLocks noGrp="1"/>
          </p:cNvSpPr>
          <p:nvPr>
            <p:ph type="dt" sz="half" idx="10"/>
          </p:nvPr>
        </p:nvSpPr>
        <p:spPr/>
        <p:txBody>
          <a:bodyPr/>
          <a:lstStyle/>
          <a:p>
            <a:fld id="{9F0DA678-9D5C-4B25-9224-A14C583AAC4A}" type="datetime5">
              <a:rPr lang="da-DK" smtClean="0"/>
              <a:t>september 2026</a:t>
            </a:fld>
            <a:endParaRPr lang="da-DK" dirty="0"/>
          </a:p>
        </p:txBody>
      </p:sp>
      <p:sp>
        <p:nvSpPr>
          <p:cNvPr id="5" name="Pladsholder til sidefod 4">
            <a:extLst>
              <a:ext uri="{FF2B5EF4-FFF2-40B4-BE49-F238E27FC236}">
                <a16:creationId xmlns:a16="http://schemas.microsoft.com/office/drawing/2014/main" id="{633FAD3D-50CC-D4C8-6D83-487F4F6FDBCE}"/>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79AC1905-8619-2DEA-A5C9-B0872449739E}"/>
              </a:ext>
            </a:extLst>
          </p:cNvPr>
          <p:cNvSpPr>
            <a:spLocks noGrp="1"/>
          </p:cNvSpPr>
          <p:nvPr>
            <p:ph type="sldNum" sz="quarter" idx="12"/>
          </p:nvPr>
        </p:nvSpPr>
        <p:spPr/>
        <p:txBody>
          <a:bodyPr/>
          <a:lstStyle/>
          <a:p>
            <a:fld id="{F4781EAC-78B3-44ED-85DE-5B6C0B0E8165}" type="slidenum">
              <a:rPr lang="da-DK" smtClean="0"/>
              <a:pPr/>
              <a:t>3</a:t>
            </a:fld>
            <a:endParaRPr lang="da-DK"/>
          </a:p>
        </p:txBody>
      </p:sp>
    </p:spTree>
    <p:extLst>
      <p:ext uri="{BB962C8B-B14F-4D97-AF65-F5344CB8AC3E}">
        <p14:creationId xmlns:p14="http://schemas.microsoft.com/office/powerpoint/2010/main" val="1998975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F03DB-A3EC-7DB9-2088-F680DDF5F849}"/>
              </a:ext>
            </a:extLst>
          </p:cNvPr>
          <p:cNvSpPr>
            <a:spLocks noGrp="1"/>
          </p:cNvSpPr>
          <p:nvPr>
            <p:ph type="title"/>
          </p:nvPr>
        </p:nvSpPr>
        <p:spPr/>
        <p:txBody>
          <a:bodyPr/>
          <a:lstStyle/>
          <a:p>
            <a:pPr algn="ctr"/>
            <a:r>
              <a:rPr lang="da-DK" dirty="0"/>
              <a:t>Lastvognsmekaniker eud</a:t>
            </a:r>
          </a:p>
        </p:txBody>
      </p:sp>
      <p:sp>
        <p:nvSpPr>
          <p:cNvPr id="3" name="Pladsholder til dato 2">
            <a:extLst>
              <a:ext uri="{FF2B5EF4-FFF2-40B4-BE49-F238E27FC236}">
                <a16:creationId xmlns:a16="http://schemas.microsoft.com/office/drawing/2014/main" id="{0B9F41F0-E9B2-2651-6430-F9BF45F8AC81}"/>
              </a:ext>
            </a:extLst>
          </p:cNvPr>
          <p:cNvSpPr>
            <a:spLocks noGrp="1"/>
          </p:cNvSpPr>
          <p:nvPr>
            <p:ph type="dt" sz="half" idx="10"/>
          </p:nvPr>
        </p:nvSpPr>
        <p:spPr/>
        <p:txBody>
          <a:bodyPr/>
          <a:lstStyle/>
          <a:p>
            <a:fld id="{EF4186A1-BEF7-4E68-9EA6-A58C142924FE}" type="datetime5">
              <a:rPr lang="da-DK" smtClean="0"/>
              <a:t>september 2026</a:t>
            </a:fld>
            <a:endParaRPr lang="da-DK" dirty="0"/>
          </a:p>
        </p:txBody>
      </p:sp>
      <p:sp>
        <p:nvSpPr>
          <p:cNvPr id="4" name="Pladsholder til sidefod 3">
            <a:extLst>
              <a:ext uri="{FF2B5EF4-FFF2-40B4-BE49-F238E27FC236}">
                <a16:creationId xmlns:a16="http://schemas.microsoft.com/office/drawing/2014/main" id="{D84B15FA-2D11-4EF2-2065-D8AB3D91FB46}"/>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F4F00FB4-BF76-A7E3-A278-7274414EA236}"/>
              </a:ext>
            </a:extLst>
          </p:cNvPr>
          <p:cNvSpPr>
            <a:spLocks noGrp="1"/>
          </p:cNvSpPr>
          <p:nvPr>
            <p:ph type="sldNum" sz="quarter" idx="12"/>
          </p:nvPr>
        </p:nvSpPr>
        <p:spPr/>
        <p:txBody>
          <a:bodyPr/>
          <a:lstStyle/>
          <a:p>
            <a:fld id="{F4781EAC-78B3-44ED-85DE-5B6C0B0E8165}" type="slidenum">
              <a:rPr lang="da-DK" smtClean="0"/>
              <a:pPr/>
              <a:t>30</a:t>
            </a:fld>
            <a:endParaRPr lang="da-DK"/>
          </a:p>
        </p:txBody>
      </p:sp>
      <p:graphicFrame>
        <p:nvGraphicFramePr>
          <p:cNvPr id="6" name="Diagram 5">
            <a:extLst>
              <a:ext uri="{FF2B5EF4-FFF2-40B4-BE49-F238E27FC236}">
                <a16:creationId xmlns:a16="http://schemas.microsoft.com/office/drawing/2014/main" id="{BB379591-3C38-3A28-BC29-C618DB169E83}"/>
              </a:ext>
            </a:extLst>
          </p:cNvPr>
          <p:cNvGraphicFramePr>
            <a:graphicFrameLocks/>
          </p:cNvGraphicFramePr>
          <p:nvPr>
            <p:extLst>
              <p:ext uri="{D42A27DB-BD31-4B8C-83A1-F6EECF244321}">
                <p14:modId xmlns:p14="http://schemas.microsoft.com/office/powerpoint/2010/main" val="3704016818"/>
              </p:ext>
            </p:extLst>
          </p:nvPr>
        </p:nvGraphicFramePr>
        <p:xfrm>
          <a:off x="844163" y="1412392"/>
          <a:ext cx="9739393" cy="47737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6931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570DA0-372D-D80B-CED1-ED1EC94348A1}"/>
              </a:ext>
            </a:extLst>
          </p:cNvPr>
          <p:cNvSpPr>
            <a:spLocks noGrp="1"/>
          </p:cNvSpPr>
          <p:nvPr>
            <p:ph type="title"/>
          </p:nvPr>
        </p:nvSpPr>
        <p:spPr/>
        <p:txBody>
          <a:bodyPr/>
          <a:lstStyle/>
          <a:p>
            <a:pPr algn="ctr"/>
            <a:r>
              <a:rPr lang="da-DK" dirty="0"/>
              <a:t>Lufthavnsuddannelsen eud</a:t>
            </a:r>
          </a:p>
        </p:txBody>
      </p:sp>
      <p:sp>
        <p:nvSpPr>
          <p:cNvPr id="3" name="Pladsholder til dato 2">
            <a:extLst>
              <a:ext uri="{FF2B5EF4-FFF2-40B4-BE49-F238E27FC236}">
                <a16:creationId xmlns:a16="http://schemas.microsoft.com/office/drawing/2014/main" id="{C557065C-B703-DE81-D957-40914C4CD6B5}"/>
              </a:ext>
            </a:extLst>
          </p:cNvPr>
          <p:cNvSpPr>
            <a:spLocks noGrp="1"/>
          </p:cNvSpPr>
          <p:nvPr>
            <p:ph type="dt" sz="half" idx="10"/>
          </p:nvPr>
        </p:nvSpPr>
        <p:spPr/>
        <p:txBody>
          <a:bodyPr/>
          <a:lstStyle/>
          <a:p>
            <a:fld id="{8F294AD3-5773-4567-8D33-52BE1C6FE9C4}" type="datetime5">
              <a:rPr lang="da-DK" smtClean="0"/>
              <a:t>september 2026</a:t>
            </a:fld>
            <a:endParaRPr lang="da-DK" dirty="0"/>
          </a:p>
        </p:txBody>
      </p:sp>
      <p:sp>
        <p:nvSpPr>
          <p:cNvPr id="4" name="Pladsholder til sidefod 3">
            <a:extLst>
              <a:ext uri="{FF2B5EF4-FFF2-40B4-BE49-F238E27FC236}">
                <a16:creationId xmlns:a16="http://schemas.microsoft.com/office/drawing/2014/main" id="{E8DC3807-F4BB-F15B-A73C-3BB1A86B930E}"/>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4604C39D-A12E-C08D-0035-440C0145F20A}"/>
              </a:ext>
            </a:extLst>
          </p:cNvPr>
          <p:cNvSpPr>
            <a:spLocks noGrp="1"/>
          </p:cNvSpPr>
          <p:nvPr>
            <p:ph type="sldNum" sz="quarter" idx="12"/>
          </p:nvPr>
        </p:nvSpPr>
        <p:spPr/>
        <p:txBody>
          <a:bodyPr/>
          <a:lstStyle/>
          <a:p>
            <a:fld id="{F4781EAC-78B3-44ED-85DE-5B6C0B0E8165}" type="slidenum">
              <a:rPr lang="da-DK" smtClean="0"/>
              <a:pPr/>
              <a:t>31</a:t>
            </a:fld>
            <a:endParaRPr lang="da-DK"/>
          </a:p>
        </p:txBody>
      </p:sp>
      <p:graphicFrame>
        <p:nvGraphicFramePr>
          <p:cNvPr id="6" name="Diagram 5">
            <a:extLst>
              <a:ext uri="{FF2B5EF4-FFF2-40B4-BE49-F238E27FC236}">
                <a16:creationId xmlns:a16="http://schemas.microsoft.com/office/drawing/2014/main" id="{7A1873CE-8D68-9B65-7567-CF4FDF889D7C}"/>
              </a:ext>
            </a:extLst>
          </p:cNvPr>
          <p:cNvGraphicFramePr>
            <a:graphicFrameLocks/>
          </p:cNvGraphicFramePr>
          <p:nvPr>
            <p:extLst>
              <p:ext uri="{D42A27DB-BD31-4B8C-83A1-F6EECF244321}">
                <p14:modId xmlns:p14="http://schemas.microsoft.com/office/powerpoint/2010/main" val="2687302388"/>
              </p:ext>
            </p:extLst>
          </p:nvPr>
        </p:nvGraphicFramePr>
        <p:xfrm>
          <a:off x="1058848" y="1690688"/>
          <a:ext cx="9253993" cy="44795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3144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E40D46-DFA3-1EF1-F880-0D4CDB1D5AF9}"/>
              </a:ext>
            </a:extLst>
          </p:cNvPr>
          <p:cNvSpPr>
            <a:spLocks noGrp="1"/>
          </p:cNvSpPr>
          <p:nvPr>
            <p:ph type="title"/>
          </p:nvPr>
        </p:nvSpPr>
        <p:spPr>
          <a:xfrm>
            <a:off x="262000" y="388979"/>
            <a:ext cx="11668000" cy="1325563"/>
          </a:xfrm>
        </p:spPr>
        <p:txBody>
          <a:bodyPr/>
          <a:lstStyle/>
          <a:p>
            <a:pPr algn="ctr"/>
            <a:r>
              <a:rPr lang="da-DK" dirty="0"/>
              <a:t>Ortopædist eud</a:t>
            </a:r>
          </a:p>
        </p:txBody>
      </p:sp>
      <p:sp>
        <p:nvSpPr>
          <p:cNvPr id="3" name="Pladsholder til dato 2">
            <a:extLst>
              <a:ext uri="{FF2B5EF4-FFF2-40B4-BE49-F238E27FC236}">
                <a16:creationId xmlns:a16="http://schemas.microsoft.com/office/drawing/2014/main" id="{ECD50EE9-09EF-EB5A-1345-548022EB9194}"/>
              </a:ext>
            </a:extLst>
          </p:cNvPr>
          <p:cNvSpPr>
            <a:spLocks noGrp="1"/>
          </p:cNvSpPr>
          <p:nvPr>
            <p:ph type="dt" sz="half" idx="10"/>
          </p:nvPr>
        </p:nvSpPr>
        <p:spPr/>
        <p:txBody>
          <a:bodyPr/>
          <a:lstStyle/>
          <a:p>
            <a:fld id="{90D1C731-E57D-43F1-BE16-D4BB17390EB3}" type="datetime5">
              <a:rPr lang="da-DK" smtClean="0"/>
              <a:t>september 2026</a:t>
            </a:fld>
            <a:endParaRPr lang="da-DK" dirty="0"/>
          </a:p>
        </p:txBody>
      </p:sp>
      <p:sp>
        <p:nvSpPr>
          <p:cNvPr id="4" name="Pladsholder til sidefod 3">
            <a:extLst>
              <a:ext uri="{FF2B5EF4-FFF2-40B4-BE49-F238E27FC236}">
                <a16:creationId xmlns:a16="http://schemas.microsoft.com/office/drawing/2014/main" id="{6A81FFC3-8601-B641-EB85-5B822071C22C}"/>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420B9F73-CE80-31C6-18E3-D3A0CE95E956}"/>
              </a:ext>
            </a:extLst>
          </p:cNvPr>
          <p:cNvSpPr>
            <a:spLocks noGrp="1"/>
          </p:cNvSpPr>
          <p:nvPr>
            <p:ph type="sldNum" sz="quarter" idx="12"/>
          </p:nvPr>
        </p:nvSpPr>
        <p:spPr/>
        <p:txBody>
          <a:bodyPr/>
          <a:lstStyle/>
          <a:p>
            <a:fld id="{F4781EAC-78B3-44ED-85DE-5B6C0B0E8165}" type="slidenum">
              <a:rPr lang="da-DK" smtClean="0"/>
              <a:pPr/>
              <a:t>32</a:t>
            </a:fld>
            <a:endParaRPr lang="da-DK"/>
          </a:p>
        </p:txBody>
      </p:sp>
      <p:graphicFrame>
        <p:nvGraphicFramePr>
          <p:cNvPr id="6" name="Diagram 5">
            <a:extLst>
              <a:ext uri="{FF2B5EF4-FFF2-40B4-BE49-F238E27FC236}">
                <a16:creationId xmlns:a16="http://schemas.microsoft.com/office/drawing/2014/main" id="{B496C6DE-B0E2-31A5-730D-2F86A64580B7}"/>
              </a:ext>
            </a:extLst>
          </p:cNvPr>
          <p:cNvGraphicFramePr>
            <a:graphicFrameLocks/>
          </p:cNvGraphicFramePr>
          <p:nvPr>
            <p:extLst>
              <p:ext uri="{D42A27DB-BD31-4B8C-83A1-F6EECF244321}">
                <p14:modId xmlns:p14="http://schemas.microsoft.com/office/powerpoint/2010/main" val="260879628"/>
              </p:ext>
            </p:extLst>
          </p:nvPr>
        </p:nvGraphicFramePr>
        <p:xfrm>
          <a:off x="1217875" y="1479936"/>
          <a:ext cx="8872330" cy="46346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5945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FCC40-1E7B-0B81-2BE8-F0093232C28F}"/>
              </a:ext>
            </a:extLst>
          </p:cNvPr>
          <p:cNvSpPr>
            <a:spLocks noGrp="1"/>
          </p:cNvSpPr>
          <p:nvPr>
            <p:ph type="title"/>
          </p:nvPr>
        </p:nvSpPr>
        <p:spPr/>
        <p:txBody>
          <a:bodyPr/>
          <a:lstStyle/>
          <a:p>
            <a:pPr algn="ctr"/>
            <a:r>
              <a:rPr lang="da-DK" dirty="0"/>
              <a:t>Personvognstekniker eud</a:t>
            </a:r>
          </a:p>
        </p:txBody>
      </p:sp>
      <p:sp>
        <p:nvSpPr>
          <p:cNvPr id="3" name="Pladsholder til dato 2">
            <a:extLst>
              <a:ext uri="{FF2B5EF4-FFF2-40B4-BE49-F238E27FC236}">
                <a16:creationId xmlns:a16="http://schemas.microsoft.com/office/drawing/2014/main" id="{58E934D4-A2FC-A95C-6A2B-C792BD5D1F68}"/>
              </a:ext>
            </a:extLst>
          </p:cNvPr>
          <p:cNvSpPr>
            <a:spLocks noGrp="1"/>
          </p:cNvSpPr>
          <p:nvPr>
            <p:ph type="dt" sz="half" idx="10"/>
          </p:nvPr>
        </p:nvSpPr>
        <p:spPr/>
        <p:txBody>
          <a:bodyPr/>
          <a:lstStyle/>
          <a:p>
            <a:fld id="{9A730ADE-1BC2-4927-B97D-7327739476E5}" type="datetime5">
              <a:rPr lang="da-DK" smtClean="0"/>
              <a:t>september 2026</a:t>
            </a:fld>
            <a:endParaRPr lang="da-DK" dirty="0"/>
          </a:p>
        </p:txBody>
      </p:sp>
      <p:sp>
        <p:nvSpPr>
          <p:cNvPr id="4" name="Pladsholder til sidefod 3">
            <a:extLst>
              <a:ext uri="{FF2B5EF4-FFF2-40B4-BE49-F238E27FC236}">
                <a16:creationId xmlns:a16="http://schemas.microsoft.com/office/drawing/2014/main" id="{942D8A5C-3BEB-1628-73C9-9C15855FC0F0}"/>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FAD98A80-6C5E-2C7C-48D2-0B60E7A2FF91}"/>
              </a:ext>
            </a:extLst>
          </p:cNvPr>
          <p:cNvSpPr>
            <a:spLocks noGrp="1"/>
          </p:cNvSpPr>
          <p:nvPr>
            <p:ph type="sldNum" sz="quarter" idx="12"/>
          </p:nvPr>
        </p:nvSpPr>
        <p:spPr/>
        <p:txBody>
          <a:bodyPr/>
          <a:lstStyle/>
          <a:p>
            <a:fld id="{F4781EAC-78B3-44ED-85DE-5B6C0B0E8165}" type="slidenum">
              <a:rPr lang="da-DK" smtClean="0"/>
              <a:pPr/>
              <a:t>33</a:t>
            </a:fld>
            <a:endParaRPr lang="da-DK"/>
          </a:p>
        </p:txBody>
      </p:sp>
      <p:graphicFrame>
        <p:nvGraphicFramePr>
          <p:cNvPr id="7" name="Diagram 6">
            <a:extLst>
              <a:ext uri="{FF2B5EF4-FFF2-40B4-BE49-F238E27FC236}">
                <a16:creationId xmlns:a16="http://schemas.microsoft.com/office/drawing/2014/main" id="{DAD7F88F-54CF-BC7E-799A-D5B24E39F809}"/>
              </a:ext>
            </a:extLst>
          </p:cNvPr>
          <p:cNvGraphicFramePr>
            <a:graphicFrameLocks/>
          </p:cNvGraphicFramePr>
          <p:nvPr>
            <p:extLst>
              <p:ext uri="{D42A27DB-BD31-4B8C-83A1-F6EECF244321}">
                <p14:modId xmlns:p14="http://schemas.microsoft.com/office/powerpoint/2010/main" val="251260737"/>
              </p:ext>
            </p:extLst>
          </p:nvPr>
        </p:nvGraphicFramePr>
        <p:xfrm>
          <a:off x="2427513" y="1510619"/>
          <a:ext cx="7666186" cy="46373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5210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925FE-EA6F-8988-5ABF-002BA8CCD701}"/>
              </a:ext>
            </a:extLst>
          </p:cNvPr>
          <p:cNvSpPr>
            <a:spLocks noGrp="1"/>
          </p:cNvSpPr>
          <p:nvPr>
            <p:ph type="title"/>
          </p:nvPr>
        </p:nvSpPr>
        <p:spPr/>
        <p:txBody>
          <a:bodyPr/>
          <a:lstStyle/>
          <a:p>
            <a:pPr algn="ctr"/>
            <a:r>
              <a:rPr lang="da-DK" dirty="0"/>
              <a:t>Serviceassistent eud</a:t>
            </a:r>
          </a:p>
        </p:txBody>
      </p:sp>
      <p:sp>
        <p:nvSpPr>
          <p:cNvPr id="3" name="Pladsholder til dato 2">
            <a:extLst>
              <a:ext uri="{FF2B5EF4-FFF2-40B4-BE49-F238E27FC236}">
                <a16:creationId xmlns:a16="http://schemas.microsoft.com/office/drawing/2014/main" id="{DE9A837F-6994-0E02-CA14-82B52139A4DF}"/>
              </a:ext>
            </a:extLst>
          </p:cNvPr>
          <p:cNvSpPr>
            <a:spLocks noGrp="1"/>
          </p:cNvSpPr>
          <p:nvPr>
            <p:ph type="dt" sz="half" idx="10"/>
          </p:nvPr>
        </p:nvSpPr>
        <p:spPr/>
        <p:txBody>
          <a:bodyPr/>
          <a:lstStyle/>
          <a:p>
            <a:fld id="{60717DE5-53C3-42ED-92ED-87890FF9E313}" type="datetime5">
              <a:rPr lang="da-DK" smtClean="0"/>
              <a:t>september 2026</a:t>
            </a:fld>
            <a:endParaRPr lang="da-DK" dirty="0"/>
          </a:p>
        </p:txBody>
      </p:sp>
      <p:sp>
        <p:nvSpPr>
          <p:cNvPr id="4" name="Pladsholder til sidefod 3">
            <a:extLst>
              <a:ext uri="{FF2B5EF4-FFF2-40B4-BE49-F238E27FC236}">
                <a16:creationId xmlns:a16="http://schemas.microsoft.com/office/drawing/2014/main" id="{35AA4882-E730-F38C-49B9-D25B4892AF1C}"/>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118BD966-E582-7C87-8788-E9DED72626A1}"/>
              </a:ext>
            </a:extLst>
          </p:cNvPr>
          <p:cNvSpPr>
            <a:spLocks noGrp="1"/>
          </p:cNvSpPr>
          <p:nvPr>
            <p:ph type="sldNum" sz="quarter" idx="12"/>
          </p:nvPr>
        </p:nvSpPr>
        <p:spPr/>
        <p:txBody>
          <a:bodyPr/>
          <a:lstStyle/>
          <a:p>
            <a:fld id="{F4781EAC-78B3-44ED-85DE-5B6C0B0E8165}" type="slidenum">
              <a:rPr lang="da-DK" smtClean="0"/>
              <a:pPr/>
              <a:t>34</a:t>
            </a:fld>
            <a:endParaRPr lang="da-DK"/>
          </a:p>
        </p:txBody>
      </p:sp>
      <p:graphicFrame>
        <p:nvGraphicFramePr>
          <p:cNvPr id="10" name="Diagram 9">
            <a:extLst>
              <a:ext uri="{FF2B5EF4-FFF2-40B4-BE49-F238E27FC236}">
                <a16:creationId xmlns:a16="http://schemas.microsoft.com/office/drawing/2014/main" id="{1489C7BD-E71C-9258-8E71-8C6A92B3997F}"/>
              </a:ext>
            </a:extLst>
          </p:cNvPr>
          <p:cNvGraphicFramePr>
            <a:graphicFrameLocks/>
          </p:cNvGraphicFramePr>
          <p:nvPr>
            <p:extLst>
              <p:ext uri="{D42A27DB-BD31-4B8C-83A1-F6EECF244321}">
                <p14:modId xmlns:p14="http://schemas.microsoft.com/office/powerpoint/2010/main" val="2494619853"/>
              </p:ext>
            </p:extLst>
          </p:nvPr>
        </p:nvGraphicFramePr>
        <p:xfrm>
          <a:off x="1869897" y="1396892"/>
          <a:ext cx="8713659" cy="49594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3616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EA7B9F-E02A-B00C-51CC-43A7B00F8131}"/>
              </a:ext>
            </a:extLst>
          </p:cNvPr>
          <p:cNvSpPr>
            <a:spLocks noGrp="1"/>
          </p:cNvSpPr>
          <p:nvPr>
            <p:ph type="title"/>
          </p:nvPr>
        </p:nvSpPr>
        <p:spPr/>
        <p:txBody>
          <a:bodyPr/>
          <a:lstStyle/>
          <a:p>
            <a:pPr algn="ctr"/>
            <a:r>
              <a:rPr lang="da-DK" dirty="0"/>
              <a:t>SMED eud</a:t>
            </a:r>
          </a:p>
        </p:txBody>
      </p:sp>
      <p:sp>
        <p:nvSpPr>
          <p:cNvPr id="3" name="Pladsholder til dato 2">
            <a:extLst>
              <a:ext uri="{FF2B5EF4-FFF2-40B4-BE49-F238E27FC236}">
                <a16:creationId xmlns:a16="http://schemas.microsoft.com/office/drawing/2014/main" id="{3D5E1C96-AAC0-32B5-B0CA-F7DE6A325335}"/>
              </a:ext>
            </a:extLst>
          </p:cNvPr>
          <p:cNvSpPr>
            <a:spLocks noGrp="1"/>
          </p:cNvSpPr>
          <p:nvPr>
            <p:ph type="dt" sz="half" idx="10"/>
          </p:nvPr>
        </p:nvSpPr>
        <p:spPr/>
        <p:txBody>
          <a:bodyPr/>
          <a:lstStyle/>
          <a:p>
            <a:fld id="{968CED8B-28BC-4A6A-9287-259F05C16C1C}" type="datetime5">
              <a:rPr lang="da-DK" smtClean="0"/>
              <a:t>september 2026</a:t>
            </a:fld>
            <a:endParaRPr lang="da-DK" dirty="0"/>
          </a:p>
        </p:txBody>
      </p:sp>
      <p:sp>
        <p:nvSpPr>
          <p:cNvPr id="4" name="Pladsholder til sidefod 3">
            <a:extLst>
              <a:ext uri="{FF2B5EF4-FFF2-40B4-BE49-F238E27FC236}">
                <a16:creationId xmlns:a16="http://schemas.microsoft.com/office/drawing/2014/main" id="{77C306F6-E568-DE84-43ED-A23B6C730A59}"/>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49D172E3-2185-2BDC-F248-B6C0AE92DAAB}"/>
              </a:ext>
            </a:extLst>
          </p:cNvPr>
          <p:cNvSpPr>
            <a:spLocks noGrp="1"/>
          </p:cNvSpPr>
          <p:nvPr>
            <p:ph type="sldNum" sz="quarter" idx="12"/>
          </p:nvPr>
        </p:nvSpPr>
        <p:spPr/>
        <p:txBody>
          <a:bodyPr/>
          <a:lstStyle/>
          <a:p>
            <a:fld id="{F4781EAC-78B3-44ED-85DE-5B6C0B0E8165}" type="slidenum">
              <a:rPr lang="da-DK" smtClean="0"/>
              <a:pPr/>
              <a:t>35</a:t>
            </a:fld>
            <a:endParaRPr lang="da-DK"/>
          </a:p>
        </p:txBody>
      </p:sp>
      <p:graphicFrame>
        <p:nvGraphicFramePr>
          <p:cNvPr id="6" name="Diagram 5">
            <a:extLst>
              <a:ext uri="{FF2B5EF4-FFF2-40B4-BE49-F238E27FC236}">
                <a16:creationId xmlns:a16="http://schemas.microsoft.com/office/drawing/2014/main" id="{2ADEF1E6-E9F7-C7E6-7311-262522A00E53}"/>
              </a:ext>
            </a:extLst>
          </p:cNvPr>
          <p:cNvGraphicFramePr>
            <a:graphicFrameLocks/>
          </p:cNvGraphicFramePr>
          <p:nvPr>
            <p:extLst>
              <p:ext uri="{D42A27DB-BD31-4B8C-83A1-F6EECF244321}">
                <p14:modId xmlns:p14="http://schemas.microsoft.com/office/powerpoint/2010/main" val="1559917446"/>
              </p:ext>
            </p:extLst>
          </p:nvPr>
        </p:nvGraphicFramePr>
        <p:xfrm>
          <a:off x="2481942" y="1382484"/>
          <a:ext cx="7794171" cy="44783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3683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4888A-558F-07BD-526A-F4C2748E177D}"/>
              </a:ext>
            </a:extLst>
          </p:cNvPr>
          <p:cNvSpPr>
            <a:spLocks noGrp="1"/>
          </p:cNvSpPr>
          <p:nvPr>
            <p:ph type="title"/>
          </p:nvPr>
        </p:nvSpPr>
        <p:spPr/>
        <p:txBody>
          <a:bodyPr/>
          <a:lstStyle/>
          <a:p>
            <a:pPr algn="ctr"/>
            <a:r>
              <a:rPr lang="da-DK" sz="3600" dirty="0"/>
              <a:t>Vejgodstransportuddannelsen eud</a:t>
            </a:r>
          </a:p>
        </p:txBody>
      </p:sp>
      <p:sp>
        <p:nvSpPr>
          <p:cNvPr id="3" name="Pladsholder til dato 2">
            <a:extLst>
              <a:ext uri="{FF2B5EF4-FFF2-40B4-BE49-F238E27FC236}">
                <a16:creationId xmlns:a16="http://schemas.microsoft.com/office/drawing/2014/main" id="{1A4E6FCC-95B5-73B1-7D4C-4C977999A9C3}"/>
              </a:ext>
            </a:extLst>
          </p:cNvPr>
          <p:cNvSpPr>
            <a:spLocks noGrp="1"/>
          </p:cNvSpPr>
          <p:nvPr>
            <p:ph type="dt" sz="half" idx="10"/>
          </p:nvPr>
        </p:nvSpPr>
        <p:spPr/>
        <p:txBody>
          <a:bodyPr/>
          <a:lstStyle/>
          <a:p>
            <a:fld id="{B17C501A-1F4F-4F47-8D5E-E76873096DFF}" type="datetime5">
              <a:rPr lang="da-DK" smtClean="0"/>
              <a:t>september 2026</a:t>
            </a:fld>
            <a:endParaRPr lang="da-DK" dirty="0"/>
          </a:p>
        </p:txBody>
      </p:sp>
      <p:sp>
        <p:nvSpPr>
          <p:cNvPr id="4" name="Pladsholder til sidefod 3">
            <a:extLst>
              <a:ext uri="{FF2B5EF4-FFF2-40B4-BE49-F238E27FC236}">
                <a16:creationId xmlns:a16="http://schemas.microsoft.com/office/drawing/2014/main" id="{BC523588-3408-311D-9C14-4B6166EC3CD0}"/>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5B256F3-F2C6-AD8F-C77E-8395AFDFE471}"/>
              </a:ext>
            </a:extLst>
          </p:cNvPr>
          <p:cNvSpPr>
            <a:spLocks noGrp="1"/>
          </p:cNvSpPr>
          <p:nvPr>
            <p:ph type="sldNum" sz="quarter" idx="12"/>
          </p:nvPr>
        </p:nvSpPr>
        <p:spPr/>
        <p:txBody>
          <a:bodyPr/>
          <a:lstStyle/>
          <a:p>
            <a:fld id="{F4781EAC-78B3-44ED-85DE-5B6C0B0E8165}" type="slidenum">
              <a:rPr lang="da-DK" smtClean="0"/>
              <a:pPr/>
              <a:t>36</a:t>
            </a:fld>
            <a:endParaRPr lang="da-DK"/>
          </a:p>
        </p:txBody>
      </p:sp>
      <p:graphicFrame>
        <p:nvGraphicFramePr>
          <p:cNvPr id="6" name="Diagram 5">
            <a:extLst>
              <a:ext uri="{FF2B5EF4-FFF2-40B4-BE49-F238E27FC236}">
                <a16:creationId xmlns:a16="http://schemas.microsoft.com/office/drawing/2014/main" id="{F4026D50-B840-1E4C-04AE-9501C2DD0200}"/>
              </a:ext>
            </a:extLst>
          </p:cNvPr>
          <p:cNvGraphicFramePr>
            <a:graphicFrameLocks/>
          </p:cNvGraphicFramePr>
          <p:nvPr>
            <p:extLst>
              <p:ext uri="{D42A27DB-BD31-4B8C-83A1-F6EECF244321}">
                <p14:modId xmlns:p14="http://schemas.microsoft.com/office/powerpoint/2010/main" val="2082809548"/>
              </p:ext>
            </p:extLst>
          </p:nvPr>
        </p:nvGraphicFramePr>
        <p:xfrm>
          <a:off x="1440510" y="1866569"/>
          <a:ext cx="8689451" cy="42956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7511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0E81F7-BBAB-F743-61EE-2F3FE19B21A0}"/>
              </a:ext>
            </a:extLst>
          </p:cNvPr>
          <p:cNvSpPr>
            <a:spLocks noGrp="1"/>
          </p:cNvSpPr>
          <p:nvPr>
            <p:ph type="title"/>
          </p:nvPr>
        </p:nvSpPr>
        <p:spPr/>
        <p:txBody>
          <a:bodyPr/>
          <a:lstStyle/>
          <a:p>
            <a:pPr algn="ctr"/>
            <a:r>
              <a:rPr lang="da-DK" dirty="0"/>
              <a:t>Vvs-energi eud</a:t>
            </a:r>
          </a:p>
        </p:txBody>
      </p:sp>
      <p:sp>
        <p:nvSpPr>
          <p:cNvPr id="3" name="Pladsholder til dato 2">
            <a:extLst>
              <a:ext uri="{FF2B5EF4-FFF2-40B4-BE49-F238E27FC236}">
                <a16:creationId xmlns:a16="http://schemas.microsoft.com/office/drawing/2014/main" id="{0CFB30CE-EA30-4171-9BC3-6E3A236F0E36}"/>
              </a:ext>
            </a:extLst>
          </p:cNvPr>
          <p:cNvSpPr>
            <a:spLocks noGrp="1"/>
          </p:cNvSpPr>
          <p:nvPr>
            <p:ph type="dt" sz="half" idx="10"/>
          </p:nvPr>
        </p:nvSpPr>
        <p:spPr/>
        <p:txBody>
          <a:bodyPr/>
          <a:lstStyle/>
          <a:p>
            <a:fld id="{B9E5CFCA-4DD5-443E-95C3-EDD7F63A9946}" type="datetime5">
              <a:rPr lang="da-DK" smtClean="0"/>
              <a:t>september 2026</a:t>
            </a:fld>
            <a:endParaRPr lang="da-DK" dirty="0"/>
          </a:p>
        </p:txBody>
      </p:sp>
      <p:sp>
        <p:nvSpPr>
          <p:cNvPr id="4" name="Pladsholder til sidefod 3">
            <a:extLst>
              <a:ext uri="{FF2B5EF4-FFF2-40B4-BE49-F238E27FC236}">
                <a16:creationId xmlns:a16="http://schemas.microsoft.com/office/drawing/2014/main" id="{B5721CD2-C294-DFEF-BC86-2DF56E2EAE05}"/>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B8EC44B-3B98-5FC8-830D-7633D18FF116}"/>
              </a:ext>
            </a:extLst>
          </p:cNvPr>
          <p:cNvSpPr>
            <a:spLocks noGrp="1"/>
          </p:cNvSpPr>
          <p:nvPr>
            <p:ph type="sldNum" sz="quarter" idx="12"/>
          </p:nvPr>
        </p:nvSpPr>
        <p:spPr/>
        <p:txBody>
          <a:bodyPr/>
          <a:lstStyle/>
          <a:p>
            <a:fld id="{F4781EAC-78B3-44ED-85DE-5B6C0B0E8165}" type="slidenum">
              <a:rPr lang="da-DK" smtClean="0"/>
              <a:pPr/>
              <a:t>37</a:t>
            </a:fld>
            <a:endParaRPr lang="da-DK"/>
          </a:p>
        </p:txBody>
      </p:sp>
      <p:graphicFrame>
        <p:nvGraphicFramePr>
          <p:cNvPr id="6" name="Diagram 5">
            <a:extLst>
              <a:ext uri="{FF2B5EF4-FFF2-40B4-BE49-F238E27FC236}">
                <a16:creationId xmlns:a16="http://schemas.microsoft.com/office/drawing/2014/main" id="{3188316B-6086-47DB-629C-4B6C52BB0776}"/>
              </a:ext>
            </a:extLst>
          </p:cNvPr>
          <p:cNvGraphicFramePr>
            <a:graphicFrameLocks/>
          </p:cNvGraphicFramePr>
          <p:nvPr>
            <p:extLst>
              <p:ext uri="{D42A27DB-BD31-4B8C-83A1-F6EECF244321}">
                <p14:modId xmlns:p14="http://schemas.microsoft.com/office/powerpoint/2010/main" val="2406591039"/>
              </p:ext>
            </p:extLst>
          </p:nvPr>
        </p:nvGraphicFramePr>
        <p:xfrm>
          <a:off x="1321611" y="1430240"/>
          <a:ext cx="9261945" cy="44954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1957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EB1DA-D698-2B8C-B9A8-D53D4B93E8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67546C-A259-93A0-35CC-4B452DD328B8}"/>
              </a:ext>
            </a:extLst>
          </p:cNvPr>
          <p:cNvSpPr>
            <a:spLocks noGrp="1"/>
          </p:cNvSpPr>
          <p:nvPr>
            <p:ph type="title"/>
          </p:nvPr>
        </p:nvSpPr>
        <p:spPr>
          <a:xfrm>
            <a:off x="270001" y="2188056"/>
            <a:ext cx="11668000" cy="1325563"/>
          </a:xfrm>
        </p:spPr>
        <p:txBody>
          <a:bodyPr/>
          <a:lstStyle/>
          <a:p>
            <a:r>
              <a:rPr lang="da-DK" sz="2800" dirty="0"/>
              <a:t>FRAVÆR fordelt på EUX gf2 uddannelser I 2024 og 2025</a:t>
            </a:r>
            <a:br>
              <a:rPr lang="da-DK" sz="3200" dirty="0"/>
            </a:br>
            <a:endParaRPr lang="da-DK" sz="3200" dirty="0"/>
          </a:p>
        </p:txBody>
      </p:sp>
      <p:sp>
        <p:nvSpPr>
          <p:cNvPr id="3" name="Pladsholder til dato 2">
            <a:extLst>
              <a:ext uri="{FF2B5EF4-FFF2-40B4-BE49-F238E27FC236}">
                <a16:creationId xmlns:a16="http://schemas.microsoft.com/office/drawing/2014/main" id="{65695DBE-4B34-F885-78B3-12848713FBAB}"/>
              </a:ext>
            </a:extLst>
          </p:cNvPr>
          <p:cNvSpPr>
            <a:spLocks noGrp="1"/>
          </p:cNvSpPr>
          <p:nvPr>
            <p:ph type="dt" sz="half" idx="10"/>
          </p:nvPr>
        </p:nvSpPr>
        <p:spPr/>
        <p:txBody>
          <a:bodyPr/>
          <a:lstStyle/>
          <a:p>
            <a:fld id="{7F8E1AD1-9E02-4D34-94C2-D6FBDFB31C0A}" type="datetime5">
              <a:rPr lang="da-DK" smtClean="0"/>
              <a:t>september 2026</a:t>
            </a:fld>
            <a:endParaRPr lang="da-DK" dirty="0"/>
          </a:p>
        </p:txBody>
      </p:sp>
      <p:sp>
        <p:nvSpPr>
          <p:cNvPr id="4" name="Pladsholder til sidefod 3">
            <a:extLst>
              <a:ext uri="{FF2B5EF4-FFF2-40B4-BE49-F238E27FC236}">
                <a16:creationId xmlns:a16="http://schemas.microsoft.com/office/drawing/2014/main" id="{603BE152-BF6F-437A-72B2-C896329693DF}"/>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ABDA9B14-7702-DACC-E67D-5F78D04BCBB8}"/>
              </a:ext>
            </a:extLst>
          </p:cNvPr>
          <p:cNvSpPr>
            <a:spLocks noGrp="1"/>
          </p:cNvSpPr>
          <p:nvPr>
            <p:ph type="sldNum" sz="quarter" idx="12"/>
          </p:nvPr>
        </p:nvSpPr>
        <p:spPr/>
        <p:txBody>
          <a:bodyPr/>
          <a:lstStyle/>
          <a:p>
            <a:fld id="{F4781EAC-78B3-44ED-85DE-5B6C0B0E8165}" type="slidenum">
              <a:rPr lang="da-DK" smtClean="0"/>
              <a:pPr/>
              <a:t>38</a:t>
            </a:fld>
            <a:endParaRPr lang="da-DK"/>
          </a:p>
        </p:txBody>
      </p:sp>
      <p:sp>
        <p:nvSpPr>
          <p:cNvPr id="7" name="Tekstfelt 6">
            <a:extLst>
              <a:ext uri="{FF2B5EF4-FFF2-40B4-BE49-F238E27FC236}">
                <a16:creationId xmlns:a16="http://schemas.microsoft.com/office/drawing/2014/main" id="{57A8F6A6-7D99-2915-8A00-D2CD43DC3E23}"/>
              </a:ext>
            </a:extLst>
          </p:cNvPr>
          <p:cNvSpPr txBox="1"/>
          <p:nvPr/>
        </p:nvSpPr>
        <p:spPr>
          <a:xfrm>
            <a:off x="142779" y="609327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6. august 2026</a:t>
            </a:r>
          </a:p>
        </p:txBody>
      </p:sp>
    </p:spTree>
    <p:extLst>
      <p:ext uri="{BB962C8B-B14F-4D97-AF65-F5344CB8AC3E}">
        <p14:creationId xmlns:p14="http://schemas.microsoft.com/office/powerpoint/2010/main" val="4270699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5E886-3156-F0AF-D8F2-28F25A9368F5}"/>
              </a:ext>
            </a:extLst>
          </p:cNvPr>
          <p:cNvSpPr>
            <a:spLocks noGrp="1"/>
          </p:cNvSpPr>
          <p:nvPr>
            <p:ph type="title"/>
          </p:nvPr>
        </p:nvSpPr>
        <p:spPr/>
        <p:txBody>
          <a:bodyPr/>
          <a:lstStyle/>
          <a:p>
            <a:pPr algn="ctr"/>
            <a:r>
              <a:rPr lang="da-DK" dirty="0"/>
              <a:t>Automatiktekniker EUX</a:t>
            </a:r>
          </a:p>
        </p:txBody>
      </p:sp>
      <p:sp>
        <p:nvSpPr>
          <p:cNvPr id="3" name="Pladsholder til dato 2">
            <a:extLst>
              <a:ext uri="{FF2B5EF4-FFF2-40B4-BE49-F238E27FC236}">
                <a16:creationId xmlns:a16="http://schemas.microsoft.com/office/drawing/2014/main" id="{1D6E1960-A708-047C-FFB4-74322A1AAA1A}"/>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4" name="Pladsholder til sidefod 3">
            <a:extLst>
              <a:ext uri="{FF2B5EF4-FFF2-40B4-BE49-F238E27FC236}">
                <a16:creationId xmlns:a16="http://schemas.microsoft.com/office/drawing/2014/main" id="{295806E5-EA7E-45C0-1809-84BB4A593F34}"/>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8A411FC2-44CE-D8FB-1486-77441AE33EFF}"/>
              </a:ext>
            </a:extLst>
          </p:cNvPr>
          <p:cNvSpPr>
            <a:spLocks noGrp="1"/>
          </p:cNvSpPr>
          <p:nvPr>
            <p:ph type="sldNum" sz="quarter" idx="12"/>
          </p:nvPr>
        </p:nvSpPr>
        <p:spPr/>
        <p:txBody>
          <a:bodyPr/>
          <a:lstStyle/>
          <a:p>
            <a:fld id="{F4781EAC-78B3-44ED-85DE-5B6C0B0E8165}" type="slidenum">
              <a:rPr lang="da-DK" smtClean="0"/>
              <a:pPr/>
              <a:t>39</a:t>
            </a:fld>
            <a:endParaRPr lang="da-DK"/>
          </a:p>
        </p:txBody>
      </p:sp>
      <p:graphicFrame>
        <p:nvGraphicFramePr>
          <p:cNvPr id="6" name="Diagram 5">
            <a:extLst>
              <a:ext uri="{FF2B5EF4-FFF2-40B4-BE49-F238E27FC236}">
                <a16:creationId xmlns:a16="http://schemas.microsoft.com/office/drawing/2014/main" id="{96A20D42-0FFF-6417-D419-662FAC312BE2}"/>
              </a:ext>
            </a:extLst>
          </p:cNvPr>
          <p:cNvGraphicFramePr>
            <a:graphicFrameLocks/>
          </p:cNvGraphicFramePr>
          <p:nvPr>
            <p:extLst>
              <p:ext uri="{D42A27DB-BD31-4B8C-83A1-F6EECF244321}">
                <p14:modId xmlns:p14="http://schemas.microsoft.com/office/powerpoint/2010/main" val="1758840542"/>
              </p:ext>
            </p:extLst>
          </p:nvPr>
        </p:nvGraphicFramePr>
        <p:xfrm>
          <a:off x="1847686" y="1766888"/>
          <a:ext cx="8512628" cy="4459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7124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9DB90-7DD4-DC14-19CE-80D94D377DB1}"/>
              </a:ext>
            </a:extLst>
          </p:cNvPr>
          <p:cNvSpPr>
            <a:spLocks noGrp="1"/>
          </p:cNvSpPr>
          <p:nvPr>
            <p:ph type="title"/>
          </p:nvPr>
        </p:nvSpPr>
        <p:spPr>
          <a:xfrm>
            <a:off x="3116919" y="2960157"/>
            <a:ext cx="4859375" cy="1432500"/>
          </a:xfrm>
        </p:spPr>
        <p:txBody>
          <a:bodyPr/>
          <a:lstStyle/>
          <a:p>
            <a:r>
              <a:rPr lang="da-DK" sz="4000" dirty="0"/>
              <a:t>Optag EUD/EUX</a:t>
            </a:r>
          </a:p>
        </p:txBody>
      </p:sp>
      <p:sp>
        <p:nvSpPr>
          <p:cNvPr id="3" name="Pladsholder til dato 2">
            <a:extLst>
              <a:ext uri="{FF2B5EF4-FFF2-40B4-BE49-F238E27FC236}">
                <a16:creationId xmlns:a16="http://schemas.microsoft.com/office/drawing/2014/main" id="{04EF9E37-0952-224D-5F07-4A89FE6B5F48}"/>
              </a:ext>
            </a:extLst>
          </p:cNvPr>
          <p:cNvSpPr>
            <a:spLocks noGrp="1"/>
          </p:cNvSpPr>
          <p:nvPr>
            <p:ph type="dt" sz="half" idx="10"/>
          </p:nvPr>
        </p:nvSpPr>
        <p:spPr/>
        <p:txBody>
          <a:bodyPr/>
          <a:lstStyle/>
          <a:p>
            <a:fld id="{CC2B1944-D1C5-4EFC-B915-02EECEEB0C6F}" type="datetime5">
              <a:rPr lang="da-DK" smtClean="0"/>
              <a:t>september 2026</a:t>
            </a:fld>
            <a:endParaRPr lang="da-DK" dirty="0"/>
          </a:p>
        </p:txBody>
      </p:sp>
      <p:sp>
        <p:nvSpPr>
          <p:cNvPr id="4" name="Pladsholder til sidefod 3">
            <a:extLst>
              <a:ext uri="{FF2B5EF4-FFF2-40B4-BE49-F238E27FC236}">
                <a16:creationId xmlns:a16="http://schemas.microsoft.com/office/drawing/2014/main" id="{BF42D326-41E0-6575-C1BE-B459A36788DC}"/>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3E88374D-8B9B-905E-F2B7-543FAC5C1243}"/>
              </a:ext>
            </a:extLst>
          </p:cNvPr>
          <p:cNvSpPr>
            <a:spLocks noGrp="1"/>
          </p:cNvSpPr>
          <p:nvPr>
            <p:ph type="sldNum" sz="quarter" idx="12"/>
          </p:nvPr>
        </p:nvSpPr>
        <p:spPr/>
        <p:txBody>
          <a:bodyPr/>
          <a:lstStyle/>
          <a:p>
            <a:fld id="{F4781EAC-78B3-44ED-85DE-5B6C0B0E8165}" type="slidenum">
              <a:rPr lang="da-DK" smtClean="0"/>
              <a:pPr/>
              <a:t>4</a:t>
            </a:fld>
            <a:endParaRPr lang="da-DK"/>
          </a:p>
        </p:txBody>
      </p:sp>
    </p:spTree>
    <p:extLst>
      <p:ext uri="{BB962C8B-B14F-4D97-AF65-F5344CB8AC3E}">
        <p14:creationId xmlns:p14="http://schemas.microsoft.com/office/powerpoint/2010/main" val="11681543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35079-B579-84F2-9B8B-D1165012387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391DB7-FEBD-0E36-1A4B-C9538568B08B}"/>
              </a:ext>
            </a:extLst>
          </p:cNvPr>
          <p:cNvSpPr>
            <a:spLocks noGrp="1"/>
          </p:cNvSpPr>
          <p:nvPr>
            <p:ph type="title"/>
          </p:nvPr>
        </p:nvSpPr>
        <p:spPr/>
        <p:txBody>
          <a:bodyPr/>
          <a:lstStyle/>
          <a:p>
            <a:pPr algn="ctr"/>
            <a:r>
              <a:rPr lang="da-DK" dirty="0"/>
              <a:t>Data og kommunikation EUX</a:t>
            </a:r>
          </a:p>
        </p:txBody>
      </p:sp>
      <p:sp>
        <p:nvSpPr>
          <p:cNvPr id="3" name="Pladsholder til dato 2">
            <a:extLst>
              <a:ext uri="{FF2B5EF4-FFF2-40B4-BE49-F238E27FC236}">
                <a16:creationId xmlns:a16="http://schemas.microsoft.com/office/drawing/2014/main" id="{71392735-4403-4AD6-76CB-0E9D2D70DA27}"/>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4" name="Pladsholder til sidefod 3">
            <a:extLst>
              <a:ext uri="{FF2B5EF4-FFF2-40B4-BE49-F238E27FC236}">
                <a16:creationId xmlns:a16="http://schemas.microsoft.com/office/drawing/2014/main" id="{3B34EE29-3E4B-5635-6B42-E34162CE880E}"/>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5BB492C4-46B5-5BB6-1D31-792A79C617D8}"/>
              </a:ext>
            </a:extLst>
          </p:cNvPr>
          <p:cNvSpPr>
            <a:spLocks noGrp="1"/>
          </p:cNvSpPr>
          <p:nvPr>
            <p:ph type="sldNum" sz="quarter" idx="12"/>
          </p:nvPr>
        </p:nvSpPr>
        <p:spPr/>
        <p:txBody>
          <a:bodyPr/>
          <a:lstStyle/>
          <a:p>
            <a:fld id="{F4781EAC-78B3-44ED-85DE-5B6C0B0E8165}" type="slidenum">
              <a:rPr lang="da-DK" smtClean="0"/>
              <a:pPr/>
              <a:t>40</a:t>
            </a:fld>
            <a:endParaRPr lang="da-DK"/>
          </a:p>
        </p:txBody>
      </p:sp>
      <p:graphicFrame>
        <p:nvGraphicFramePr>
          <p:cNvPr id="7" name="Diagram 6">
            <a:extLst>
              <a:ext uri="{FF2B5EF4-FFF2-40B4-BE49-F238E27FC236}">
                <a16:creationId xmlns:a16="http://schemas.microsoft.com/office/drawing/2014/main" id="{B309A2B9-DC9C-5F83-E4A8-90B498754655}"/>
              </a:ext>
            </a:extLst>
          </p:cNvPr>
          <p:cNvGraphicFramePr>
            <a:graphicFrameLocks/>
          </p:cNvGraphicFramePr>
          <p:nvPr>
            <p:extLst>
              <p:ext uri="{D42A27DB-BD31-4B8C-83A1-F6EECF244321}">
                <p14:modId xmlns:p14="http://schemas.microsoft.com/office/powerpoint/2010/main" val="1350000214"/>
              </p:ext>
            </p:extLst>
          </p:nvPr>
        </p:nvGraphicFramePr>
        <p:xfrm>
          <a:off x="2262908" y="1784349"/>
          <a:ext cx="7874334" cy="39356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820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29E7B-62B2-396F-E366-524FDC5A8D6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768E89-7F17-8AA4-88B8-8DE82AC67334}"/>
              </a:ext>
            </a:extLst>
          </p:cNvPr>
          <p:cNvSpPr>
            <a:spLocks noGrp="1"/>
          </p:cNvSpPr>
          <p:nvPr>
            <p:ph type="title"/>
          </p:nvPr>
        </p:nvSpPr>
        <p:spPr/>
        <p:txBody>
          <a:bodyPr/>
          <a:lstStyle/>
          <a:p>
            <a:pPr algn="ctr"/>
            <a:r>
              <a:rPr lang="da-DK" dirty="0"/>
              <a:t>Elektriker EUX</a:t>
            </a:r>
          </a:p>
        </p:txBody>
      </p:sp>
      <p:sp>
        <p:nvSpPr>
          <p:cNvPr id="3" name="Pladsholder til dato 2">
            <a:extLst>
              <a:ext uri="{FF2B5EF4-FFF2-40B4-BE49-F238E27FC236}">
                <a16:creationId xmlns:a16="http://schemas.microsoft.com/office/drawing/2014/main" id="{19048219-FC6D-3755-9522-12DE9C1D6757}"/>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4" name="Pladsholder til sidefod 3">
            <a:extLst>
              <a:ext uri="{FF2B5EF4-FFF2-40B4-BE49-F238E27FC236}">
                <a16:creationId xmlns:a16="http://schemas.microsoft.com/office/drawing/2014/main" id="{D2B3D568-3D26-B4CC-7E6E-8771663D7ED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25DB27F3-7EE4-F9D1-15C9-6B2F5B9E00E2}"/>
              </a:ext>
            </a:extLst>
          </p:cNvPr>
          <p:cNvSpPr>
            <a:spLocks noGrp="1"/>
          </p:cNvSpPr>
          <p:nvPr>
            <p:ph type="sldNum" sz="quarter" idx="12"/>
          </p:nvPr>
        </p:nvSpPr>
        <p:spPr/>
        <p:txBody>
          <a:bodyPr/>
          <a:lstStyle/>
          <a:p>
            <a:fld id="{F4781EAC-78B3-44ED-85DE-5B6C0B0E8165}" type="slidenum">
              <a:rPr lang="da-DK" smtClean="0"/>
              <a:pPr/>
              <a:t>41</a:t>
            </a:fld>
            <a:endParaRPr lang="da-DK"/>
          </a:p>
        </p:txBody>
      </p:sp>
      <p:graphicFrame>
        <p:nvGraphicFramePr>
          <p:cNvPr id="6" name="Diagram 5">
            <a:extLst>
              <a:ext uri="{FF2B5EF4-FFF2-40B4-BE49-F238E27FC236}">
                <a16:creationId xmlns:a16="http://schemas.microsoft.com/office/drawing/2014/main" id="{2952E2CE-CFEE-5459-ACD2-98B89EF10A44}"/>
              </a:ext>
            </a:extLst>
          </p:cNvPr>
          <p:cNvGraphicFramePr>
            <a:graphicFrameLocks/>
          </p:cNvGraphicFramePr>
          <p:nvPr>
            <p:extLst>
              <p:ext uri="{D42A27DB-BD31-4B8C-83A1-F6EECF244321}">
                <p14:modId xmlns:p14="http://schemas.microsoft.com/office/powerpoint/2010/main" val="1946491353"/>
              </p:ext>
            </p:extLst>
          </p:nvPr>
        </p:nvGraphicFramePr>
        <p:xfrm>
          <a:off x="2155371" y="1690688"/>
          <a:ext cx="8850086" cy="43542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9534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134F2-5B98-0EBA-0914-B4A00484E7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AD84EA-CC23-974B-109C-F5E0CB0E5223}"/>
              </a:ext>
            </a:extLst>
          </p:cNvPr>
          <p:cNvSpPr>
            <a:spLocks noGrp="1"/>
          </p:cNvSpPr>
          <p:nvPr>
            <p:ph type="title"/>
          </p:nvPr>
        </p:nvSpPr>
        <p:spPr/>
        <p:txBody>
          <a:bodyPr/>
          <a:lstStyle/>
          <a:p>
            <a:pPr algn="ctr"/>
            <a:r>
              <a:rPr lang="da-DK" dirty="0"/>
              <a:t>Personvognstekniker EUX</a:t>
            </a:r>
          </a:p>
        </p:txBody>
      </p:sp>
      <p:sp>
        <p:nvSpPr>
          <p:cNvPr id="3" name="Pladsholder til dato 2">
            <a:extLst>
              <a:ext uri="{FF2B5EF4-FFF2-40B4-BE49-F238E27FC236}">
                <a16:creationId xmlns:a16="http://schemas.microsoft.com/office/drawing/2014/main" id="{C9330FC2-07BC-42D2-F4C9-6FA50A905883}"/>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4" name="Pladsholder til sidefod 3">
            <a:extLst>
              <a:ext uri="{FF2B5EF4-FFF2-40B4-BE49-F238E27FC236}">
                <a16:creationId xmlns:a16="http://schemas.microsoft.com/office/drawing/2014/main" id="{C756DD34-8D42-298D-C476-0850E6FA0546}"/>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FC9D595-E316-8767-D094-57EBCA2EB8E4}"/>
              </a:ext>
            </a:extLst>
          </p:cNvPr>
          <p:cNvSpPr>
            <a:spLocks noGrp="1"/>
          </p:cNvSpPr>
          <p:nvPr>
            <p:ph type="sldNum" sz="quarter" idx="12"/>
          </p:nvPr>
        </p:nvSpPr>
        <p:spPr/>
        <p:txBody>
          <a:bodyPr/>
          <a:lstStyle/>
          <a:p>
            <a:fld id="{F4781EAC-78B3-44ED-85DE-5B6C0B0E8165}" type="slidenum">
              <a:rPr lang="da-DK" smtClean="0"/>
              <a:pPr/>
              <a:t>42</a:t>
            </a:fld>
            <a:endParaRPr lang="da-DK"/>
          </a:p>
        </p:txBody>
      </p:sp>
      <p:graphicFrame>
        <p:nvGraphicFramePr>
          <p:cNvPr id="7" name="Diagram 6">
            <a:extLst>
              <a:ext uri="{FF2B5EF4-FFF2-40B4-BE49-F238E27FC236}">
                <a16:creationId xmlns:a16="http://schemas.microsoft.com/office/drawing/2014/main" id="{5C876563-7B92-4BA2-0328-3A8358BB7533}"/>
              </a:ext>
            </a:extLst>
          </p:cNvPr>
          <p:cNvGraphicFramePr>
            <a:graphicFrameLocks/>
          </p:cNvGraphicFramePr>
          <p:nvPr>
            <p:extLst>
              <p:ext uri="{D42A27DB-BD31-4B8C-83A1-F6EECF244321}">
                <p14:modId xmlns:p14="http://schemas.microsoft.com/office/powerpoint/2010/main" val="2218205130"/>
              </p:ext>
            </p:extLst>
          </p:nvPr>
        </p:nvGraphicFramePr>
        <p:xfrm>
          <a:off x="2525860" y="1404256"/>
          <a:ext cx="7957082" cy="46967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5802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AC292-067F-5090-CA5D-5D7846C8F0E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CFFAC1-0609-B709-5A85-94C667577C5B}"/>
              </a:ext>
            </a:extLst>
          </p:cNvPr>
          <p:cNvSpPr>
            <a:spLocks noGrp="1"/>
          </p:cNvSpPr>
          <p:nvPr>
            <p:ph type="title"/>
          </p:nvPr>
        </p:nvSpPr>
        <p:spPr/>
        <p:txBody>
          <a:bodyPr/>
          <a:lstStyle/>
          <a:p>
            <a:pPr algn="ctr"/>
            <a:r>
              <a:rPr lang="da-DK" dirty="0"/>
              <a:t>Smed EUX</a:t>
            </a:r>
          </a:p>
        </p:txBody>
      </p:sp>
      <p:sp>
        <p:nvSpPr>
          <p:cNvPr id="3" name="Pladsholder til dato 2">
            <a:extLst>
              <a:ext uri="{FF2B5EF4-FFF2-40B4-BE49-F238E27FC236}">
                <a16:creationId xmlns:a16="http://schemas.microsoft.com/office/drawing/2014/main" id="{C254D05A-43C5-E0D2-851E-5CDDEF4F269B}"/>
              </a:ext>
            </a:extLst>
          </p:cNvPr>
          <p:cNvSpPr>
            <a:spLocks noGrp="1"/>
          </p:cNvSpPr>
          <p:nvPr>
            <p:ph type="dt" sz="half" idx="10"/>
          </p:nvPr>
        </p:nvSpPr>
        <p:spPr/>
        <p:txBody>
          <a:bodyPr/>
          <a:lstStyle/>
          <a:p>
            <a:fld id="{90EB3390-C602-4817-9692-3C27161A8053}" type="datetime5">
              <a:rPr lang="da-DK" smtClean="0"/>
              <a:t>september 2026</a:t>
            </a:fld>
            <a:endParaRPr lang="da-DK" dirty="0"/>
          </a:p>
        </p:txBody>
      </p:sp>
      <p:sp>
        <p:nvSpPr>
          <p:cNvPr id="4" name="Pladsholder til sidefod 3">
            <a:extLst>
              <a:ext uri="{FF2B5EF4-FFF2-40B4-BE49-F238E27FC236}">
                <a16:creationId xmlns:a16="http://schemas.microsoft.com/office/drawing/2014/main" id="{4EC69E7F-8217-5930-7EE5-2FA0622BE6DB}"/>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6E0361AF-2B18-B0FB-2117-43C0D57D90F5}"/>
              </a:ext>
            </a:extLst>
          </p:cNvPr>
          <p:cNvSpPr>
            <a:spLocks noGrp="1"/>
          </p:cNvSpPr>
          <p:nvPr>
            <p:ph type="sldNum" sz="quarter" idx="12"/>
          </p:nvPr>
        </p:nvSpPr>
        <p:spPr/>
        <p:txBody>
          <a:bodyPr/>
          <a:lstStyle/>
          <a:p>
            <a:fld id="{F4781EAC-78B3-44ED-85DE-5B6C0B0E8165}" type="slidenum">
              <a:rPr lang="da-DK" smtClean="0"/>
              <a:pPr/>
              <a:t>43</a:t>
            </a:fld>
            <a:endParaRPr lang="da-DK"/>
          </a:p>
        </p:txBody>
      </p:sp>
      <p:graphicFrame>
        <p:nvGraphicFramePr>
          <p:cNvPr id="6" name="Diagram 5">
            <a:extLst>
              <a:ext uri="{FF2B5EF4-FFF2-40B4-BE49-F238E27FC236}">
                <a16:creationId xmlns:a16="http://schemas.microsoft.com/office/drawing/2014/main" id="{7A43F2A2-13BA-1521-E3DE-CADDF21A7B6C}"/>
              </a:ext>
            </a:extLst>
          </p:cNvPr>
          <p:cNvGraphicFramePr>
            <a:graphicFrameLocks/>
          </p:cNvGraphicFramePr>
          <p:nvPr>
            <p:extLst>
              <p:ext uri="{D42A27DB-BD31-4B8C-83A1-F6EECF244321}">
                <p14:modId xmlns:p14="http://schemas.microsoft.com/office/powerpoint/2010/main" val="296631633"/>
              </p:ext>
            </p:extLst>
          </p:nvPr>
        </p:nvGraphicFramePr>
        <p:xfrm>
          <a:off x="2634342" y="1472974"/>
          <a:ext cx="7576458" cy="4435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0845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0A165-30D4-104E-2E45-EAA18F38F9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425376-7A02-C541-A891-63BD97EB413B}"/>
              </a:ext>
            </a:extLst>
          </p:cNvPr>
          <p:cNvSpPr>
            <a:spLocks noGrp="1"/>
          </p:cNvSpPr>
          <p:nvPr>
            <p:ph type="title"/>
          </p:nvPr>
        </p:nvSpPr>
        <p:spPr>
          <a:xfrm>
            <a:off x="270001" y="2188056"/>
            <a:ext cx="11668000" cy="1325563"/>
          </a:xfrm>
        </p:spPr>
        <p:txBody>
          <a:bodyPr/>
          <a:lstStyle/>
          <a:p>
            <a:r>
              <a:rPr lang="da-DK" sz="3200" dirty="0"/>
              <a:t>FRAVÆR fordelt på </a:t>
            </a:r>
            <a:r>
              <a:rPr lang="da-DK" sz="3200" dirty="0" err="1"/>
              <a:t>EUd</a:t>
            </a:r>
            <a:r>
              <a:rPr lang="da-DK" sz="3200" dirty="0"/>
              <a:t> OG EUX gf1 I 2024 og 2025</a:t>
            </a:r>
            <a:br>
              <a:rPr lang="da-DK" sz="3600" dirty="0"/>
            </a:br>
            <a:endParaRPr lang="da-DK" sz="3600" dirty="0"/>
          </a:p>
        </p:txBody>
      </p:sp>
      <p:sp>
        <p:nvSpPr>
          <p:cNvPr id="3" name="Pladsholder til dato 2">
            <a:extLst>
              <a:ext uri="{FF2B5EF4-FFF2-40B4-BE49-F238E27FC236}">
                <a16:creationId xmlns:a16="http://schemas.microsoft.com/office/drawing/2014/main" id="{A757182C-DF30-86E7-67CA-B4F615B7A79C}"/>
              </a:ext>
            </a:extLst>
          </p:cNvPr>
          <p:cNvSpPr>
            <a:spLocks noGrp="1"/>
          </p:cNvSpPr>
          <p:nvPr>
            <p:ph type="dt" sz="half" idx="10"/>
          </p:nvPr>
        </p:nvSpPr>
        <p:spPr/>
        <p:txBody>
          <a:bodyPr/>
          <a:lstStyle/>
          <a:p>
            <a:fld id="{7F8E1AD1-9E02-4D34-94C2-D6FBDFB31C0A}" type="datetime5">
              <a:rPr lang="da-DK" smtClean="0"/>
              <a:t>september 2026</a:t>
            </a:fld>
            <a:endParaRPr lang="da-DK" dirty="0"/>
          </a:p>
        </p:txBody>
      </p:sp>
      <p:sp>
        <p:nvSpPr>
          <p:cNvPr id="4" name="Pladsholder til sidefod 3">
            <a:extLst>
              <a:ext uri="{FF2B5EF4-FFF2-40B4-BE49-F238E27FC236}">
                <a16:creationId xmlns:a16="http://schemas.microsoft.com/office/drawing/2014/main" id="{186DE05E-2DBE-0ED1-31CA-85399E07079A}"/>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2422994A-AE1D-12A3-2AF0-4946EDF04DBD}"/>
              </a:ext>
            </a:extLst>
          </p:cNvPr>
          <p:cNvSpPr>
            <a:spLocks noGrp="1"/>
          </p:cNvSpPr>
          <p:nvPr>
            <p:ph type="sldNum" sz="quarter" idx="12"/>
          </p:nvPr>
        </p:nvSpPr>
        <p:spPr/>
        <p:txBody>
          <a:bodyPr/>
          <a:lstStyle/>
          <a:p>
            <a:fld id="{F4781EAC-78B3-44ED-85DE-5B6C0B0E8165}" type="slidenum">
              <a:rPr lang="da-DK" smtClean="0"/>
              <a:pPr/>
              <a:t>44</a:t>
            </a:fld>
            <a:endParaRPr lang="da-DK"/>
          </a:p>
        </p:txBody>
      </p:sp>
      <p:sp>
        <p:nvSpPr>
          <p:cNvPr id="7" name="Tekstfelt 6">
            <a:extLst>
              <a:ext uri="{FF2B5EF4-FFF2-40B4-BE49-F238E27FC236}">
                <a16:creationId xmlns:a16="http://schemas.microsoft.com/office/drawing/2014/main" id="{48F14107-BB8D-F847-37A8-DC81567535AC}"/>
              </a:ext>
            </a:extLst>
          </p:cNvPr>
          <p:cNvSpPr txBox="1"/>
          <p:nvPr/>
        </p:nvSpPr>
        <p:spPr>
          <a:xfrm>
            <a:off x="142779" y="609327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6. august 2026</a:t>
            </a:r>
          </a:p>
        </p:txBody>
      </p:sp>
    </p:spTree>
    <p:extLst>
      <p:ext uri="{BB962C8B-B14F-4D97-AF65-F5344CB8AC3E}">
        <p14:creationId xmlns:p14="http://schemas.microsoft.com/office/powerpoint/2010/main" val="3035868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11351-29B7-89AD-7445-A792992F2B02}"/>
              </a:ext>
            </a:extLst>
          </p:cNvPr>
          <p:cNvSpPr>
            <a:spLocks noGrp="1"/>
          </p:cNvSpPr>
          <p:nvPr>
            <p:ph type="title"/>
          </p:nvPr>
        </p:nvSpPr>
        <p:spPr/>
        <p:txBody>
          <a:bodyPr/>
          <a:lstStyle/>
          <a:p>
            <a:pPr algn="ctr"/>
            <a:r>
              <a:rPr lang="da-DK" dirty="0"/>
              <a:t>GF1 eud 2024 OG 2025</a:t>
            </a:r>
            <a:br>
              <a:rPr lang="da-DK" dirty="0"/>
            </a:br>
            <a:endParaRPr lang="da-DK" sz="1800" dirty="0"/>
          </a:p>
        </p:txBody>
      </p:sp>
      <p:sp>
        <p:nvSpPr>
          <p:cNvPr id="3" name="Pladsholder til dato 2">
            <a:extLst>
              <a:ext uri="{FF2B5EF4-FFF2-40B4-BE49-F238E27FC236}">
                <a16:creationId xmlns:a16="http://schemas.microsoft.com/office/drawing/2014/main" id="{52C87A1B-60B7-D0F2-E6FC-4EE24158EEFD}"/>
              </a:ext>
            </a:extLst>
          </p:cNvPr>
          <p:cNvSpPr>
            <a:spLocks noGrp="1"/>
          </p:cNvSpPr>
          <p:nvPr>
            <p:ph type="dt" sz="half" idx="10"/>
          </p:nvPr>
        </p:nvSpPr>
        <p:spPr/>
        <p:txBody>
          <a:bodyPr/>
          <a:lstStyle/>
          <a:p>
            <a:fld id="{80A27560-C739-456B-8364-4C24DBCE62EC}" type="datetime5">
              <a:rPr lang="da-DK" smtClean="0"/>
              <a:t>september 2026</a:t>
            </a:fld>
            <a:endParaRPr lang="da-DK" dirty="0"/>
          </a:p>
        </p:txBody>
      </p:sp>
      <p:sp>
        <p:nvSpPr>
          <p:cNvPr id="4" name="Pladsholder til sidefod 3">
            <a:extLst>
              <a:ext uri="{FF2B5EF4-FFF2-40B4-BE49-F238E27FC236}">
                <a16:creationId xmlns:a16="http://schemas.microsoft.com/office/drawing/2014/main" id="{426BD221-907D-D085-0485-23384B215052}"/>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92941E5A-D9B3-311F-A956-CF18FDCC84E4}"/>
              </a:ext>
            </a:extLst>
          </p:cNvPr>
          <p:cNvSpPr>
            <a:spLocks noGrp="1"/>
          </p:cNvSpPr>
          <p:nvPr>
            <p:ph type="sldNum" sz="quarter" idx="12"/>
          </p:nvPr>
        </p:nvSpPr>
        <p:spPr/>
        <p:txBody>
          <a:bodyPr/>
          <a:lstStyle/>
          <a:p>
            <a:fld id="{F4781EAC-78B3-44ED-85DE-5B6C0B0E8165}" type="slidenum">
              <a:rPr lang="da-DK" smtClean="0"/>
              <a:pPr/>
              <a:t>45</a:t>
            </a:fld>
            <a:endParaRPr lang="da-DK"/>
          </a:p>
        </p:txBody>
      </p:sp>
      <p:graphicFrame>
        <p:nvGraphicFramePr>
          <p:cNvPr id="7" name="Diagram 6">
            <a:extLst>
              <a:ext uri="{FF2B5EF4-FFF2-40B4-BE49-F238E27FC236}">
                <a16:creationId xmlns:a16="http://schemas.microsoft.com/office/drawing/2014/main" id="{11FA9130-6D12-569B-5253-B1397CACAE81}"/>
              </a:ext>
            </a:extLst>
          </p:cNvPr>
          <p:cNvGraphicFramePr>
            <a:graphicFrameLocks/>
          </p:cNvGraphicFramePr>
          <p:nvPr>
            <p:extLst>
              <p:ext uri="{D42A27DB-BD31-4B8C-83A1-F6EECF244321}">
                <p14:modId xmlns:p14="http://schemas.microsoft.com/office/powerpoint/2010/main" val="1186840747"/>
              </p:ext>
            </p:extLst>
          </p:nvPr>
        </p:nvGraphicFramePr>
        <p:xfrm>
          <a:off x="1817613" y="1690688"/>
          <a:ext cx="8559286" cy="42169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5289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6DCFB-08AA-84BB-472F-8F221EABA8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376D19-D08C-5F55-294A-AF0B66B26420}"/>
              </a:ext>
            </a:extLst>
          </p:cNvPr>
          <p:cNvSpPr>
            <a:spLocks noGrp="1"/>
          </p:cNvSpPr>
          <p:nvPr>
            <p:ph type="title"/>
          </p:nvPr>
        </p:nvSpPr>
        <p:spPr/>
        <p:txBody>
          <a:bodyPr/>
          <a:lstStyle/>
          <a:p>
            <a:pPr algn="ctr"/>
            <a:r>
              <a:rPr lang="da-DK" dirty="0"/>
              <a:t>GF1 eux 2024 OG 2025</a:t>
            </a:r>
            <a:br>
              <a:rPr lang="da-DK" dirty="0"/>
            </a:br>
            <a:endParaRPr lang="da-DK" sz="1800" dirty="0"/>
          </a:p>
        </p:txBody>
      </p:sp>
      <p:sp>
        <p:nvSpPr>
          <p:cNvPr id="3" name="Pladsholder til dato 2">
            <a:extLst>
              <a:ext uri="{FF2B5EF4-FFF2-40B4-BE49-F238E27FC236}">
                <a16:creationId xmlns:a16="http://schemas.microsoft.com/office/drawing/2014/main" id="{858BB41F-C1A6-DD8B-4E7B-1E0EAB6FD711}"/>
              </a:ext>
            </a:extLst>
          </p:cNvPr>
          <p:cNvSpPr>
            <a:spLocks noGrp="1"/>
          </p:cNvSpPr>
          <p:nvPr>
            <p:ph type="dt" sz="half" idx="10"/>
          </p:nvPr>
        </p:nvSpPr>
        <p:spPr/>
        <p:txBody>
          <a:bodyPr/>
          <a:lstStyle/>
          <a:p>
            <a:fld id="{80A27560-C739-456B-8364-4C24DBCE62EC}" type="datetime5">
              <a:rPr lang="da-DK" smtClean="0"/>
              <a:t>september 2026</a:t>
            </a:fld>
            <a:endParaRPr lang="da-DK" dirty="0"/>
          </a:p>
        </p:txBody>
      </p:sp>
      <p:sp>
        <p:nvSpPr>
          <p:cNvPr id="4" name="Pladsholder til sidefod 3">
            <a:extLst>
              <a:ext uri="{FF2B5EF4-FFF2-40B4-BE49-F238E27FC236}">
                <a16:creationId xmlns:a16="http://schemas.microsoft.com/office/drawing/2014/main" id="{A0F41E2B-1A63-49B4-2063-F3FBF7C79208}"/>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8BFCC30F-A4CC-85E5-E506-7798573D8211}"/>
              </a:ext>
            </a:extLst>
          </p:cNvPr>
          <p:cNvSpPr>
            <a:spLocks noGrp="1"/>
          </p:cNvSpPr>
          <p:nvPr>
            <p:ph type="sldNum" sz="quarter" idx="12"/>
          </p:nvPr>
        </p:nvSpPr>
        <p:spPr/>
        <p:txBody>
          <a:bodyPr/>
          <a:lstStyle/>
          <a:p>
            <a:fld id="{F4781EAC-78B3-44ED-85DE-5B6C0B0E8165}" type="slidenum">
              <a:rPr lang="da-DK" smtClean="0"/>
              <a:pPr/>
              <a:t>46</a:t>
            </a:fld>
            <a:endParaRPr lang="da-DK"/>
          </a:p>
        </p:txBody>
      </p:sp>
      <p:graphicFrame>
        <p:nvGraphicFramePr>
          <p:cNvPr id="7" name="Diagram 6">
            <a:extLst>
              <a:ext uri="{FF2B5EF4-FFF2-40B4-BE49-F238E27FC236}">
                <a16:creationId xmlns:a16="http://schemas.microsoft.com/office/drawing/2014/main" id="{43250D9D-FE8E-8E1D-8911-6E30E6DF64B0}"/>
              </a:ext>
            </a:extLst>
          </p:cNvPr>
          <p:cNvGraphicFramePr>
            <a:graphicFrameLocks/>
          </p:cNvGraphicFramePr>
          <p:nvPr>
            <p:extLst>
              <p:ext uri="{D42A27DB-BD31-4B8C-83A1-F6EECF244321}">
                <p14:modId xmlns:p14="http://schemas.microsoft.com/office/powerpoint/2010/main" val="1870732941"/>
              </p:ext>
            </p:extLst>
          </p:nvPr>
        </p:nvGraphicFramePr>
        <p:xfrm>
          <a:off x="2329542" y="1589313"/>
          <a:ext cx="8577944" cy="4343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2673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F6290C-0AD8-B3A0-FF68-9A627E34DB9A}"/>
              </a:ext>
            </a:extLst>
          </p:cNvPr>
          <p:cNvSpPr>
            <a:spLocks noGrp="1"/>
          </p:cNvSpPr>
          <p:nvPr>
            <p:ph type="title"/>
          </p:nvPr>
        </p:nvSpPr>
        <p:spPr>
          <a:xfrm>
            <a:off x="474445" y="493821"/>
            <a:ext cx="11668000" cy="703680"/>
          </a:xfrm>
        </p:spPr>
        <p:txBody>
          <a:bodyPr/>
          <a:lstStyle/>
          <a:p>
            <a:r>
              <a:rPr lang="da-DK" sz="4800" dirty="0"/>
              <a:t>Vurdering af fravær</a:t>
            </a:r>
          </a:p>
        </p:txBody>
      </p:sp>
      <p:sp>
        <p:nvSpPr>
          <p:cNvPr id="3" name="Pladsholder til indhold 2">
            <a:extLst>
              <a:ext uri="{FF2B5EF4-FFF2-40B4-BE49-F238E27FC236}">
                <a16:creationId xmlns:a16="http://schemas.microsoft.com/office/drawing/2014/main" id="{A10984A8-9C86-57B6-244C-6F672EE461EB}"/>
              </a:ext>
            </a:extLst>
          </p:cNvPr>
          <p:cNvSpPr>
            <a:spLocks noGrp="1"/>
          </p:cNvSpPr>
          <p:nvPr>
            <p:ph idx="1"/>
          </p:nvPr>
        </p:nvSpPr>
        <p:spPr>
          <a:xfrm>
            <a:off x="366559" y="1197501"/>
            <a:ext cx="11252334" cy="5052855"/>
          </a:xfrm>
        </p:spPr>
        <p:txBody>
          <a:bodyPr/>
          <a:lstStyle/>
          <a:p>
            <a:pPr marL="0" indent="0">
              <a:buNone/>
            </a:pPr>
            <a:r>
              <a:rPr lang="da-DK" sz="1600" b="0" dirty="0"/>
              <a:t>Det samlede fravær på grundforløbene er faldet fra 15% i 2024 til 14,7% i 2025. Udviklingen skyldes primært et fald på GF1, hvor fraværet er reduceret fra 14,5% til 13,4%, mens fraværet på GF2 er uændret på 15,2%. Sammenlignet med landsgennemsnittet ligger </a:t>
            </a:r>
            <a:r>
              <a:rPr lang="da-DK" sz="1600" b="0" dirty="0" err="1"/>
              <a:t>TECs</a:t>
            </a:r>
            <a:r>
              <a:rPr lang="da-DK" sz="1600" b="0" dirty="0"/>
              <a:t> fravær fortsat højere i alle opgjorte kvartaler fra 2023 til 2025. </a:t>
            </a:r>
          </a:p>
          <a:p>
            <a:pPr marL="0" indent="0">
              <a:buNone/>
            </a:pPr>
            <a:endParaRPr lang="da-DK" sz="1600" b="0" dirty="0"/>
          </a:p>
          <a:p>
            <a:pPr marL="0" indent="0">
              <a:buNone/>
            </a:pPr>
            <a:r>
              <a:rPr lang="da-DK" sz="1600" b="0" dirty="0"/>
              <a:t>På GF2 EUD varierer fraværet mellem uddannelserne. I 2025 har flytekniker-, lastvognsmekaniker-, karrosseritekniker- og smedeuddannelsen de laveste fraværsniveauer, mens ortopædist-, cykel- og motorcykelmekaniker-, finmekaniker-, lager- og terminal-, personvognstekniker- og serviceassistentuddannelsen ligger blandt uddannelserne med det højeste fravær. Flere uddannelser har reduceret fraværet siden 2024, herunder elektriker-, køletekniker-, ortopædist- og smedeuddannelsen, mens andre uddannelser har oplevet stigninger. </a:t>
            </a:r>
          </a:p>
          <a:p>
            <a:pPr marL="0" indent="0">
              <a:buNone/>
            </a:pPr>
            <a:endParaRPr lang="da-DK" sz="1600" b="0" dirty="0"/>
          </a:p>
          <a:p>
            <a:pPr marL="0" indent="0">
              <a:buNone/>
            </a:pPr>
            <a:r>
              <a:rPr lang="da-DK" sz="1600" b="0" dirty="0"/>
              <a:t>På GF2 EUX ligger fraværet generelt under det samlede niveau på </a:t>
            </a:r>
            <a:r>
              <a:rPr lang="da-DK" sz="1600" b="0" dirty="0" err="1"/>
              <a:t>TECs</a:t>
            </a:r>
            <a:r>
              <a:rPr lang="da-DK" sz="1600" b="0" dirty="0"/>
              <a:t> grundforløb. Data- og kommunikation, smed og personvognstekniker har de laveste fraværsniveauer i 2025, mens automatiktekniker ligger på niveau med det samlede TEC-gennemsnit. Fraværet er faldet på flere EUX-uddannelser siden 2024, særligt på smed og personvognstekniker. Det skal dog bemærkes, at EUX Smed består af relativt få elever, hvorfor mindre udsving kan have stor betydning for resultaterne.</a:t>
            </a:r>
          </a:p>
          <a:p>
            <a:pPr marL="0" indent="0">
              <a:buNone/>
            </a:pPr>
            <a:endParaRPr lang="da-DK" sz="1600" b="0" dirty="0"/>
          </a:p>
          <a:p>
            <a:pPr marL="0" indent="0">
              <a:buNone/>
            </a:pPr>
            <a:r>
              <a:rPr lang="da-DK" sz="1600" b="0" dirty="0"/>
              <a:t>På GF1 er fraværet på EUD faldet fra 15,2% i 2024 til 13,3% i 2025, mens fraværet på EUX er steget svagt fra 12,6% til 13,5%. Begge områder ligger dog under det samlede fraværsniveau på </a:t>
            </a:r>
            <a:r>
              <a:rPr lang="da-DK" sz="1600" b="0" dirty="0" err="1"/>
              <a:t>TECs</a:t>
            </a:r>
            <a:r>
              <a:rPr lang="da-DK" sz="1600" b="0" dirty="0"/>
              <a:t> grundforløb i 2025. </a:t>
            </a:r>
          </a:p>
          <a:p>
            <a:endParaRPr lang="da-DK" sz="1600" b="0" dirty="0"/>
          </a:p>
          <a:p>
            <a:pPr marL="0" indent="0">
              <a:buNone/>
            </a:pPr>
            <a:r>
              <a:rPr lang="da-DK" sz="1600" b="0" dirty="0"/>
              <a:t>Samlet set viser tallene et mindre fald i det samlede fravær fra 2024 til 2025. Udviklingen drives især af et lavere fravær på GF1 EUD, mens fraværet på GF2 samlet set er stabilt, om end med betydelige forskelle mellem de enkelte uddannelser.</a:t>
            </a:r>
          </a:p>
        </p:txBody>
      </p:sp>
      <p:sp>
        <p:nvSpPr>
          <p:cNvPr id="4" name="Pladsholder til dato 3">
            <a:extLst>
              <a:ext uri="{FF2B5EF4-FFF2-40B4-BE49-F238E27FC236}">
                <a16:creationId xmlns:a16="http://schemas.microsoft.com/office/drawing/2014/main" id="{B6662045-D48E-2E04-FF74-11B1242E4F24}"/>
              </a:ext>
            </a:extLst>
          </p:cNvPr>
          <p:cNvSpPr>
            <a:spLocks noGrp="1"/>
          </p:cNvSpPr>
          <p:nvPr>
            <p:ph type="dt" sz="half" idx="10"/>
          </p:nvPr>
        </p:nvSpPr>
        <p:spPr/>
        <p:txBody>
          <a:bodyPr/>
          <a:lstStyle/>
          <a:p>
            <a:fld id="{B3254FC8-F89B-432C-9302-E6091D621254}" type="datetime5">
              <a:rPr lang="da-DK" smtClean="0"/>
              <a:t>september 2026</a:t>
            </a:fld>
            <a:endParaRPr lang="da-DK" dirty="0"/>
          </a:p>
        </p:txBody>
      </p:sp>
      <p:sp>
        <p:nvSpPr>
          <p:cNvPr id="5" name="Pladsholder til sidefod 4">
            <a:extLst>
              <a:ext uri="{FF2B5EF4-FFF2-40B4-BE49-F238E27FC236}">
                <a16:creationId xmlns:a16="http://schemas.microsoft.com/office/drawing/2014/main" id="{1DDBBF24-83E3-47F2-3CF4-A956ADAFC356}"/>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591A7E01-1A04-0A54-4463-30911F9384AA}"/>
              </a:ext>
            </a:extLst>
          </p:cNvPr>
          <p:cNvSpPr>
            <a:spLocks noGrp="1"/>
          </p:cNvSpPr>
          <p:nvPr>
            <p:ph type="sldNum" sz="quarter" idx="12"/>
          </p:nvPr>
        </p:nvSpPr>
        <p:spPr/>
        <p:txBody>
          <a:bodyPr/>
          <a:lstStyle/>
          <a:p>
            <a:fld id="{F4781EAC-78B3-44ED-85DE-5B6C0B0E8165}" type="slidenum">
              <a:rPr lang="da-DK" smtClean="0"/>
              <a:pPr/>
              <a:t>47</a:t>
            </a:fld>
            <a:endParaRPr lang="da-DK"/>
          </a:p>
        </p:txBody>
      </p:sp>
    </p:spTree>
    <p:extLst>
      <p:ext uri="{BB962C8B-B14F-4D97-AF65-F5344CB8AC3E}">
        <p14:creationId xmlns:p14="http://schemas.microsoft.com/office/powerpoint/2010/main" val="39978300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0D346-8A89-A1E1-B77D-EA4C60A919E5}"/>
              </a:ext>
            </a:extLst>
          </p:cNvPr>
          <p:cNvSpPr>
            <a:spLocks noGrp="1"/>
          </p:cNvSpPr>
          <p:nvPr>
            <p:ph type="title"/>
          </p:nvPr>
        </p:nvSpPr>
        <p:spPr>
          <a:xfrm>
            <a:off x="1284364" y="3005155"/>
            <a:ext cx="7748317" cy="847689"/>
          </a:xfrm>
        </p:spPr>
        <p:txBody>
          <a:bodyPr/>
          <a:lstStyle/>
          <a:p>
            <a:r>
              <a:rPr lang="da-DK" sz="4000" dirty="0"/>
              <a:t>Overgange  EUD/EUX</a:t>
            </a:r>
          </a:p>
        </p:txBody>
      </p:sp>
      <p:sp>
        <p:nvSpPr>
          <p:cNvPr id="3" name="Pladsholder til dato 2">
            <a:extLst>
              <a:ext uri="{FF2B5EF4-FFF2-40B4-BE49-F238E27FC236}">
                <a16:creationId xmlns:a16="http://schemas.microsoft.com/office/drawing/2014/main" id="{3893F051-875C-6A91-B3A6-7EC7126E658D}"/>
              </a:ext>
            </a:extLst>
          </p:cNvPr>
          <p:cNvSpPr>
            <a:spLocks noGrp="1"/>
          </p:cNvSpPr>
          <p:nvPr>
            <p:ph type="dt" sz="half" idx="10"/>
          </p:nvPr>
        </p:nvSpPr>
        <p:spPr/>
        <p:txBody>
          <a:bodyPr/>
          <a:lstStyle/>
          <a:p>
            <a:fld id="{DF334DFD-7243-48DC-9311-735E7C150BE2}" type="datetime5">
              <a:rPr lang="da-DK" smtClean="0"/>
              <a:t>september 2026</a:t>
            </a:fld>
            <a:endParaRPr lang="da-DK" dirty="0"/>
          </a:p>
        </p:txBody>
      </p:sp>
      <p:sp>
        <p:nvSpPr>
          <p:cNvPr id="4" name="Pladsholder til sidefod 3">
            <a:extLst>
              <a:ext uri="{FF2B5EF4-FFF2-40B4-BE49-F238E27FC236}">
                <a16:creationId xmlns:a16="http://schemas.microsoft.com/office/drawing/2014/main" id="{E64CCEE7-F497-3664-0E96-93C76E345691}"/>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5453C934-B2ED-F610-55D6-C71C6E77C3F9}"/>
              </a:ext>
            </a:extLst>
          </p:cNvPr>
          <p:cNvSpPr>
            <a:spLocks noGrp="1"/>
          </p:cNvSpPr>
          <p:nvPr>
            <p:ph type="sldNum" sz="quarter" idx="12"/>
          </p:nvPr>
        </p:nvSpPr>
        <p:spPr/>
        <p:txBody>
          <a:bodyPr/>
          <a:lstStyle/>
          <a:p>
            <a:fld id="{F4781EAC-78B3-44ED-85DE-5B6C0B0E8165}" type="slidenum">
              <a:rPr lang="da-DK" smtClean="0"/>
              <a:pPr/>
              <a:t>48</a:t>
            </a:fld>
            <a:endParaRPr lang="da-DK"/>
          </a:p>
        </p:txBody>
      </p:sp>
    </p:spTree>
    <p:extLst>
      <p:ext uri="{BB962C8B-B14F-4D97-AF65-F5344CB8AC3E}">
        <p14:creationId xmlns:p14="http://schemas.microsoft.com/office/powerpoint/2010/main" val="21561798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BFE58-736B-11F5-0447-501EF217D4E3}"/>
              </a:ext>
            </a:extLst>
          </p:cNvPr>
          <p:cNvSpPr>
            <a:spLocks noGrp="1"/>
          </p:cNvSpPr>
          <p:nvPr>
            <p:ph type="title"/>
          </p:nvPr>
        </p:nvSpPr>
        <p:spPr/>
        <p:txBody>
          <a:bodyPr/>
          <a:lstStyle/>
          <a:p>
            <a:r>
              <a:rPr lang="da-DK" sz="3200" dirty="0"/>
              <a:t>Overgang fra grundforløb 2 til Hovedforløb</a:t>
            </a:r>
          </a:p>
        </p:txBody>
      </p:sp>
      <p:sp>
        <p:nvSpPr>
          <p:cNvPr id="3" name="Pladsholder til dato 2">
            <a:extLst>
              <a:ext uri="{FF2B5EF4-FFF2-40B4-BE49-F238E27FC236}">
                <a16:creationId xmlns:a16="http://schemas.microsoft.com/office/drawing/2014/main" id="{A439020C-8ABD-717A-7F25-B6B5D32D4648}"/>
              </a:ext>
            </a:extLst>
          </p:cNvPr>
          <p:cNvSpPr>
            <a:spLocks noGrp="1"/>
          </p:cNvSpPr>
          <p:nvPr>
            <p:ph type="dt" sz="half" idx="10"/>
          </p:nvPr>
        </p:nvSpPr>
        <p:spPr/>
        <p:txBody>
          <a:bodyPr/>
          <a:lstStyle/>
          <a:p>
            <a:fld id="{1612BD1D-7F3F-4B8F-8972-72AE9863F3D5}" type="datetime5">
              <a:rPr lang="da-DK" smtClean="0"/>
              <a:t>september 2026</a:t>
            </a:fld>
            <a:endParaRPr lang="da-DK" dirty="0"/>
          </a:p>
        </p:txBody>
      </p:sp>
      <p:sp>
        <p:nvSpPr>
          <p:cNvPr id="4" name="Pladsholder til sidefod 3">
            <a:extLst>
              <a:ext uri="{FF2B5EF4-FFF2-40B4-BE49-F238E27FC236}">
                <a16:creationId xmlns:a16="http://schemas.microsoft.com/office/drawing/2014/main" id="{FC28DD11-0726-7E0D-00D8-6626C4EBC75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13B2D4F-7B75-6874-9997-068A0709CAFC}"/>
              </a:ext>
            </a:extLst>
          </p:cNvPr>
          <p:cNvSpPr>
            <a:spLocks noGrp="1"/>
          </p:cNvSpPr>
          <p:nvPr>
            <p:ph type="sldNum" sz="quarter" idx="12"/>
          </p:nvPr>
        </p:nvSpPr>
        <p:spPr/>
        <p:txBody>
          <a:bodyPr/>
          <a:lstStyle/>
          <a:p>
            <a:fld id="{F4781EAC-78B3-44ED-85DE-5B6C0B0E8165}" type="slidenum">
              <a:rPr lang="da-DK" smtClean="0"/>
              <a:pPr/>
              <a:t>49</a:t>
            </a:fld>
            <a:endParaRPr lang="da-DK"/>
          </a:p>
        </p:txBody>
      </p:sp>
      <p:graphicFrame>
        <p:nvGraphicFramePr>
          <p:cNvPr id="6" name="Tabel 5">
            <a:extLst>
              <a:ext uri="{FF2B5EF4-FFF2-40B4-BE49-F238E27FC236}">
                <a16:creationId xmlns:a16="http://schemas.microsoft.com/office/drawing/2014/main" id="{FA84F743-84F0-1597-2C05-DC3BDF8AE0FE}"/>
              </a:ext>
            </a:extLst>
          </p:cNvPr>
          <p:cNvGraphicFramePr>
            <a:graphicFrameLocks noGrp="1"/>
          </p:cNvGraphicFramePr>
          <p:nvPr>
            <p:extLst>
              <p:ext uri="{D42A27DB-BD31-4B8C-83A1-F6EECF244321}">
                <p14:modId xmlns:p14="http://schemas.microsoft.com/office/powerpoint/2010/main" val="3886164521"/>
              </p:ext>
            </p:extLst>
          </p:nvPr>
        </p:nvGraphicFramePr>
        <p:xfrm>
          <a:off x="269999" y="1866073"/>
          <a:ext cx="5105084" cy="2833149"/>
        </p:xfrm>
        <a:graphic>
          <a:graphicData uri="http://schemas.openxmlformats.org/drawingml/2006/table">
            <a:tbl>
              <a:tblPr>
                <a:tableStyleId>{616DA210-FB5B-4158-B5E0-FEB733F419BA}</a:tableStyleId>
              </a:tblPr>
              <a:tblGrid>
                <a:gridCol w="2587508">
                  <a:extLst>
                    <a:ext uri="{9D8B030D-6E8A-4147-A177-3AD203B41FA5}">
                      <a16:colId xmlns:a16="http://schemas.microsoft.com/office/drawing/2014/main" val="1145578650"/>
                    </a:ext>
                  </a:extLst>
                </a:gridCol>
                <a:gridCol w="839192">
                  <a:extLst>
                    <a:ext uri="{9D8B030D-6E8A-4147-A177-3AD203B41FA5}">
                      <a16:colId xmlns:a16="http://schemas.microsoft.com/office/drawing/2014/main" val="32590959"/>
                    </a:ext>
                  </a:extLst>
                </a:gridCol>
                <a:gridCol w="839192">
                  <a:extLst>
                    <a:ext uri="{9D8B030D-6E8A-4147-A177-3AD203B41FA5}">
                      <a16:colId xmlns:a16="http://schemas.microsoft.com/office/drawing/2014/main" val="410886408"/>
                    </a:ext>
                  </a:extLst>
                </a:gridCol>
                <a:gridCol w="839192">
                  <a:extLst>
                    <a:ext uri="{9D8B030D-6E8A-4147-A177-3AD203B41FA5}">
                      <a16:colId xmlns:a16="http://schemas.microsoft.com/office/drawing/2014/main" val="544647044"/>
                    </a:ext>
                  </a:extLst>
                </a:gridCol>
              </a:tblGrid>
              <a:tr h="775013">
                <a:tc>
                  <a:txBody>
                    <a:bodyPr/>
                    <a:lstStyle/>
                    <a:p>
                      <a:pPr algn="l" fontAlgn="b">
                        <a:buNone/>
                      </a:pPr>
                      <a:endParaRPr lang="da-DK" sz="11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tc>
                  <a:txBody>
                    <a:bodyPr/>
                    <a:lstStyle/>
                    <a:p>
                      <a:pPr algn="r" fontAlgn="b">
                        <a:buNone/>
                      </a:pPr>
                      <a:r>
                        <a:rPr lang="da-DK" sz="1400" u="none" strike="noStrike" dirty="0">
                          <a:solidFill>
                            <a:schemeClr val="bg1"/>
                          </a:solidFill>
                          <a:effectLst/>
                        </a:rPr>
                        <a:t>2023</a:t>
                      </a:r>
                      <a:endParaRPr lang="da-DK" sz="11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tc>
                  <a:txBody>
                    <a:bodyPr/>
                    <a:lstStyle/>
                    <a:p>
                      <a:pPr algn="r" fontAlgn="b">
                        <a:buNone/>
                      </a:pPr>
                      <a:r>
                        <a:rPr lang="da-DK" sz="1400" u="none" strike="noStrike" dirty="0">
                          <a:solidFill>
                            <a:schemeClr val="bg1"/>
                          </a:solidFill>
                          <a:effectLst/>
                        </a:rPr>
                        <a:t>2024</a:t>
                      </a:r>
                      <a:endParaRPr lang="da-DK" sz="14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tc>
                  <a:txBody>
                    <a:bodyPr/>
                    <a:lstStyle/>
                    <a:p>
                      <a:pPr algn="r" fontAlgn="b">
                        <a:buNone/>
                      </a:pPr>
                      <a:r>
                        <a:rPr lang="da-DK" sz="1400" u="none" strike="noStrike" dirty="0">
                          <a:solidFill>
                            <a:schemeClr val="bg1"/>
                          </a:solidFill>
                          <a:effectLst/>
                        </a:rPr>
                        <a:t>2025</a:t>
                      </a:r>
                      <a:endParaRPr lang="da-DK" sz="14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extLst>
                  <a:ext uri="{0D108BD9-81ED-4DB2-BD59-A6C34878D82A}">
                    <a16:rowId xmlns:a16="http://schemas.microsoft.com/office/drawing/2014/main" val="4147974791"/>
                  </a:ext>
                </a:extLst>
              </a:tr>
              <a:tr h="775013">
                <a:tc>
                  <a:txBody>
                    <a:bodyPr/>
                    <a:lstStyle/>
                    <a:p>
                      <a:pPr algn="l" fontAlgn="b">
                        <a:buNone/>
                      </a:pPr>
                      <a:r>
                        <a:rPr lang="da-DK" sz="1400" u="none" strike="noStrike" dirty="0">
                          <a:solidFill>
                            <a:schemeClr val="bg1"/>
                          </a:solidFill>
                          <a:effectLst/>
                        </a:rPr>
                        <a:t>Antal elever startet på GF2</a:t>
                      </a:r>
                      <a:endParaRPr lang="da-DK" sz="14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tc>
                  <a:txBody>
                    <a:bodyPr/>
                    <a:lstStyle/>
                    <a:p>
                      <a:pPr algn="r" fontAlgn="b">
                        <a:buNone/>
                      </a:pPr>
                      <a:r>
                        <a:rPr lang="da-DK" sz="1100" u="none" strike="noStrike">
                          <a:effectLst/>
                        </a:rPr>
                        <a:t>1218</a:t>
                      </a:r>
                      <a:endParaRPr lang="da-DK"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a-DK" sz="1100" u="none" strike="noStrike">
                          <a:effectLst/>
                        </a:rPr>
                        <a:t>1447</a:t>
                      </a:r>
                      <a:endParaRPr lang="da-DK"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a-DK" sz="1100" u="none" strike="noStrike">
                          <a:effectLst/>
                        </a:rPr>
                        <a:t>1245</a:t>
                      </a:r>
                      <a:endParaRPr lang="da-DK"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680837625"/>
                  </a:ext>
                </a:extLst>
              </a:tr>
              <a:tr h="1283123">
                <a:tc>
                  <a:txBody>
                    <a:bodyPr/>
                    <a:lstStyle/>
                    <a:p>
                      <a:pPr algn="l" fontAlgn="b">
                        <a:buNone/>
                      </a:pPr>
                      <a:r>
                        <a:rPr lang="da-DK" sz="1600" u="none" strike="noStrike" dirty="0">
                          <a:solidFill>
                            <a:schemeClr val="bg1"/>
                          </a:solidFill>
                          <a:effectLst/>
                        </a:rPr>
                        <a:t>Antal elever overgået til hovedforløb</a:t>
                      </a:r>
                      <a:endParaRPr lang="da-DK" sz="1600" b="0" i="0" u="none" strike="noStrike" dirty="0">
                        <a:solidFill>
                          <a:schemeClr val="bg1"/>
                        </a:solidFill>
                        <a:effectLst/>
                        <a:latin typeface="Aptos Narrow" panose="020B0004020202020204" pitchFamily="34" charset="0"/>
                      </a:endParaRPr>
                    </a:p>
                  </a:txBody>
                  <a:tcPr marL="9525" marR="9525" marT="9525" marB="0" anchor="b">
                    <a:solidFill>
                      <a:schemeClr val="accent2"/>
                    </a:solidFill>
                  </a:tcPr>
                </a:tc>
                <a:tc>
                  <a:txBody>
                    <a:bodyPr/>
                    <a:lstStyle/>
                    <a:p>
                      <a:pPr algn="r" fontAlgn="b">
                        <a:buNone/>
                      </a:pPr>
                      <a:r>
                        <a:rPr lang="da-DK" sz="1100" u="none" strike="noStrike" dirty="0">
                          <a:effectLst/>
                        </a:rPr>
                        <a:t>594</a:t>
                      </a:r>
                      <a:endParaRPr lang="da-DK"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a-DK" sz="1100" u="none" strike="noStrike" dirty="0">
                          <a:effectLst/>
                        </a:rPr>
                        <a:t>962</a:t>
                      </a:r>
                      <a:endParaRPr lang="da-DK" sz="11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a-DK" sz="1100" u="none" strike="noStrike" dirty="0">
                          <a:effectLst/>
                        </a:rPr>
                        <a:t>933</a:t>
                      </a:r>
                      <a:endParaRPr lang="da-DK"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212481353"/>
                  </a:ext>
                </a:extLst>
              </a:tr>
            </a:tbl>
          </a:graphicData>
        </a:graphic>
      </p:graphicFrame>
      <p:graphicFrame>
        <p:nvGraphicFramePr>
          <p:cNvPr id="7" name="Diagram 6">
            <a:extLst>
              <a:ext uri="{FF2B5EF4-FFF2-40B4-BE49-F238E27FC236}">
                <a16:creationId xmlns:a16="http://schemas.microsoft.com/office/drawing/2014/main" id="{5D0CCEA7-7C2B-930C-29AD-16960C20294B}"/>
              </a:ext>
            </a:extLst>
          </p:cNvPr>
          <p:cNvGraphicFramePr>
            <a:graphicFrameLocks/>
          </p:cNvGraphicFramePr>
          <p:nvPr>
            <p:extLst>
              <p:ext uri="{D42A27DB-BD31-4B8C-83A1-F6EECF244321}">
                <p14:modId xmlns:p14="http://schemas.microsoft.com/office/powerpoint/2010/main" val="292623539"/>
              </p:ext>
            </p:extLst>
          </p:nvPr>
        </p:nvGraphicFramePr>
        <p:xfrm>
          <a:off x="5648572" y="1808756"/>
          <a:ext cx="5348081" cy="324048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kstfelt 9">
            <a:extLst>
              <a:ext uri="{FF2B5EF4-FFF2-40B4-BE49-F238E27FC236}">
                <a16:creationId xmlns:a16="http://schemas.microsoft.com/office/drawing/2014/main" id="{748A5D56-3270-A720-B19F-35CBB28F8CDE}"/>
              </a:ext>
            </a:extLst>
          </p:cNvPr>
          <p:cNvSpPr txBox="1"/>
          <p:nvPr/>
        </p:nvSpPr>
        <p:spPr>
          <a:xfrm>
            <a:off x="269999" y="6185713"/>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1162290798"/>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3694DA-1162-0F00-33CE-5B4754634982}"/>
              </a:ext>
            </a:extLst>
          </p:cNvPr>
          <p:cNvSpPr>
            <a:spLocks noGrp="1"/>
          </p:cNvSpPr>
          <p:nvPr>
            <p:ph type="title"/>
          </p:nvPr>
        </p:nvSpPr>
        <p:spPr/>
        <p:txBody>
          <a:bodyPr/>
          <a:lstStyle/>
          <a:p>
            <a:r>
              <a:rPr lang="da-DK" sz="2800" dirty="0"/>
              <a:t>August-Optag fordelt på Uddannelse på GF2 EUD/EUX</a:t>
            </a:r>
            <a:endParaRPr lang="da-DK" sz="3600" dirty="0"/>
          </a:p>
        </p:txBody>
      </p:sp>
      <p:sp>
        <p:nvSpPr>
          <p:cNvPr id="3" name="Pladsholder til dato 2">
            <a:extLst>
              <a:ext uri="{FF2B5EF4-FFF2-40B4-BE49-F238E27FC236}">
                <a16:creationId xmlns:a16="http://schemas.microsoft.com/office/drawing/2014/main" id="{1F4F2BC1-7678-D4E3-4A77-DE64FC53EBEA}"/>
              </a:ext>
            </a:extLst>
          </p:cNvPr>
          <p:cNvSpPr>
            <a:spLocks noGrp="1"/>
          </p:cNvSpPr>
          <p:nvPr>
            <p:ph type="dt" sz="half" idx="10"/>
          </p:nvPr>
        </p:nvSpPr>
        <p:spPr/>
        <p:txBody>
          <a:bodyPr/>
          <a:lstStyle/>
          <a:p>
            <a:fld id="{AF762DCD-F42D-4AD0-9002-EB58056B30C8}" type="datetime5">
              <a:rPr lang="da-DK" smtClean="0"/>
              <a:t>september 2026</a:t>
            </a:fld>
            <a:endParaRPr lang="da-DK" dirty="0"/>
          </a:p>
        </p:txBody>
      </p:sp>
      <p:sp>
        <p:nvSpPr>
          <p:cNvPr id="4" name="Pladsholder til sidefod 3">
            <a:extLst>
              <a:ext uri="{FF2B5EF4-FFF2-40B4-BE49-F238E27FC236}">
                <a16:creationId xmlns:a16="http://schemas.microsoft.com/office/drawing/2014/main" id="{2B7463BE-E81A-6294-E1DA-653587BAEA7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478A0A3-7857-1BF2-0418-87950C998A3D}"/>
              </a:ext>
            </a:extLst>
          </p:cNvPr>
          <p:cNvSpPr>
            <a:spLocks noGrp="1"/>
          </p:cNvSpPr>
          <p:nvPr>
            <p:ph type="sldNum" sz="quarter" idx="12"/>
          </p:nvPr>
        </p:nvSpPr>
        <p:spPr/>
        <p:txBody>
          <a:bodyPr/>
          <a:lstStyle/>
          <a:p>
            <a:fld id="{F4781EAC-78B3-44ED-85DE-5B6C0B0E8165}" type="slidenum">
              <a:rPr lang="da-DK" smtClean="0"/>
              <a:pPr/>
              <a:t>5</a:t>
            </a:fld>
            <a:endParaRPr lang="da-DK"/>
          </a:p>
        </p:txBody>
      </p:sp>
      <p:graphicFrame>
        <p:nvGraphicFramePr>
          <p:cNvPr id="6" name="Tabel 5">
            <a:extLst>
              <a:ext uri="{FF2B5EF4-FFF2-40B4-BE49-F238E27FC236}">
                <a16:creationId xmlns:a16="http://schemas.microsoft.com/office/drawing/2014/main" id="{18F7E935-E77C-3DBD-77D1-59F31B86DD08}"/>
              </a:ext>
            </a:extLst>
          </p:cNvPr>
          <p:cNvGraphicFramePr>
            <a:graphicFrameLocks noGrp="1"/>
          </p:cNvGraphicFramePr>
          <p:nvPr>
            <p:extLst>
              <p:ext uri="{D42A27DB-BD31-4B8C-83A1-F6EECF244321}">
                <p14:modId xmlns:p14="http://schemas.microsoft.com/office/powerpoint/2010/main" val="973954704"/>
              </p:ext>
            </p:extLst>
          </p:nvPr>
        </p:nvGraphicFramePr>
        <p:xfrm>
          <a:off x="169655" y="1373998"/>
          <a:ext cx="11883800" cy="3713985"/>
        </p:xfrm>
        <a:graphic>
          <a:graphicData uri="http://schemas.openxmlformats.org/drawingml/2006/table">
            <a:tbl>
              <a:tblPr>
                <a:tableStyleId>{21E4AEA4-8DFA-4A89-87EB-49C32662AFE0}</a:tableStyleId>
              </a:tblPr>
              <a:tblGrid>
                <a:gridCol w="1049545">
                  <a:extLst>
                    <a:ext uri="{9D8B030D-6E8A-4147-A177-3AD203B41FA5}">
                      <a16:colId xmlns:a16="http://schemas.microsoft.com/office/drawing/2014/main" val="102766474"/>
                    </a:ext>
                  </a:extLst>
                </a:gridCol>
                <a:gridCol w="611805">
                  <a:extLst>
                    <a:ext uri="{9D8B030D-6E8A-4147-A177-3AD203B41FA5}">
                      <a16:colId xmlns:a16="http://schemas.microsoft.com/office/drawing/2014/main" val="2029102934"/>
                    </a:ext>
                  </a:extLst>
                </a:gridCol>
                <a:gridCol w="670185">
                  <a:extLst>
                    <a:ext uri="{9D8B030D-6E8A-4147-A177-3AD203B41FA5}">
                      <a16:colId xmlns:a16="http://schemas.microsoft.com/office/drawing/2014/main" val="620293013"/>
                    </a:ext>
                  </a:extLst>
                </a:gridCol>
                <a:gridCol w="864187">
                  <a:extLst>
                    <a:ext uri="{9D8B030D-6E8A-4147-A177-3AD203B41FA5}">
                      <a16:colId xmlns:a16="http://schemas.microsoft.com/office/drawing/2014/main" val="2437320073"/>
                    </a:ext>
                  </a:extLst>
                </a:gridCol>
                <a:gridCol w="749550">
                  <a:extLst>
                    <a:ext uri="{9D8B030D-6E8A-4147-A177-3AD203B41FA5}">
                      <a16:colId xmlns:a16="http://schemas.microsoft.com/office/drawing/2014/main" val="1804574459"/>
                    </a:ext>
                  </a:extLst>
                </a:gridCol>
                <a:gridCol w="529094">
                  <a:extLst>
                    <a:ext uri="{9D8B030D-6E8A-4147-A177-3AD203B41FA5}">
                      <a16:colId xmlns:a16="http://schemas.microsoft.com/office/drawing/2014/main" val="1990341633"/>
                    </a:ext>
                  </a:extLst>
                </a:gridCol>
                <a:gridCol w="617276">
                  <a:extLst>
                    <a:ext uri="{9D8B030D-6E8A-4147-A177-3AD203B41FA5}">
                      <a16:colId xmlns:a16="http://schemas.microsoft.com/office/drawing/2014/main" val="2213569455"/>
                    </a:ext>
                  </a:extLst>
                </a:gridCol>
                <a:gridCol w="511457">
                  <a:extLst>
                    <a:ext uri="{9D8B030D-6E8A-4147-A177-3AD203B41FA5}">
                      <a16:colId xmlns:a16="http://schemas.microsoft.com/office/drawing/2014/main" val="2043468024"/>
                    </a:ext>
                  </a:extLst>
                </a:gridCol>
                <a:gridCol w="608458">
                  <a:extLst>
                    <a:ext uri="{9D8B030D-6E8A-4147-A177-3AD203B41FA5}">
                      <a16:colId xmlns:a16="http://schemas.microsoft.com/office/drawing/2014/main" val="3209056313"/>
                    </a:ext>
                  </a:extLst>
                </a:gridCol>
                <a:gridCol w="590822">
                  <a:extLst>
                    <a:ext uri="{9D8B030D-6E8A-4147-A177-3AD203B41FA5}">
                      <a16:colId xmlns:a16="http://schemas.microsoft.com/office/drawing/2014/main" val="797856131"/>
                    </a:ext>
                  </a:extLst>
                </a:gridCol>
                <a:gridCol w="723094">
                  <a:extLst>
                    <a:ext uri="{9D8B030D-6E8A-4147-A177-3AD203B41FA5}">
                      <a16:colId xmlns:a16="http://schemas.microsoft.com/office/drawing/2014/main" val="1829247998"/>
                    </a:ext>
                  </a:extLst>
                </a:gridCol>
                <a:gridCol w="687500">
                  <a:extLst>
                    <a:ext uri="{9D8B030D-6E8A-4147-A177-3AD203B41FA5}">
                      <a16:colId xmlns:a16="http://schemas.microsoft.com/office/drawing/2014/main" val="514389043"/>
                    </a:ext>
                  </a:extLst>
                </a:gridCol>
                <a:gridCol w="581891">
                  <a:extLst>
                    <a:ext uri="{9D8B030D-6E8A-4147-A177-3AD203B41FA5}">
                      <a16:colId xmlns:a16="http://schemas.microsoft.com/office/drawing/2014/main" val="3528587596"/>
                    </a:ext>
                  </a:extLst>
                </a:gridCol>
                <a:gridCol w="498764">
                  <a:extLst>
                    <a:ext uri="{9D8B030D-6E8A-4147-A177-3AD203B41FA5}">
                      <a16:colId xmlns:a16="http://schemas.microsoft.com/office/drawing/2014/main" val="2605383550"/>
                    </a:ext>
                  </a:extLst>
                </a:gridCol>
                <a:gridCol w="674254">
                  <a:extLst>
                    <a:ext uri="{9D8B030D-6E8A-4147-A177-3AD203B41FA5}">
                      <a16:colId xmlns:a16="http://schemas.microsoft.com/office/drawing/2014/main" val="697172100"/>
                    </a:ext>
                  </a:extLst>
                </a:gridCol>
                <a:gridCol w="489527">
                  <a:extLst>
                    <a:ext uri="{9D8B030D-6E8A-4147-A177-3AD203B41FA5}">
                      <a16:colId xmlns:a16="http://schemas.microsoft.com/office/drawing/2014/main" val="3698678499"/>
                    </a:ext>
                  </a:extLst>
                </a:gridCol>
                <a:gridCol w="461819">
                  <a:extLst>
                    <a:ext uri="{9D8B030D-6E8A-4147-A177-3AD203B41FA5}">
                      <a16:colId xmlns:a16="http://schemas.microsoft.com/office/drawing/2014/main" val="3741487489"/>
                    </a:ext>
                  </a:extLst>
                </a:gridCol>
                <a:gridCol w="443345">
                  <a:extLst>
                    <a:ext uri="{9D8B030D-6E8A-4147-A177-3AD203B41FA5}">
                      <a16:colId xmlns:a16="http://schemas.microsoft.com/office/drawing/2014/main" val="4014668320"/>
                    </a:ext>
                  </a:extLst>
                </a:gridCol>
                <a:gridCol w="521227">
                  <a:extLst>
                    <a:ext uri="{9D8B030D-6E8A-4147-A177-3AD203B41FA5}">
                      <a16:colId xmlns:a16="http://schemas.microsoft.com/office/drawing/2014/main" val="3282362584"/>
                    </a:ext>
                  </a:extLst>
                </a:gridCol>
              </a:tblGrid>
              <a:tr h="636399">
                <a:tc>
                  <a:txBody>
                    <a:bodyPr/>
                    <a:lstStyle/>
                    <a:p>
                      <a:pPr algn="l" fontAlgn="b">
                        <a:buNone/>
                      </a:pPr>
                      <a:endParaRPr lang="da-DK" sz="9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Automatiktekniker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Bygningsmaler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Cykel- og motorcykelmekaniker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Data og kommunikation</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Elektriker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Finmekaniker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Flytekniker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Karrosseritekniker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Køletekniker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Lager og terminal</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Lastvognsmekaniker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Lufthavnsuddannelsen</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Ortopædist</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Personvognstekniker</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Serviceassistent</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Smed</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Vejgods</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buNone/>
                      </a:pPr>
                      <a:r>
                        <a:rPr lang="da-DK" sz="1200" u="none" strike="noStrike" dirty="0">
                          <a:effectLst/>
                        </a:rPr>
                        <a:t>VVS-energi</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6081469"/>
                  </a:ext>
                </a:extLst>
              </a:tr>
              <a:tr h="272404">
                <a:tc>
                  <a:txBody>
                    <a:bodyPr/>
                    <a:lstStyle/>
                    <a:p>
                      <a:pPr algn="l" fontAlgn="b">
                        <a:buNone/>
                      </a:pPr>
                      <a:r>
                        <a:rPr lang="da-DK" sz="1200" u="none" strike="noStrike" dirty="0">
                          <a:solidFill>
                            <a:schemeClr val="bg1"/>
                          </a:solidFill>
                          <a:effectLst/>
                        </a:rPr>
                        <a:t>aug-23</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359799275"/>
                  </a:ext>
                </a:extLst>
              </a:tr>
              <a:tr h="272404">
                <a:tc>
                  <a:txBody>
                    <a:bodyPr/>
                    <a:lstStyle/>
                    <a:p>
                      <a:pPr algn="l" fontAlgn="b">
                        <a:buNone/>
                      </a:pPr>
                      <a:r>
                        <a:rPr lang="da-DK" sz="1200" u="none" strike="noStrike" dirty="0">
                          <a:effectLst/>
                        </a:rPr>
                        <a:t>Ansøgninger i alt</a:t>
                      </a:r>
                      <a:endParaRPr lang="da-DK" sz="1200" b="0" i="0" u="none" strike="noStrike" dirty="0">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69</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142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434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74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66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105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27</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120</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68953"/>
                  </a:ext>
                </a:extLst>
              </a:tr>
              <a:tr h="272404">
                <a:tc>
                  <a:txBody>
                    <a:bodyPr/>
                    <a:lstStyle/>
                    <a:p>
                      <a:pPr algn="l" fontAlgn="b">
                        <a:buNone/>
                      </a:pPr>
                      <a:r>
                        <a:rPr lang="da-DK" sz="1200" u="none" strike="noStrike">
                          <a:effectLst/>
                        </a:rPr>
                        <a:t>Elever optaget</a:t>
                      </a:r>
                      <a:endParaRPr lang="da-DK" sz="1200" b="0" i="0" u="none" strike="noStrike">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203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48</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892953"/>
                  </a:ext>
                </a:extLst>
              </a:tr>
              <a:tr h="272404">
                <a:tc>
                  <a:txBody>
                    <a:bodyPr/>
                    <a:lstStyle/>
                    <a:p>
                      <a:pPr algn="l" fontAlgn="b">
                        <a:buNone/>
                      </a:pPr>
                      <a:r>
                        <a:rPr lang="da-DK" sz="1200" u="none" strike="noStrike" dirty="0">
                          <a:solidFill>
                            <a:schemeClr val="bg1"/>
                          </a:solidFill>
                          <a:effectLst/>
                        </a:rPr>
                        <a:t>aug-24</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555276888"/>
                  </a:ext>
                </a:extLst>
              </a:tr>
              <a:tr h="272404">
                <a:tc>
                  <a:txBody>
                    <a:bodyPr/>
                    <a:lstStyle/>
                    <a:p>
                      <a:pPr algn="l" fontAlgn="b">
                        <a:buNone/>
                      </a:pPr>
                      <a:r>
                        <a:rPr lang="da-DK" sz="1200" u="none" strike="noStrike">
                          <a:effectLst/>
                        </a:rPr>
                        <a:t>Ansøgninger i alt</a:t>
                      </a:r>
                      <a:endParaRPr lang="da-DK" sz="1200" b="0" i="0" u="none" strike="noStrike">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34</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147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224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59</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1466129"/>
                  </a:ext>
                </a:extLst>
              </a:tr>
              <a:tr h="272404">
                <a:tc>
                  <a:txBody>
                    <a:bodyPr/>
                    <a:lstStyle/>
                    <a:p>
                      <a:pPr algn="l" fontAlgn="b">
                        <a:buNone/>
                      </a:pPr>
                      <a:r>
                        <a:rPr lang="da-DK" sz="1200" u="none" strike="noStrike" dirty="0">
                          <a:effectLst/>
                        </a:rPr>
                        <a:t>Elever optaget</a:t>
                      </a:r>
                      <a:endParaRPr lang="da-DK" sz="1200" b="0" i="0" u="none" strike="noStrike" dirty="0">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182</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49</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7950555"/>
                  </a:ext>
                </a:extLst>
              </a:tr>
              <a:tr h="306220">
                <a:tc>
                  <a:txBody>
                    <a:bodyPr/>
                    <a:lstStyle/>
                    <a:p>
                      <a:pPr algn="l" fontAlgn="b">
                        <a:buNone/>
                      </a:pPr>
                      <a:r>
                        <a:rPr lang="da-DK" sz="1200" u="none" strike="noStrike" dirty="0">
                          <a:solidFill>
                            <a:schemeClr val="bg1"/>
                          </a:solidFill>
                          <a:effectLst/>
                        </a:rPr>
                        <a:t>aug-25</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
                        <a:buNone/>
                      </a:pPr>
                      <a:r>
                        <a:rPr lang="da-DK" sz="1200" u="none" strike="noStrike" dirty="0">
                          <a:solidFill>
                            <a:schemeClr val="bg1"/>
                          </a:solidFill>
                          <a:effectLst/>
                        </a:rPr>
                        <a:t> </a:t>
                      </a:r>
                      <a:endParaRPr lang="da-DK" sz="1200" b="0" i="0" u="none" strike="noStrike" dirty="0">
                        <a:solidFill>
                          <a:schemeClr val="bg1"/>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8998893"/>
                  </a:ext>
                </a:extLst>
              </a:tr>
              <a:tr h="272404">
                <a:tc>
                  <a:txBody>
                    <a:bodyPr/>
                    <a:lstStyle/>
                    <a:p>
                      <a:pPr algn="l" fontAlgn="b">
                        <a:buNone/>
                      </a:pPr>
                      <a:r>
                        <a:rPr lang="da-DK" sz="1200" u="none" strike="noStrike">
                          <a:effectLst/>
                        </a:rPr>
                        <a:t>Ansøgninger i alt</a:t>
                      </a:r>
                      <a:endParaRPr lang="da-DK" sz="1200" b="0" i="0" u="none" strike="noStrike">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134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307</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58</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64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8</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73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91</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5591425"/>
                  </a:ext>
                </a:extLst>
              </a:tr>
              <a:tr h="272404">
                <a:tc>
                  <a:txBody>
                    <a:bodyPr/>
                    <a:lstStyle/>
                    <a:p>
                      <a:pPr algn="l" fontAlgn="b">
                        <a:buNone/>
                      </a:pPr>
                      <a:r>
                        <a:rPr lang="da-DK" sz="1200" u="none" strike="noStrike" dirty="0">
                          <a:effectLst/>
                        </a:rPr>
                        <a:t>Elever optaget</a:t>
                      </a:r>
                      <a:endParaRPr lang="da-DK" sz="1200" b="0" i="0" u="none" strike="noStrike" dirty="0">
                        <a:solidFill>
                          <a:srgbClr val="000000"/>
                        </a:solidFill>
                        <a:effectLst/>
                        <a:latin typeface="Aptos Narrow" panose="020B0004020202020204" pitchFamily="34" charset="0"/>
                      </a:endParaRPr>
                    </a:p>
                  </a:txBody>
                  <a:tcPr marL="95990"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34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4</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80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206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40</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26</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4</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9</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52</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da-DK" sz="1200" u="none" strike="noStrike" dirty="0">
                          <a:effectLst/>
                        </a:rPr>
                        <a:t> -</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21</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a:effectLst/>
                        </a:rPr>
                        <a:t>13</a:t>
                      </a:r>
                      <a:endParaRPr lang="da-DK" sz="1200" b="0" i="0" u="none" strike="noStrike">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da-DK" sz="1200" u="none" strike="noStrike" dirty="0">
                          <a:effectLst/>
                        </a:rPr>
                        <a:t>51</a:t>
                      </a:r>
                      <a:endParaRPr lang="da-DK" sz="1200" b="0" i="0" u="none" strike="noStrike" dirty="0">
                        <a:solidFill>
                          <a:srgbClr val="000000"/>
                        </a:solidFill>
                        <a:effectLst/>
                        <a:latin typeface="Aptos Narrow" panose="020B0004020202020204" pitchFamily="34" charset="0"/>
                      </a:endParaRPr>
                    </a:p>
                  </a:txBody>
                  <a:tcPr marL="5333" marR="5333" marT="53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1369976"/>
                  </a:ext>
                </a:extLst>
              </a:tr>
            </a:tbl>
          </a:graphicData>
        </a:graphic>
      </p:graphicFrame>
      <p:sp>
        <p:nvSpPr>
          <p:cNvPr id="7" name="Tekstfelt 6">
            <a:extLst>
              <a:ext uri="{FF2B5EF4-FFF2-40B4-BE49-F238E27FC236}">
                <a16:creationId xmlns:a16="http://schemas.microsoft.com/office/drawing/2014/main" id="{187B64BC-CE86-2C13-07AE-69D5288B9F72}"/>
              </a:ext>
            </a:extLst>
          </p:cNvPr>
          <p:cNvSpPr txBox="1"/>
          <p:nvPr/>
        </p:nvSpPr>
        <p:spPr>
          <a:xfrm>
            <a:off x="79438" y="614893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1716100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571EBD-C95E-94CC-551C-C180190296FD}"/>
              </a:ext>
            </a:extLst>
          </p:cNvPr>
          <p:cNvSpPr>
            <a:spLocks noGrp="1"/>
          </p:cNvSpPr>
          <p:nvPr>
            <p:ph type="title"/>
          </p:nvPr>
        </p:nvSpPr>
        <p:spPr/>
        <p:txBody>
          <a:bodyPr/>
          <a:lstStyle/>
          <a:p>
            <a:r>
              <a:rPr lang="da-DK" sz="3200" dirty="0"/>
              <a:t>Frafaldsårsager i overgangen til Hovedforløb 2025</a:t>
            </a:r>
          </a:p>
        </p:txBody>
      </p:sp>
      <p:sp>
        <p:nvSpPr>
          <p:cNvPr id="3" name="Pladsholder til dato 2">
            <a:extLst>
              <a:ext uri="{FF2B5EF4-FFF2-40B4-BE49-F238E27FC236}">
                <a16:creationId xmlns:a16="http://schemas.microsoft.com/office/drawing/2014/main" id="{D3EDA372-9D56-02DF-5496-3E79085E1C85}"/>
              </a:ext>
            </a:extLst>
          </p:cNvPr>
          <p:cNvSpPr>
            <a:spLocks noGrp="1"/>
          </p:cNvSpPr>
          <p:nvPr>
            <p:ph type="dt" sz="half" idx="10"/>
          </p:nvPr>
        </p:nvSpPr>
        <p:spPr/>
        <p:txBody>
          <a:bodyPr/>
          <a:lstStyle/>
          <a:p>
            <a:fld id="{8DDACFC2-E1B2-4F2E-A55F-384D4DA04568}" type="datetime5">
              <a:rPr lang="da-DK" smtClean="0"/>
              <a:t>september 2026</a:t>
            </a:fld>
            <a:endParaRPr lang="da-DK" dirty="0"/>
          </a:p>
        </p:txBody>
      </p:sp>
      <p:sp>
        <p:nvSpPr>
          <p:cNvPr id="4" name="Pladsholder til sidefod 3">
            <a:extLst>
              <a:ext uri="{FF2B5EF4-FFF2-40B4-BE49-F238E27FC236}">
                <a16:creationId xmlns:a16="http://schemas.microsoft.com/office/drawing/2014/main" id="{9C8429F6-3CFC-EAF7-E285-27C981B8962E}"/>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0978DC38-A8F6-1090-D158-5F0CFC7BD7B5}"/>
              </a:ext>
            </a:extLst>
          </p:cNvPr>
          <p:cNvSpPr>
            <a:spLocks noGrp="1"/>
          </p:cNvSpPr>
          <p:nvPr>
            <p:ph type="sldNum" sz="quarter" idx="12"/>
          </p:nvPr>
        </p:nvSpPr>
        <p:spPr/>
        <p:txBody>
          <a:bodyPr/>
          <a:lstStyle/>
          <a:p>
            <a:fld id="{F4781EAC-78B3-44ED-85DE-5B6C0B0E8165}" type="slidenum">
              <a:rPr lang="da-DK" smtClean="0"/>
              <a:pPr/>
              <a:t>50</a:t>
            </a:fld>
            <a:endParaRPr lang="da-DK"/>
          </a:p>
        </p:txBody>
      </p:sp>
      <p:graphicFrame>
        <p:nvGraphicFramePr>
          <p:cNvPr id="6" name="Diagram 5">
            <a:extLst>
              <a:ext uri="{FF2B5EF4-FFF2-40B4-BE49-F238E27FC236}">
                <a16:creationId xmlns:a16="http://schemas.microsoft.com/office/drawing/2014/main" id="{6AEDBF53-CE57-ECCC-A3C0-A42BCC5844FE}"/>
              </a:ext>
            </a:extLst>
          </p:cNvPr>
          <p:cNvGraphicFramePr>
            <a:graphicFrameLocks/>
          </p:cNvGraphicFramePr>
          <p:nvPr>
            <p:extLst>
              <p:ext uri="{D42A27DB-BD31-4B8C-83A1-F6EECF244321}">
                <p14:modId xmlns:p14="http://schemas.microsoft.com/office/powerpoint/2010/main" val="190421535"/>
              </p:ext>
            </p:extLst>
          </p:nvPr>
        </p:nvGraphicFramePr>
        <p:xfrm>
          <a:off x="1520023" y="1690688"/>
          <a:ext cx="7544846" cy="41455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7395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A6065F-3E34-E05F-4D29-E158840FD294}"/>
              </a:ext>
            </a:extLst>
          </p:cNvPr>
          <p:cNvSpPr>
            <a:spLocks noGrp="1"/>
          </p:cNvSpPr>
          <p:nvPr>
            <p:ph type="title"/>
          </p:nvPr>
        </p:nvSpPr>
        <p:spPr>
          <a:xfrm>
            <a:off x="345851" y="635770"/>
            <a:ext cx="11668000" cy="1325563"/>
          </a:xfrm>
        </p:spPr>
        <p:txBody>
          <a:bodyPr/>
          <a:lstStyle/>
          <a:p>
            <a:r>
              <a:rPr lang="da-DK" sz="4000" dirty="0"/>
              <a:t>Vurdering af overgangsfrekvenser</a:t>
            </a:r>
          </a:p>
        </p:txBody>
      </p:sp>
      <p:sp>
        <p:nvSpPr>
          <p:cNvPr id="4" name="Pladsholder til dato 3">
            <a:extLst>
              <a:ext uri="{FF2B5EF4-FFF2-40B4-BE49-F238E27FC236}">
                <a16:creationId xmlns:a16="http://schemas.microsoft.com/office/drawing/2014/main" id="{DA25205C-363D-586A-988A-B4C7B6F0FC98}"/>
              </a:ext>
            </a:extLst>
          </p:cNvPr>
          <p:cNvSpPr>
            <a:spLocks noGrp="1"/>
          </p:cNvSpPr>
          <p:nvPr>
            <p:ph type="dt" sz="half" idx="10"/>
          </p:nvPr>
        </p:nvSpPr>
        <p:spPr/>
        <p:txBody>
          <a:bodyPr/>
          <a:lstStyle/>
          <a:p>
            <a:fld id="{4E4493EF-152B-48DD-A402-03ADC5EBEC09}" type="datetime5">
              <a:rPr lang="da-DK" smtClean="0"/>
              <a:t>september 2026</a:t>
            </a:fld>
            <a:endParaRPr lang="da-DK" dirty="0"/>
          </a:p>
        </p:txBody>
      </p:sp>
      <p:sp>
        <p:nvSpPr>
          <p:cNvPr id="5" name="Pladsholder til sidefod 4">
            <a:extLst>
              <a:ext uri="{FF2B5EF4-FFF2-40B4-BE49-F238E27FC236}">
                <a16:creationId xmlns:a16="http://schemas.microsoft.com/office/drawing/2014/main" id="{37CF8D27-B839-31CD-E39A-E94DDBB986B5}"/>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92427A9B-A825-B7FC-195F-C2A991D814AE}"/>
              </a:ext>
            </a:extLst>
          </p:cNvPr>
          <p:cNvSpPr>
            <a:spLocks noGrp="1"/>
          </p:cNvSpPr>
          <p:nvPr>
            <p:ph type="sldNum" sz="quarter" idx="12"/>
          </p:nvPr>
        </p:nvSpPr>
        <p:spPr/>
        <p:txBody>
          <a:bodyPr/>
          <a:lstStyle/>
          <a:p>
            <a:fld id="{F4781EAC-78B3-44ED-85DE-5B6C0B0E8165}" type="slidenum">
              <a:rPr lang="da-DK" smtClean="0"/>
              <a:pPr/>
              <a:t>51</a:t>
            </a:fld>
            <a:endParaRPr lang="da-DK"/>
          </a:p>
        </p:txBody>
      </p:sp>
      <p:sp>
        <p:nvSpPr>
          <p:cNvPr id="10" name="Tekstfelt 9">
            <a:extLst>
              <a:ext uri="{FF2B5EF4-FFF2-40B4-BE49-F238E27FC236}">
                <a16:creationId xmlns:a16="http://schemas.microsoft.com/office/drawing/2014/main" id="{BB07EA1A-5D5D-FD54-8D56-BAD91B5ABF70}"/>
              </a:ext>
            </a:extLst>
          </p:cNvPr>
          <p:cNvSpPr txBox="1"/>
          <p:nvPr/>
        </p:nvSpPr>
        <p:spPr>
          <a:xfrm>
            <a:off x="265464" y="1571453"/>
            <a:ext cx="8870868" cy="2308324"/>
          </a:xfrm>
          <a:prstGeom prst="rect">
            <a:avLst/>
          </a:prstGeom>
          <a:noFill/>
        </p:spPr>
        <p:txBody>
          <a:bodyPr wrap="square" rtlCol="0">
            <a:spAutoFit/>
          </a:bodyPr>
          <a:lstStyle/>
          <a:p>
            <a:r>
              <a:rPr lang="da-DK" dirty="0"/>
              <a:t>I 2023 overgik 594 elever fra GF2 til hovedforløb, svarende til 48,8%. I 2024 overgik 962 elever, svarende til 66,5%, og i 2025 overgik 933 elever, svarende til 74,9%. </a:t>
            </a:r>
          </a:p>
          <a:p>
            <a:endParaRPr lang="da-DK" dirty="0"/>
          </a:p>
          <a:p>
            <a:r>
              <a:rPr lang="da-DK" dirty="0"/>
              <a:t>Blandt de elever, der ikke overgik til hovedforløb i 2025, var den hyppigste årsag, at de havde fuldført GF2 uden at fortsætte på hovedforløb, efterfulgt af ophørt læreforhold.</a:t>
            </a:r>
          </a:p>
          <a:p>
            <a:endParaRPr lang="da-DK" dirty="0"/>
          </a:p>
        </p:txBody>
      </p:sp>
    </p:spTree>
    <p:extLst>
      <p:ext uri="{BB962C8B-B14F-4D97-AF65-F5344CB8AC3E}">
        <p14:creationId xmlns:p14="http://schemas.microsoft.com/office/powerpoint/2010/main" val="1709463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D62C8-9582-370D-CCDB-432DD30763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EBEC354-EB9D-A680-D7A1-3AE0DB310754}"/>
              </a:ext>
            </a:extLst>
          </p:cNvPr>
          <p:cNvSpPr>
            <a:spLocks noGrp="1"/>
          </p:cNvSpPr>
          <p:nvPr>
            <p:ph type="title"/>
          </p:nvPr>
        </p:nvSpPr>
        <p:spPr>
          <a:xfrm>
            <a:off x="508770" y="2719256"/>
            <a:ext cx="8943140" cy="1419487"/>
          </a:xfrm>
        </p:spPr>
        <p:txBody>
          <a:bodyPr/>
          <a:lstStyle/>
          <a:p>
            <a:r>
              <a:rPr lang="da-DK" sz="3200" dirty="0"/>
              <a:t>Beskæftigelsesfrekvenser EUD/EUX</a:t>
            </a:r>
          </a:p>
        </p:txBody>
      </p:sp>
      <p:sp>
        <p:nvSpPr>
          <p:cNvPr id="3" name="Pladsholder til dato 2">
            <a:extLst>
              <a:ext uri="{FF2B5EF4-FFF2-40B4-BE49-F238E27FC236}">
                <a16:creationId xmlns:a16="http://schemas.microsoft.com/office/drawing/2014/main" id="{8C10A091-D432-90AA-D601-07BD892B85E4}"/>
              </a:ext>
            </a:extLst>
          </p:cNvPr>
          <p:cNvSpPr>
            <a:spLocks noGrp="1"/>
          </p:cNvSpPr>
          <p:nvPr>
            <p:ph type="dt" sz="half" idx="10"/>
          </p:nvPr>
        </p:nvSpPr>
        <p:spPr/>
        <p:txBody>
          <a:bodyPr/>
          <a:lstStyle/>
          <a:p>
            <a:fld id="{5D54A63A-C880-496A-9165-6441C89C8C27}" type="datetime5">
              <a:rPr lang="da-DK" smtClean="0"/>
              <a:t>september 2026</a:t>
            </a:fld>
            <a:endParaRPr lang="da-DK" dirty="0"/>
          </a:p>
        </p:txBody>
      </p:sp>
      <p:sp>
        <p:nvSpPr>
          <p:cNvPr id="4" name="Pladsholder til sidefod 3">
            <a:extLst>
              <a:ext uri="{FF2B5EF4-FFF2-40B4-BE49-F238E27FC236}">
                <a16:creationId xmlns:a16="http://schemas.microsoft.com/office/drawing/2014/main" id="{14672B3E-CE3E-D46D-CFDF-FBA78B847EB5}"/>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9044CFA1-1374-4585-0495-3E5919994105}"/>
              </a:ext>
            </a:extLst>
          </p:cNvPr>
          <p:cNvSpPr>
            <a:spLocks noGrp="1"/>
          </p:cNvSpPr>
          <p:nvPr>
            <p:ph type="sldNum" sz="quarter" idx="12"/>
          </p:nvPr>
        </p:nvSpPr>
        <p:spPr/>
        <p:txBody>
          <a:bodyPr/>
          <a:lstStyle/>
          <a:p>
            <a:fld id="{F4781EAC-78B3-44ED-85DE-5B6C0B0E8165}" type="slidenum">
              <a:rPr lang="da-DK" smtClean="0"/>
              <a:pPr/>
              <a:t>52</a:t>
            </a:fld>
            <a:endParaRPr lang="da-DK"/>
          </a:p>
        </p:txBody>
      </p:sp>
    </p:spTree>
    <p:extLst>
      <p:ext uri="{BB962C8B-B14F-4D97-AF65-F5344CB8AC3E}">
        <p14:creationId xmlns:p14="http://schemas.microsoft.com/office/powerpoint/2010/main" val="2291621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EFF31A-E25D-B088-3472-11A4952996A8}"/>
              </a:ext>
            </a:extLst>
          </p:cNvPr>
          <p:cNvSpPr>
            <a:spLocks noGrp="1"/>
          </p:cNvSpPr>
          <p:nvPr>
            <p:ph type="title"/>
          </p:nvPr>
        </p:nvSpPr>
        <p:spPr/>
        <p:txBody>
          <a:bodyPr/>
          <a:lstStyle/>
          <a:p>
            <a:r>
              <a:rPr lang="da-DK" dirty="0"/>
              <a:t>Beskæftigelsesfrekvenser for TEC OG LANDSTAL FORDELT PÅ UDDANNELSE</a:t>
            </a:r>
          </a:p>
        </p:txBody>
      </p:sp>
      <p:sp>
        <p:nvSpPr>
          <p:cNvPr id="3" name="Pladsholder til dato 2">
            <a:extLst>
              <a:ext uri="{FF2B5EF4-FFF2-40B4-BE49-F238E27FC236}">
                <a16:creationId xmlns:a16="http://schemas.microsoft.com/office/drawing/2014/main" id="{CAE3BC9A-AF63-5710-651D-8D12260F8B86}"/>
              </a:ext>
            </a:extLst>
          </p:cNvPr>
          <p:cNvSpPr>
            <a:spLocks noGrp="1"/>
          </p:cNvSpPr>
          <p:nvPr>
            <p:ph type="dt" sz="half" idx="10"/>
          </p:nvPr>
        </p:nvSpPr>
        <p:spPr/>
        <p:txBody>
          <a:bodyPr/>
          <a:lstStyle/>
          <a:p>
            <a:fld id="{CFBAC109-AECF-4E41-AD47-473CBC866D93}" type="datetime5">
              <a:rPr lang="da-DK" smtClean="0"/>
              <a:t>september 2026</a:t>
            </a:fld>
            <a:endParaRPr lang="da-DK" dirty="0"/>
          </a:p>
        </p:txBody>
      </p:sp>
      <p:sp>
        <p:nvSpPr>
          <p:cNvPr id="4" name="Pladsholder til sidefod 3">
            <a:extLst>
              <a:ext uri="{FF2B5EF4-FFF2-40B4-BE49-F238E27FC236}">
                <a16:creationId xmlns:a16="http://schemas.microsoft.com/office/drawing/2014/main" id="{C64C2169-48A6-44F1-1E66-0C1FDB7D1D7C}"/>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5038F74-AAC4-E7AD-036F-DA010081C4A8}"/>
              </a:ext>
            </a:extLst>
          </p:cNvPr>
          <p:cNvSpPr>
            <a:spLocks noGrp="1"/>
          </p:cNvSpPr>
          <p:nvPr>
            <p:ph type="sldNum" sz="quarter" idx="12"/>
          </p:nvPr>
        </p:nvSpPr>
        <p:spPr/>
        <p:txBody>
          <a:bodyPr/>
          <a:lstStyle/>
          <a:p>
            <a:fld id="{F4781EAC-78B3-44ED-85DE-5B6C0B0E8165}" type="slidenum">
              <a:rPr lang="da-DK" smtClean="0"/>
              <a:pPr/>
              <a:t>53</a:t>
            </a:fld>
            <a:endParaRPr lang="da-DK"/>
          </a:p>
        </p:txBody>
      </p:sp>
      <p:sp>
        <p:nvSpPr>
          <p:cNvPr id="7" name="Tekstfelt 6">
            <a:extLst>
              <a:ext uri="{FF2B5EF4-FFF2-40B4-BE49-F238E27FC236}">
                <a16:creationId xmlns:a16="http://schemas.microsoft.com/office/drawing/2014/main" id="{1E552097-058A-41FC-F063-1BEEAB310B2E}"/>
              </a:ext>
            </a:extLst>
          </p:cNvPr>
          <p:cNvSpPr txBox="1"/>
          <p:nvPr/>
        </p:nvSpPr>
        <p:spPr>
          <a:xfrm>
            <a:off x="458904" y="5221937"/>
            <a:ext cx="9955764" cy="276999"/>
          </a:xfrm>
          <a:prstGeom prst="rect">
            <a:avLst/>
          </a:prstGeom>
          <a:noFill/>
        </p:spPr>
        <p:txBody>
          <a:bodyPr wrap="square" rtlCol="0">
            <a:spAutoFit/>
          </a:bodyPr>
          <a:lstStyle/>
          <a:p>
            <a:r>
              <a:rPr lang="da-DK" sz="1200" dirty="0"/>
              <a:t>Beskæftigelsesfrekvenser pr. uddannelse. Elever der har endt deres uddannelse i 2023. Opgjort i 2024</a:t>
            </a:r>
          </a:p>
        </p:txBody>
      </p:sp>
      <p:sp>
        <p:nvSpPr>
          <p:cNvPr id="9" name="Tekstfelt 8">
            <a:extLst>
              <a:ext uri="{FF2B5EF4-FFF2-40B4-BE49-F238E27FC236}">
                <a16:creationId xmlns:a16="http://schemas.microsoft.com/office/drawing/2014/main" id="{7B209B5D-905F-837A-01B0-A41E05BA6833}"/>
              </a:ext>
            </a:extLst>
          </p:cNvPr>
          <p:cNvSpPr txBox="1"/>
          <p:nvPr/>
        </p:nvSpPr>
        <p:spPr>
          <a:xfrm>
            <a:off x="142779" y="6093271"/>
            <a:ext cx="4619708" cy="261610"/>
          </a:xfrm>
          <a:prstGeom prst="rect">
            <a:avLst/>
          </a:prstGeom>
          <a:noFill/>
        </p:spPr>
        <p:txBody>
          <a:bodyPr wrap="square" rtlCol="0">
            <a:spAutoFit/>
          </a:bodyPr>
          <a:lstStyle/>
          <a:p>
            <a:r>
              <a:rPr lang="da-DK" sz="1100" i="1" dirty="0"/>
              <a:t>Kilde: Uddannelsesstatistik.dk. Data hentet d. 4. august 2026</a:t>
            </a:r>
          </a:p>
        </p:txBody>
      </p:sp>
      <p:graphicFrame>
        <p:nvGraphicFramePr>
          <p:cNvPr id="8" name="Diagram 7">
            <a:extLst>
              <a:ext uri="{FF2B5EF4-FFF2-40B4-BE49-F238E27FC236}">
                <a16:creationId xmlns:a16="http://schemas.microsoft.com/office/drawing/2014/main" id="{EA59E930-4280-9617-6630-D6A4574E7FE7}"/>
              </a:ext>
            </a:extLst>
          </p:cNvPr>
          <p:cNvGraphicFramePr>
            <a:graphicFrameLocks/>
          </p:cNvGraphicFramePr>
          <p:nvPr>
            <p:extLst>
              <p:ext uri="{D42A27DB-BD31-4B8C-83A1-F6EECF244321}">
                <p14:modId xmlns:p14="http://schemas.microsoft.com/office/powerpoint/2010/main" val="907419583"/>
              </p:ext>
            </p:extLst>
          </p:nvPr>
        </p:nvGraphicFramePr>
        <p:xfrm>
          <a:off x="318078" y="1690688"/>
          <a:ext cx="11068190" cy="35312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712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EF1A5-F68F-8D5E-1795-C029B664C06E}"/>
              </a:ext>
            </a:extLst>
          </p:cNvPr>
          <p:cNvSpPr>
            <a:spLocks noGrp="1"/>
          </p:cNvSpPr>
          <p:nvPr>
            <p:ph type="title"/>
          </p:nvPr>
        </p:nvSpPr>
        <p:spPr>
          <a:xfrm>
            <a:off x="524000" y="664146"/>
            <a:ext cx="11668000" cy="589456"/>
          </a:xfrm>
        </p:spPr>
        <p:txBody>
          <a:bodyPr/>
          <a:lstStyle/>
          <a:p>
            <a:r>
              <a:rPr lang="da-DK" sz="3600" dirty="0"/>
              <a:t>Vurdering af beskæftigelsesfrekvenser</a:t>
            </a:r>
          </a:p>
        </p:txBody>
      </p:sp>
      <p:sp>
        <p:nvSpPr>
          <p:cNvPr id="3" name="Pladsholder til indhold 2">
            <a:extLst>
              <a:ext uri="{FF2B5EF4-FFF2-40B4-BE49-F238E27FC236}">
                <a16:creationId xmlns:a16="http://schemas.microsoft.com/office/drawing/2014/main" id="{CC81781C-C8FD-E3D0-BDE1-105EDEBF7901}"/>
              </a:ext>
            </a:extLst>
          </p:cNvPr>
          <p:cNvSpPr>
            <a:spLocks noGrp="1"/>
          </p:cNvSpPr>
          <p:nvPr>
            <p:ph idx="1"/>
          </p:nvPr>
        </p:nvSpPr>
        <p:spPr>
          <a:xfrm>
            <a:off x="524000" y="1465588"/>
            <a:ext cx="10059556" cy="4565341"/>
          </a:xfrm>
        </p:spPr>
        <p:txBody>
          <a:bodyPr/>
          <a:lstStyle/>
          <a:p>
            <a:pPr marL="0" indent="0">
              <a:buNone/>
            </a:pPr>
            <a:r>
              <a:rPr lang="da-DK" sz="2000" b="0" dirty="0"/>
              <a:t>Beskæftigelsesfrekvensen angiver andelen af elever i beskæftigelse efter endt uddannelse. Frekvensen måles fra 0 til 1, hvor 1 svarer til 100% beskæftigelse. Beskæftigelsesfrekvenserne for elever, der afsluttede deres uddannelse i 2023, varierer på TEC fra 0,71 til 1,00 på tværs af uddannelserne. De højeste beskæftigelsesfrekvenser på TEC ses på serviceassistentuddannelsen (1,00), vejgodstransportuddannelsen (0,98) og lager- og terminaluddannelsen (0,88). </a:t>
            </a:r>
          </a:p>
          <a:p>
            <a:pPr marL="0" indent="0">
              <a:buNone/>
            </a:pPr>
            <a:r>
              <a:rPr lang="da-DK" sz="2000" b="0" dirty="0"/>
              <a:t> </a:t>
            </a:r>
          </a:p>
          <a:p>
            <a:pPr marL="0" indent="0">
              <a:buNone/>
            </a:pPr>
            <a:r>
              <a:rPr lang="da-DK" sz="2000" b="0" dirty="0"/>
              <a:t>På flere uddannelser ligger </a:t>
            </a:r>
            <a:r>
              <a:rPr lang="da-DK" sz="2000" b="0" dirty="0" err="1"/>
              <a:t>TECs</a:t>
            </a:r>
            <a:r>
              <a:rPr lang="da-DK" sz="2000" b="0" dirty="0"/>
              <a:t> beskæftigelsesfrekvens tæt på eller over landsgennemsnittet, herunder serviceassistent-, vejgodstransport-, lager- og terminal- samt finmekanikeruddannelsen. På andre uddannelser ligger beskæftigelsesfrekvensen under landsgennemsnittet, blandt andet på lastvognsmekaniker- og personvognsmekanikeruddannelsen.</a:t>
            </a:r>
          </a:p>
          <a:p>
            <a:pPr marL="0" indent="0">
              <a:buNone/>
            </a:pPr>
            <a:r>
              <a:rPr lang="da-DK" sz="2000" b="0" dirty="0"/>
              <a:t> </a:t>
            </a:r>
          </a:p>
          <a:p>
            <a:pPr marL="0" indent="0">
              <a:buNone/>
            </a:pPr>
            <a:r>
              <a:rPr lang="da-DK" sz="2000" b="0" dirty="0"/>
              <a:t>Samlet set viser tallene, at </a:t>
            </a:r>
            <a:r>
              <a:rPr lang="da-DK" sz="2000" b="0" dirty="0" err="1"/>
              <a:t>TECs</a:t>
            </a:r>
            <a:r>
              <a:rPr lang="da-DK" sz="2000" b="0" dirty="0"/>
              <a:t> beskæftigelsesfrekvenser ligger på et højt niveau, men med variation mellem de enkelte uddannelser</a:t>
            </a:r>
          </a:p>
          <a:p>
            <a:pPr marL="0" indent="0">
              <a:buNone/>
            </a:pPr>
            <a:endParaRPr lang="da-DK" dirty="0"/>
          </a:p>
        </p:txBody>
      </p:sp>
      <p:sp>
        <p:nvSpPr>
          <p:cNvPr id="4" name="Pladsholder til dato 3">
            <a:extLst>
              <a:ext uri="{FF2B5EF4-FFF2-40B4-BE49-F238E27FC236}">
                <a16:creationId xmlns:a16="http://schemas.microsoft.com/office/drawing/2014/main" id="{A081607D-B4E1-B6F0-71B3-8384662EB0F1}"/>
              </a:ext>
            </a:extLst>
          </p:cNvPr>
          <p:cNvSpPr>
            <a:spLocks noGrp="1"/>
          </p:cNvSpPr>
          <p:nvPr>
            <p:ph type="dt" sz="half" idx="10"/>
          </p:nvPr>
        </p:nvSpPr>
        <p:spPr/>
        <p:txBody>
          <a:bodyPr/>
          <a:lstStyle/>
          <a:p>
            <a:fld id="{0D415459-1880-49B2-98F9-1816B33EBA31}" type="datetime5">
              <a:rPr lang="da-DK" smtClean="0"/>
              <a:t>september 2026</a:t>
            </a:fld>
            <a:endParaRPr lang="da-DK" dirty="0"/>
          </a:p>
        </p:txBody>
      </p:sp>
      <p:sp>
        <p:nvSpPr>
          <p:cNvPr id="5" name="Pladsholder til sidefod 4">
            <a:extLst>
              <a:ext uri="{FF2B5EF4-FFF2-40B4-BE49-F238E27FC236}">
                <a16:creationId xmlns:a16="http://schemas.microsoft.com/office/drawing/2014/main" id="{25EA30A1-ADDF-7B08-8EEC-A2CCDBE33197}"/>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642D7F67-2985-9C9F-EB5C-A890174E750E}"/>
              </a:ext>
            </a:extLst>
          </p:cNvPr>
          <p:cNvSpPr>
            <a:spLocks noGrp="1"/>
          </p:cNvSpPr>
          <p:nvPr>
            <p:ph type="sldNum" sz="quarter" idx="12"/>
          </p:nvPr>
        </p:nvSpPr>
        <p:spPr/>
        <p:txBody>
          <a:bodyPr/>
          <a:lstStyle/>
          <a:p>
            <a:fld id="{F4781EAC-78B3-44ED-85DE-5B6C0B0E8165}" type="slidenum">
              <a:rPr lang="da-DK" smtClean="0"/>
              <a:pPr/>
              <a:t>54</a:t>
            </a:fld>
            <a:endParaRPr lang="da-DK"/>
          </a:p>
        </p:txBody>
      </p:sp>
    </p:spTree>
    <p:extLst>
      <p:ext uri="{BB962C8B-B14F-4D97-AF65-F5344CB8AC3E}">
        <p14:creationId xmlns:p14="http://schemas.microsoft.com/office/powerpoint/2010/main" val="3818150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5E5215-6F0D-5B4D-228B-EBD153D6DEEC}"/>
              </a:ext>
            </a:extLst>
          </p:cNvPr>
          <p:cNvSpPr>
            <a:spLocks noGrp="1"/>
          </p:cNvSpPr>
          <p:nvPr>
            <p:ph type="title"/>
          </p:nvPr>
        </p:nvSpPr>
        <p:spPr>
          <a:xfrm>
            <a:off x="627809" y="2767010"/>
            <a:ext cx="8977368" cy="938298"/>
          </a:xfrm>
        </p:spPr>
        <p:txBody>
          <a:bodyPr/>
          <a:lstStyle/>
          <a:p>
            <a:r>
              <a:rPr lang="da-DK" sz="3200" dirty="0"/>
              <a:t>Antal uddannelsesaftaler EUD/EUX</a:t>
            </a:r>
          </a:p>
        </p:txBody>
      </p:sp>
      <p:sp>
        <p:nvSpPr>
          <p:cNvPr id="3" name="Pladsholder til dato 2">
            <a:extLst>
              <a:ext uri="{FF2B5EF4-FFF2-40B4-BE49-F238E27FC236}">
                <a16:creationId xmlns:a16="http://schemas.microsoft.com/office/drawing/2014/main" id="{2827573E-5BE6-DC05-478C-DFA5906E3ADB}"/>
              </a:ext>
            </a:extLst>
          </p:cNvPr>
          <p:cNvSpPr>
            <a:spLocks noGrp="1"/>
          </p:cNvSpPr>
          <p:nvPr>
            <p:ph type="dt" sz="half" idx="10"/>
          </p:nvPr>
        </p:nvSpPr>
        <p:spPr/>
        <p:txBody>
          <a:bodyPr/>
          <a:lstStyle/>
          <a:p>
            <a:fld id="{5EB0E30C-1D5A-4419-96B1-E338711D7CD4}" type="datetime5">
              <a:rPr lang="da-DK" smtClean="0"/>
              <a:t>september 2026</a:t>
            </a:fld>
            <a:endParaRPr lang="da-DK" dirty="0"/>
          </a:p>
        </p:txBody>
      </p:sp>
      <p:sp>
        <p:nvSpPr>
          <p:cNvPr id="4" name="Pladsholder til sidefod 3">
            <a:extLst>
              <a:ext uri="{FF2B5EF4-FFF2-40B4-BE49-F238E27FC236}">
                <a16:creationId xmlns:a16="http://schemas.microsoft.com/office/drawing/2014/main" id="{8B1AA351-AC6C-F36C-DBE4-C5653A201566}"/>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98E584BB-EC2C-48C1-04B2-6FE81B627185}"/>
              </a:ext>
            </a:extLst>
          </p:cNvPr>
          <p:cNvSpPr>
            <a:spLocks noGrp="1"/>
          </p:cNvSpPr>
          <p:nvPr>
            <p:ph type="sldNum" sz="quarter" idx="12"/>
          </p:nvPr>
        </p:nvSpPr>
        <p:spPr/>
        <p:txBody>
          <a:bodyPr/>
          <a:lstStyle/>
          <a:p>
            <a:fld id="{F4781EAC-78B3-44ED-85DE-5B6C0B0E8165}" type="slidenum">
              <a:rPr lang="da-DK" smtClean="0"/>
              <a:pPr/>
              <a:t>55</a:t>
            </a:fld>
            <a:endParaRPr lang="da-DK"/>
          </a:p>
        </p:txBody>
      </p:sp>
    </p:spTree>
    <p:extLst>
      <p:ext uri="{BB962C8B-B14F-4D97-AF65-F5344CB8AC3E}">
        <p14:creationId xmlns:p14="http://schemas.microsoft.com/office/powerpoint/2010/main" val="37108958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DD505D-2528-3294-CEE1-BC479A5B49A3}"/>
              </a:ext>
            </a:extLst>
          </p:cNvPr>
          <p:cNvSpPr>
            <a:spLocks noGrp="1"/>
          </p:cNvSpPr>
          <p:nvPr>
            <p:ph type="title"/>
          </p:nvPr>
        </p:nvSpPr>
        <p:spPr>
          <a:xfrm>
            <a:off x="270001" y="98621"/>
            <a:ext cx="11668000" cy="1325563"/>
          </a:xfrm>
        </p:spPr>
        <p:txBody>
          <a:bodyPr/>
          <a:lstStyle/>
          <a:p>
            <a:r>
              <a:rPr lang="da-DK" sz="3200" dirty="0"/>
              <a:t>Antal uddannelsesaftaler på GF2 EUD/EUX i 2024 og 2025</a:t>
            </a:r>
          </a:p>
        </p:txBody>
      </p:sp>
      <p:sp>
        <p:nvSpPr>
          <p:cNvPr id="3" name="Pladsholder til dato 2">
            <a:extLst>
              <a:ext uri="{FF2B5EF4-FFF2-40B4-BE49-F238E27FC236}">
                <a16:creationId xmlns:a16="http://schemas.microsoft.com/office/drawing/2014/main" id="{434AF3A9-C042-8B7A-C26C-627F25AF2DCD}"/>
              </a:ext>
            </a:extLst>
          </p:cNvPr>
          <p:cNvSpPr>
            <a:spLocks noGrp="1"/>
          </p:cNvSpPr>
          <p:nvPr>
            <p:ph type="dt" sz="half" idx="10"/>
          </p:nvPr>
        </p:nvSpPr>
        <p:spPr/>
        <p:txBody>
          <a:bodyPr/>
          <a:lstStyle/>
          <a:p>
            <a:fld id="{DAD0ADB9-598A-46A2-9ACC-FBAD334EB865}" type="datetime5">
              <a:rPr lang="da-DK" smtClean="0"/>
              <a:t>september 2026</a:t>
            </a:fld>
            <a:endParaRPr lang="da-DK" dirty="0"/>
          </a:p>
        </p:txBody>
      </p:sp>
      <p:sp>
        <p:nvSpPr>
          <p:cNvPr id="4" name="Pladsholder til sidefod 3">
            <a:extLst>
              <a:ext uri="{FF2B5EF4-FFF2-40B4-BE49-F238E27FC236}">
                <a16:creationId xmlns:a16="http://schemas.microsoft.com/office/drawing/2014/main" id="{5C2B5B73-955B-B863-0012-AD49D3431676}"/>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0E91A249-05F4-51AD-2F38-AF9BAEFA3AA0}"/>
              </a:ext>
            </a:extLst>
          </p:cNvPr>
          <p:cNvSpPr>
            <a:spLocks noGrp="1"/>
          </p:cNvSpPr>
          <p:nvPr>
            <p:ph type="sldNum" sz="quarter" idx="12"/>
          </p:nvPr>
        </p:nvSpPr>
        <p:spPr/>
        <p:txBody>
          <a:bodyPr/>
          <a:lstStyle/>
          <a:p>
            <a:fld id="{F4781EAC-78B3-44ED-85DE-5B6C0B0E8165}" type="slidenum">
              <a:rPr lang="da-DK" smtClean="0"/>
              <a:pPr/>
              <a:t>56</a:t>
            </a:fld>
            <a:endParaRPr lang="da-DK"/>
          </a:p>
        </p:txBody>
      </p:sp>
      <p:graphicFrame>
        <p:nvGraphicFramePr>
          <p:cNvPr id="6" name="Tabel 5">
            <a:extLst>
              <a:ext uri="{FF2B5EF4-FFF2-40B4-BE49-F238E27FC236}">
                <a16:creationId xmlns:a16="http://schemas.microsoft.com/office/drawing/2014/main" id="{F9A4D57F-5C9D-AF0B-0D3D-0C9A48F0DB4B}"/>
              </a:ext>
            </a:extLst>
          </p:cNvPr>
          <p:cNvGraphicFramePr>
            <a:graphicFrameLocks noGrp="1"/>
          </p:cNvGraphicFramePr>
          <p:nvPr>
            <p:extLst>
              <p:ext uri="{D42A27DB-BD31-4B8C-83A1-F6EECF244321}">
                <p14:modId xmlns:p14="http://schemas.microsoft.com/office/powerpoint/2010/main" val="3476233020"/>
              </p:ext>
            </p:extLst>
          </p:nvPr>
        </p:nvGraphicFramePr>
        <p:xfrm>
          <a:off x="385988" y="5301011"/>
          <a:ext cx="10307188" cy="661360"/>
        </p:xfrm>
        <a:graphic>
          <a:graphicData uri="http://schemas.openxmlformats.org/drawingml/2006/table">
            <a:tbl>
              <a:tblPr firstRow="1" bandRow="1">
                <a:tableStyleId>{8A107856-5554-42FB-B03E-39F5DBC370BA}</a:tableStyleId>
              </a:tblPr>
              <a:tblGrid>
                <a:gridCol w="5153594">
                  <a:extLst>
                    <a:ext uri="{9D8B030D-6E8A-4147-A177-3AD203B41FA5}">
                      <a16:colId xmlns:a16="http://schemas.microsoft.com/office/drawing/2014/main" val="961160392"/>
                    </a:ext>
                  </a:extLst>
                </a:gridCol>
                <a:gridCol w="5153594">
                  <a:extLst>
                    <a:ext uri="{9D8B030D-6E8A-4147-A177-3AD203B41FA5}">
                      <a16:colId xmlns:a16="http://schemas.microsoft.com/office/drawing/2014/main" val="1295982465"/>
                    </a:ext>
                  </a:extLst>
                </a:gridCol>
              </a:tblGrid>
              <a:tr h="330680">
                <a:tc>
                  <a:txBody>
                    <a:bodyPr/>
                    <a:lstStyle/>
                    <a:p>
                      <a:r>
                        <a:rPr lang="da-DK" sz="1400" b="0" dirty="0">
                          <a:solidFill>
                            <a:schemeClr val="tx1"/>
                          </a:solidFill>
                        </a:rPr>
                        <a:t>Antal aktive/gennemførte elever på GF2 EUD/EUX 2024</a:t>
                      </a:r>
                    </a:p>
                  </a:txBody>
                  <a:tcPr/>
                </a:tc>
                <a:tc>
                  <a:txBody>
                    <a:bodyPr/>
                    <a:lstStyle/>
                    <a:p>
                      <a:r>
                        <a:rPr lang="da-DK" sz="1400" b="0" dirty="0">
                          <a:solidFill>
                            <a:schemeClr val="tx1"/>
                          </a:solidFill>
                        </a:rPr>
                        <a:t>1423</a:t>
                      </a:r>
                    </a:p>
                  </a:txBody>
                  <a:tcPr/>
                </a:tc>
                <a:extLst>
                  <a:ext uri="{0D108BD9-81ED-4DB2-BD59-A6C34878D82A}">
                    <a16:rowId xmlns:a16="http://schemas.microsoft.com/office/drawing/2014/main" val="3995509832"/>
                  </a:ext>
                </a:extLst>
              </a:tr>
              <a:tr h="330680">
                <a:tc>
                  <a:txBody>
                    <a:bodyPr/>
                    <a:lstStyle/>
                    <a:p>
                      <a:r>
                        <a:rPr lang="da-DK" sz="1400" b="0" dirty="0">
                          <a:solidFill>
                            <a:schemeClr val="tx1"/>
                          </a:solidFill>
                        </a:rPr>
                        <a:t>Antal aktive/gennemførte elever på GF2 EUD/EUX 2025</a:t>
                      </a:r>
                    </a:p>
                  </a:txBody>
                  <a:tcPr/>
                </a:tc>
                <a:tc>
                  <a:txBody>
                    <a:bodyPr/>
                    <a:lstStyle/>
                    <a:p>
                      <a:r>
                        <a:rPr lang="da-DK" sz="1400" b="0" dirty="0">
                          <a:solidFill>
                            <a:schemeClr val="tx1"/>
                          </a:solidFill>
                        </a:rPr>
                        <a:t>1205</a:t>
                      </a:r>
                    </a:p>
                  </a:txBody>
                  <a:tcPr/>
                </a:tc>
                <a:extLst>
                  <a:ext uri="{0D108BD9-81ED-4DB2-BD59-A6C34878D82A}">
                    <a16:rowId xmlns:a16="http://schemas.microsoft.com/office/drawing/2014/main" val="3351072675"/>
                  </a:ext>
                </a:extLst>
              </a:tr>
            </a:tbl>
          </a:graphicData>
        </a:graphic>
      </p:graphicFrame>
      <p:sp>
        <p:nvSpPr>
          <p:cNvPr id="8" name="Tekstfelt 7">
            <a:extLst>
              <a:ext uri="{FF2B5EF4-FFF2-40B4-BE49-F238E27FC236}">
                <a16:creationId xmlns:a16="http://schemas.microsoft.com/office/drawing/2014/main" id="{C5649B7C-0FAE-8DFE-B862-5413A4FE603F}"/>
              </a:ext>
            </a:extLst>
          </p:cNvPr>
          <p:cNvSpPr txBox="1"/>
          <p:nvPr/>
        </p:nvSpPr>
        <p:spPr>
          <a:xfrm>
            <a:off x="95071" y="6274125"/>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11. august 2026</a:t>
            </a:r>
          </a:p>
        </p:txBody>
      </p:sp>
      <p:graphicFrame>
        <p:nvGraphicFramePr>
          <p:cNvPr id="10" name="Diagram 9">
            <a:extLst>
              <a:ext uri="{FF2B5EF4-FFF2-40B4-BE49-F238E27FC236}">
                <a16:creationId xmlns:a16="http://schemas.microsoft.com/office/drawing/2014/main" id="{180E3927-23AA-DF83-F473-B94CC44EBE1F}"/>
              </a:ext>
            </a:extLst>
          </p:cNvPr>
          <p:cNvGraphicFramePr>
            <a:graphicFrameLocks/>
          </p:cNvGraphicFramePr>
          <p:nvPr>
            <p:extLst>
              <p:ext uri="{D42A27DB-BD31-4B8C-83A1-F6EECF244321}">
                <p14:modId xmlns:p14="http://schemas.microsoft.com/office/powerpoint/2010/main" val="901381142"/>
              </p:ext>
            </p:extLst>
          </p:nvPr>
        </p:nvGraphicFramePr>
        <p:xfrm>
          <a:off x="385988" y="1246942"/>
          <a:ext cx="9574441" cy="4003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85829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AF6CC5-AAE3-0426-2851-DA277088B74C}"/>
              </a:ext>
            </a:extLst>
          </p:cNvPr>
          <p:cNvSpPr>
            <a:spLocks noGrp="1"/>
          </p:cNvSpPr>
          <p:nvPr>
            <p:ph type="title"/>
          </p:nvPr>
        </p:nvSpPr>
        <p:spPr>
          <a:xfrm>
            <a:off x="357464" y="827421"/>
            <a:ext cx="11668000" cy="1325563"/>
          </a:xfrm>
        </p:spPr>
        <p:txBody>
          <a:bodyPr/>
          <a:lstStyle/>
          <a:p>
            <a:r>
              <a:rPr lang="da-DK" sz="3600" dirty="0"/>
              <a:t>Vurdering af antal uddannelsesaftaler</a:t>
            </a:r>
          </a:p>
        </p:txBody>
      </p:sp>
      <p:sp>
        <p:nvSpPr>
          <p:cNvPr id="3" name="Pladsholder til indhold 2">
            <a:extLst>
              <a:ext uri="{FF2B5EF4-FFF2-40B4-BE49-F238E27FC236}">
                <a16:creationId xmlns:a16="http://schemas.microsoft.com/office/drawing/2014/main" id="{68817E84-BD4D-0A9E-BA41-B9D6C82750F7}"/>
              </a:ext>
            </a:extLst>
          </p:cNvPr>
          <p:cNvSpPr>
            <a:spLocks noGrp="1"/>
          </p:cNvSpPr>
          <p:nvPr>
            <p:ph idx="1"/>
          </p:nvPr>
        </p:nvSpPr>
        <p:spPr>
          <a:xfrm>
            <a:off x="357464" y="1490202"/>
            <a:ext cx="8699501" cy="4322961"/>
          </a:xfrm>
        </p:spPr>
        <p:txBody>
          <a:bodyPr/>
          <a:lstStyle/>
          <a:p>
            <a:pPr marL="0" indent="0">
              <a:buNone/>
            </a:pPr>
            <a:r>
              <a:rPr lang="da-DK" sz="2000" b="0" dirty="0"/>
              <a:t>Antallet af uddannelsesaftaler er steget fra 449 i 2024 til 546 i 2025. </a:t>
            </a:r>
          </a:p>
          <a:p>
            <a:pPr marL="0" indent="0">
              <a:buNone/>
            </a:pPr>
            <a:r>
              <a:rPr lang="da-DK" sz="2000" b="0" dirty="0"/>
              <a:t> </a:t>
            </a:r>
          </a:p>
          <a:p>
            <a:pPr marL="0" indent="0">
              <a:buNone/>
            </a:pPr>
            <a:r>
              <a:rPr lang="da-DK" sz="2000" b="0" dirty="0"/>
              <a:t>Udviklingen skyldes især en stigning i antallet af korte aftaler, som er steget fra 73 i 2024 til 265 i 2025. Antallet af ordinære aftaler er faldet fra 368 til 274, mens antallet af restaftaler er uændret på 8. </a:t>
            </a:r>
          </a:p>
          <a:p>
            <a:endParaRPr lang="da-DK" sz="2000" b="0" dirty="0"/>
          </a:p>
          <a:p>
            <a:pPr marL="0" indent="0">
              <a:buNone/>
            </a:pPr>
            <a:r>
              <a:rPr lang="da-DK" sz="2000" b="0" dirty="0"/>
              <a:t>Samlet set viser tallene en stigning i det samlede antal uddannelsesaftaler fra 2024 til 2025, drevet af flere korte aftaler.</a:t>
            </a:r>
          </a:p>
          <a:p>
            <a:pPr marL="0" indent="0">
              <a:buNone/>
            </a:pPr>
            <a:endParaRPr lang="da-DK" dirty="0"/>
          </a:p>
        </p:txBody>
      </p:sp>
      <p:sp>
        <p:nvSpPr>
          <p:cNvPr id="4" name="Pladsholder til dato 3">
            <a:extLst>
              <a:ext uri="{FF2B5EF4-FFF2-40B4-BE49-F238E27FC236}">
                <a16:creationId xmlns:a16="http://schemas.microsoft.com/office/drawing/2014/main" id="{BB3DDDB4-4599-CA41-85A4-4CA03056C605}"/>
              </a:ext>
            </a:extLst>
          </p:cNvPr>
          <p:cNvSpPr>
            <a:spLocks noGrp="1"/>
          </p:cNvSpPr>
          <p:nvPr>
            <p:ph type="dt" sz="half" idx="10"/>
          </p:nvPr>
        </p:nvSpPr>
        <p:spPr/>
        <p:txBody>
          <a:bodyPr/>
          <a:lstStyle/>
          <a:p>
            <a:fld id="{ACF58662-9465-4161-9EA2-796108A75795}" type="datetime5">
              <a:rPr lang="da-DK" smtClean="0"/>
              <a:t>september 2026</a:t>
            </a:fld>
            <a:endParaRPr lang="da-DK" dirty="0"/>
          </a:p>
        </p:txBody>
      </p:sp>
      <p:sp>
        <p:nvSpPr>
          <p:cNvPr id="5" name="Pladsholder til sidefod 4">
            <a:extLst>
              <a:ext uri="{FF2B5EF4-FFF2-40B4-BE49-F238E27FC236}">
                <a16:creationId xmlns:a16="http://schemas.microsoft.com/office/drawing/2014/main" id="{82F0F32A-3039-AA98-2774-FE604C20D085}"/>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9D08A382-18EF-A6CD-2C60-249F1BE1CC83}"/>
              </a:ext>
            </a:extLst>
          </p:cNvPr>
          <p:cNvSpPr>
            <a:spLocks noGrp="1"/>
          </p:cNvSpPr>
          <p:nvPr>
            <p:ph type="sldNum" sz="quarter" idx="12"/>
          </p:nvPr>
        </p:nvSpPr>
        <p:spPr/>
        <p:txBody>
          <a:bodyPr/>
          <a:lstStyle/>
          <a:p>
            <a:fld id="{F4781EAC-78B3-44ED-85DE-5B6C0B0E8165}" type="slidenum">
              <a:rPr lang="da-DK" smtClean="0"/>
              <a:pPr/>
              <a:t>57</a:t>
            </a:fld>
            <a:endParaRPr lang="da-DK"/>
          </a:p>
        </p:txBody>
      </p:sp>
    </p:spTree>
    <p:extLst>
      <p:ext uri="{BB962C8B-B14F-4D97-AF65-F5344CB8AC3E}">
        <p14:creationId xmlns:p14="http://schemas.microsoft.com/office/powerpoint/2010/main" val="7046505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3FEB6E-4014-C5D4-C4C7-3B923805903D}"/>
              </a:ext>
            </a:extLst>
          </p:cNvPr>
          <p:cNvSpPr>
            <a:spLocks noGrp="1"/>
          </p:cNvSpPr>
          <p:nvPr>
            <p:ph type="ctrTitle"/>
          </p:nvPr>
        </p:nvSpPr>
        <p:spPr>
          <a:xfrm>
            <a:off x="803561" y="2756042"/>
            <a:ext cx="10876903" cy="2427294"/>
          </a:xfrm>
        </p:spPr>
        <p:txBody>
          <a:bodyPr/>
          <a:lstStyle/>
          <a:p>
            <a:r>
              <a:rPr lang="da-DK" sz="5400" u="sng" dirty="0"/>
              <a:t>Tal for HTX-gymnasierne</a:t>
            </a:r>
          </a:p>
        </p:txBody>
      </p:sp>
      <p:sp>
        <p:nvSpPr>
          <p:cNvPr id="4" name="Pladsholder til dato 3">
            <a:extLst>
              <a:ext uri="{FF2B5EF4-FFF2-40B4-BE49-F238E27FC236}">
                <a16:creationId xmlns:a16="http://schemas.microsoft.com/office/drawing/2014/main" id="{1BCFB531-F193-A7DA-2B44-CAA29B6C75EE}"/>
              </a:ext>
            </a:extLst>
          </p:cNvPr>
          <p:cNvSpPr>
            <a:spLocks noGrp="1"/>
          </p:cNvSpPr>
          <p:nvPr>
            <p:ph type="dt" sz="half" idx="10"/>
          </p:nvPr>
        </p:nvSpPr>
        <p:spPr/>
        <p:txBody>
          <a:bodyPr/>
          <a:lstStyle/>
          <a:p>
            <a:fld id="{8B7A97A7-0403-441E-A98A-026175B27A2B}" type="datetime5">
              <a:rPr lang="da-DK" smtClean="0"/>
              <a:t>september 2026</a:t>
            </a:fld>
            <a:endParaRPr lang="da-DK" dirty="0"/>
          </a:p>
        </p:txBody>
      </p:sp>
      <p:sp>
        <p:nvSpPr>
          <p:cNvPr id="5" name="Pladsholder til sidefod 4">
            <a:extLst>
              <a:ext uri="{FF2B5EF4-FFF2-40B4-BE49-F238E27FC236}">
                <a16:creationId xmlns:a16="http://schemas.microsoft.com/office/drawing/2014/main" id="{8A3C7F78-8636-265D-4E66-4268F645D3AB}"/>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EDE288B7-D990-231C-3C17-4E1EBE550FEF}"/>
              </a:ext>
            </a:extLst>
          </p:cNvPr>
          <p:cNvSpPr>
            <a:spLocks noGrp="1"/>
          </p:cNvSpPr>
          <p:nvPr>
            <p:ph type="sldNum" sz="quarter" idx="12"/>
          </p:nvPr>
        </p:nvSpPr>
        <p:spPr/>
        <p:txBody>
          <a:bodyPr/>
          <a:lstStyle/>
          <a:p>
            <a:fld id="{F4781EAC-78B3-44ED-85DE-5B6C0B0E8165}" type="slidenum">
              <a:rPr lang="da-DK" smtClean="0"/>
              <a:pPr/>
              <a:t>58</a:t>
            </a:fld>
            <a:endParaRPr lang="da-DK"/>
          </a:p>
        </p:txBody>
      </p:sp>
    </p:spTree>
    <p:extLst>
      <p:ext uri="{BB962C8B-B14F-4D97-AF65-F5344CB8AC3E}">
        <p14:creationId xmlns:p14="http://schemas.microsoft.com/office/powerpoint/2010/main" val="259354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B784C-D9E0-AF0E-F1C7-600AFCF205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895DDF-1246-0DF8-DDE8-6C420B5BEA71}"/>
              </a:ext>
            </a:extLst>
          </p:cNvPr>
          <p:cNvSpPr>
            <a:spLocks noGrp="1"/>
          </p:cNvSpPr>
          <p:nvPr>
            <p:ph type="title"/>
          </p:nvPr>
        </p:nvSpPr>
        <p:spPr>
          <a:xfrm>
            <a:off x="2998272" y="3087506"/>
            <a:ext cx="6195455" cy="923780"/>
          </a:xfrm>
        </p:spPr>
        <p:txBody>
          <a:bodyPr/>
          <a:lstStyle/>
          <a:p>
            <a:r>
              <a:rPr lang="da-DK" sz="4400" dirty="0"/>
              <a:t>Ansøgertal</a:t>
            </a:r>
          </a:p>
        </p:txBody>
      </p:sp>
      <p:sp>
        <p:nvSpPr>
          <p:cNvPr id="3" name="Pladsholder til dato 2">
            <a:extLst>
              <a:ext uri="{FF2B5EF4-FFF2-40B4-BE49-F238E27FC236}">
                <a16:creationId xmlns:a16="http://schemas.microsoft.com/office/drawing/2014/main" id="{E30EFFDB-40A8-D00A-CF73-37EBFD835EE3}"/>
              </a:ext>
            </a:extLst>
          </p:cNvPr>
          <p:cNvSpPr>
            <a:spLocks noGrp="1"/>
          </p:cNvSpPr>
          <p:nvPr>
            <p:ph type="dt" sz="half" idx="10"/>
          </p:nvPr>
        </p:nvSpPr>
        <p:spPr/>
        <p:txBody>
          <a:bodyPr/>
          <a:lstStyle/>
          <a:p>
            <a:fld id="{993131B9-2FE0-4E60-BAA8-8A4E563FC71B}" type="datetime5">
              <a:rPr lang="da-DK" smtClean="0"/>
              <a:t>september 2026</a:t>
            </a:fld>
            <a:endParaRPr lang="da-DK" dirty="0"/>
          </a:p>
        </p:txBody>
      </p:sp>
      <p:sp>
        <p:nvSpPr>
          <p:cNvPr id="4" name="Pladsholder til sidefod 3">
            <a:extLst>
              <a:ext uri="{FF2B5EF4-FFF2-40B4-BE49-F238E27FC236}">
                <a16:creationId xmlns:a16="http://schemas.microsoft.com/office/drawing/2014/main" id="{BCD3E11E-A706-7362-82FF-0D4937368B8A}"/>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010BE2BF-51FD-5E15-A935-423FD6E8A339}"/>
              </a:ext>
            </a:extLst>
          </p:cNvPr>
          <p:cNvSpPr>
            <a:spLocks noGrp="1"/>
          </p:cNvSpPr>
          <p:nvPr>
            <p:ph type="sldNum" sz="quarter" idx="12"/>
          </p:nvPr>
        </p:nvSpPr>
        <p:spPr/>
        <p:txBody>
          <a:bodyPr/>
          <a:lstStyle/>
          <a:p>
            <a:fld id="{F4781EAC-78B3-44ED-85DE-5B6C0B0E8165}" type="slidenum">
              <a:rPr lang="da-DK" smtClean="0"/>
              <a:pPr/>
              <a:t>59</a:t>
            </a:fld>
            <a:endParaRPr lang="da-DK"/>
          </a:p>
        </p:txBody>
      </p:sp>
    </p:spTree>
    <p:extLst>
      <p:ext uri="{BB962C8B-B14F-4D97-AF65-F5344CB8AC3E}">
        <p14:creationId xmlns:p14="http://schemas.microsoft.com/office/powerpoint/2010/main" val="3908571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646AB3-5A27-3F06-51D8-3753FD78C7FF}"/>
              </a:ext>
            </a:extLst>
          </p:cNvPr>
          <p:cNvSpPr>
            <a:spLocks noGrp="1"/>
          </p:cNvSpPr>
          <p:nvPr>
            <p:ph type="title"/>
          </p:nvPr>
        </p:nvSpPr>
        <p:spPr>
          <a:xfrm>
            <a:off x="635307" y="350208"/>
            <a:ext cx="11668000" cy="1325563"/>
          </a:xfrm>
        </p:spPr>
        <p:txBody>
          <a:bodyPr/>
          <a:lstStyle/>
          <a:p>
            <a:r>
              <a:rPr lang="da-DK" dirty="0"/>
              <a:t>August-Optag på GF1 eud/eux</a:t>
            </a:r>
            <a:br>
              <a:rPr lang="da-DK" dirty="0"/>
            </a:br>
            <a:endParaRPr lang="da-DK" sz="2800" dirty="0"/>
          </a:p>
        </p:txBody>
      </p:sp>
      <p:sp>
        <p:nvSpPr>
          <p:cNvPr id="3" name="Pladsholder til dato 2">
            <a:extLst>
              <a:ext uri="{FF2B5EF4-FFF2-40B4-BE49-F238E27FC236}">
                <a16:creationId xmlns:a16="http://schemas.microsoft.com/office/drawing/2014/main" id="{3EB6F42E-FAE3-FFB5-ECF2-4A218AA09833}"/>
              </a:ext>
            </a:extLst>
          </p:cNvPr>
          <p:cNvSpPr>
            <a:spLocks noGrp="1"/>
          </p:cNvSpPr>
          <p:nvPr>
            <p:ph type="dt" sz="half" idx="10"/>
          </p:nvPr>
        </p:nvSpPr>
        <p:spPr/>
        <p:txBody>
          <a:bodyPr/>
          <a:lstStyle/>
          <a:p>
            <a:fld id="{30228BE9-7F86-4D79-B3FB-4D992BDF11D2}" type="datetime5">
              <a:rPr lang="da-DK" smtClean="0"/>
              <a:t>september 2026</a:t>
            </a:fld>
            <a:endParaRPr lang="da-DK" dirty="0"/>
          </a:p>
        </p:txBody>
      </p:sp>
      <p:sp>
        <p:nvSpPr>
          <p:cNvPr id="4" name="Pladsholder til sidefod 3">
            <a:extLst>
              <a:ext uri="{FF2B5EF4-FFF2-40B4-BE49-F238E27FC236}">
                <a16:creationId xmlns:a16="http://schemas.microsoft.com/office/drawing/2014/main" id="{3E9E578E-4AE1-FD8E-73DB-67143DE233D4}"/>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CF3DD3FE-2E76-983E-1171-04765B1CBFEC}"/>
              </a:ext>
            </a:extLst>
          </p:cNvPr>
          <p:cNvSpPr>
            <a:spLocks noGrp="1"/>
          </p:cNvSpPr>
          <p:nvPr>
            <p:ph type="sldNum" sz="quarter" idx="12"/>
          </p:nvPr>
        </p:nvSpPr>
        <p:spPr/>
        <p:txBody>
          <a:bodyPr/>
          <a:lstStyle/>
          <a:p>
            <a:fld id="{F4781EAC-78B3-44ED-85DE-5B6C0B0E8165}" type="slidenum">
              <a:rPr lang="da-DK" smtClean="0"/>
              <a:pPr/>
              <a:t>6</a:t>
            </a:fld>
            <a:endParaRPr lang="da-DK"/>
          </a:p>
        </p:txBody>
      </p:sp>
      <p:graphicFrame>
        <p:nvGraphicFramePr>
          <p:cNvPr id="6" name="Tabel 5">
            <a:extLst>
              <a:ext uri="{FF2B5EF4-FFF2-40B4-BE49-F238E27FC236}">
                <a16:creationId xmlns:a16="http://schemas.microsoft.com/office/drawing/2014/main" id="{861B04AB-05B3-4C6C-555F-A25A98EEE868}"/>
              </a:ext>
            </a:extLst>
          </p:cNvPr>
          <p:cNvGraphicFramePr>
            <a:graphicFrameLocks noGrp="1"/>
          </p:cNvGraphicFramePr>
          <p:nvPr>
            <p:extLst>
              <p:ext uri="{D42A27DB-BD31-4B8C-83A1-F6EECF244321}">
                <p14:modId xmlns:p14="http://schemas.microsoft.com/office/powerpoint/2010/main" val="1635432144"/>
              </p:ext>
            </p:extLst>
          </p:nvPr>
        </p:nvGraphicFramePr>
        <p:xfrm>
          <a:off x="635307" y="1515751"/>
          <a:ext cx="7878456" cy="2590002"/>
        </p:xfrm>
        <a:graphic>
          <a:graphicData uri="http://schemas.openxmlformats.org/drawingml/2006/table">
            <a:tbl>
              <a:tblPr>
                <a:tableStyleId>{21E4AEA4-8DFA-4A89-87EB-49C32662AFE0}</a:tableStyleId>
              </a:tblPr>
              <a:tblGrid>
                <a:gridCol w="4323543">
                  <a:extLst>
                    <a:ext uri="{9D8B030D-6E8A-4147-A177-3AD203B41FA5}">
                      <a16:colId xmlns:a16="http://schemas.microsoft.com/office/drawing/2014/main" val="3843094299"/>
                    </a:ext>
                  </a:extLst>
                </a:gridCol>
                <a:gridCol w="3554913">
                  <a:extLst>
                    <a:ext uri="{9D8B030D-6E8A-4147-A177-3AD203B41FA5}">
                      <a16:colId xmlns:a16="http://schemas.microsoft.com/office/drawing/2014/main" val="3504284925"/>
                    </a:ext>
                  </a:extLst>
                </a:gridCol>
              </a:tblGrid>
              <a:tr h="287778">
                <a:tc>
                  <a:txBody>
                    <a:bodyPr/>
                    <a:lstStyle/>
                    <a:p>
                      <a:pPr algn="l" fontAlgn="b">
                        <a:buNone/>
                      </a:pPr>
                      <a:r>
                        <a:rPr lang="da-DK" sz="1100" u="none" strike="noStrike" dirty="0">
                          <a:solidFill>
                            <a:schemeClr val="bg1"/>
                          </a:solidFill>
                          <a:effectLst/>
                        </a:rPr>
                        <a:t>aug-23</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100" u="none" strike="noStrike" dirty="0">
                          <a:solidFill>
                            <a:schemeClr val="bg1"/>
                          </a:solidFill>
                          <a:effectLst/>
                        </a:rPr>
                        <a:t> </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303407973"/>
                  </a:ext>
                </a:extLst>
              </a:tr>
              <a:tr h="287778">
                <a:tc>
                  <a:txBody>
                    <a:bodyPr/>
                    <a:lstStyle/>
                    <a:p>
                      <a:pPr algn="l" fontAlgn="b">
                        <a:buNone/>
                      </a:pPr>
                      <a:r>
                        <a:rPr lang="da-DK" sz="1100" u="none" strike="noStrike" dirty="0">
                          <a:solidFill>
                            <a:schemeClr val="tx1"/>
                          </a:solidFill>
                          <a:effectLst/>
                        </a:rPr>
                        <a:t>Ansøgninger i alt</a:t>
                      </a:r>
                      <a:endParaRPr lang="da-DK" sz="1100" b="0" i="0" u="none" strike="noStrike" dirty="0">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solidFill>
                            <a:schemeClr val="tx1"/>
                          </a:solidFill>
                          <a:effectLst/>
                        </a:rPr>
                        <a:t>1061</a:t>
                      </a:r>
                      <a:endParaRPr lang="da-DK" sz="1100" b="0" i="0" u="none" strike="noStrike" dirty="0">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786100"/>
                  </a:ext>
                </a:extLst>
              </a:tr>
              <a:tr h="287778">
                <a:tc>
                  <a:txBody>
                    <a:bodyPr/>
                    <a:lstStyle/>
                    <a:p>
                      <a:pPr algn="l" fontAlgn="b">
                        <a:buNone/>
                      </a:pPr>
                      <a:r>
                        <a:rPr lang="da-DK" sz="1100" u="none" strike="noStrike">
                          <a:solidFill>
                            <a:schemeClr val="tx1"/>
                          </a:solidFill>
                          <a:effectLst/>
                        </a:rPr>
                        <a:t>Elever optaget</a:t>
                      </a:r>
                      <a:endParaRPr lang="da-DK" sz="1100" b="0" i="0" u="none" strike="noStrike">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solidFill>
                            <a:schemeClr val="tx1"/>
                          </a:solidFill>
                          <a:effectLst/>
                        </a:rPr>
                        <a:t>471</a:t>
                      </a:r>
                      <a:endParaRPr lang="da-DK" sz="1100" b="0" i="0" u="none" strike="noStrike">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0675690"/>
                  </a:ext>
                </a:extLst>
              </a:tr>
              <a:tr h="287778">
                <a:tc>
                  <a:txBody>
                    <a:bodyPr/>
                    <a:lstStyle/>
                    <a:p>
                      <a:pPr algn="l" fontAlgn="b">
                        <a:buNone/>
                      </a:pPr>
                      <a:r>
                        <a:rPr lang="da-DK" sz="1100" u="none" strike="noStrike" dirty="0">
                          <a:solidFill>
                            <a:schemeClr val="bg1"/>
                          </a:solidFill>
                          <a:effectLst/>
                        </a:rPr>
                        <a:t>aug-24</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100" u="none" strike="noStrike" dirty="0">
                          <a:solidFill>
                            <a:schemeClr val="bg1"/>
                          </a:solidFill>
                          <a:effectLst/>
                        </a:rPr>
                        <a:t> </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381045894"/>
                  </a:ext>
                </a:extLst>
              </a:tr>
              <a:tr h="287778">
                <a:tc>
                  <a:txBody>
                    <a:bodyPr/>
                    <a:lstStyle/>
                    <a:p>
                      <a:pPr algn="l" fontAlgn="b">
                        <a:buNone/>
                      </a:pPr>
                      <a:r>
                        <a:rPr lang="da-DK" sz="1100" u="none" strike="noStrike">
                          <a:solidFill>
                            <a:schemeClr val="tx1"/>
                          </a:solidFill>
                          <a:effectLst/>
                        </a:rPr>
                        <a:t>Ansøgninger i alt</a:t>
                      </a:r>
                      <a:endParaRPr lang="da-DK" sz="1100" b="0" i="0" u="none" strike="noStrike">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solidFill>
                            <a:schemeClr val="tx1"/>
                          </a:solidFill>
                          <a:effectLst/>
                        </a:rPr>
                        <a:t>695</a:t>
                      </a:r>
                      <a:endParaRPr lang="da-DK" sz="1100" b="0" i="0" u="none" strike="noStrike" dirty="0">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8800957"/>
                  </a:ext>
                </a:extLst>
              </a:tr>
              <a:tr h="287778">
                <a:tc>
                  <a:txBody>
                    <a:bodyPr/>
                    <a:lstStyle/>
                    <a:p>
                      <a:pPr algn="l" fontAlgn="b">
                        <a:buNone/>
                      </a:pPr>
                      <a:r>
                        <a:rPr lang="da-DK" sz="1100" u="none" strike="noStrike" dirty="0">
                          <a:solidFill>
                            <a:schemeClr val="tx1"/>
                          </a:solidFill>
                          <a:effectLst/>
                        </a:rPr>
                        <a:t>Elever optaget</a:t>
                      </a:r>
                      <a:endParaRPr lang="da-DK" sz="1100" b="0" i="0" u="none" strike="noStrike" dirty="0">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solidFill>
                            <a:schemeClr val="tx1"/>
                          </a:solidFill>
                          <a:effectLst/>
                        </a:rPr>
                        <a:t>525</a:t>
                      </a:r>
                      <a:endParaRPr lang="da-DK" sz="1100" b="0" i="0" u="none" strike="noStrike">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9873820"/>
                  </a:ext>
                </a:extLst>
              </a:tr>
              <a:tr h="287778">
                <a:tc>
                  <a:txBody>
                    <a:bodyPr/>
                    <a:lstStyle/>
                    <a:p>
                      <a:pPr algn="l" fontAlgn="b">
                        <a:buNone/>
                      </a:pPr>
                      <a:r>
                        <a:rPr lang="da-DK" sz="1100" u="none" strike="noStrike" dirty="0">
                          <a:solidFill>
                            <a:schemeClr val="bg1"/>
                          </a:solidFill>
                          <a:effectLst/>
                        </a:rPr>
                        <a:t>aug-25</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buNone/>
                      </a:pPr>
                      <a:r>
                        <a:rPr lang="da-DK" sz="1100" u="none" strike="noStrike" dirty="0">
                          <a:solidFill>
                            <a:schemeClr val="bg1"/>
                          </a:solidFill>
                          <a:effectLst/>
                        </a:rPr>
                        <a:t> </a:t>
                      </a: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449985244"/>
                  </a:ext>
                </a:extLst>
              </a:tr>
              <a:tr h="287778">
                <a:tc>
                  <a:txBody>
                    <a:bodyPr/>
                    <a:lstStyle/>
                    <a:p>
                      <a:pPr algn="l" fontAlgn="b">
                        <a:buNone/>
                      </a:pPr>
                      <a:r>
                        <a:rPr lang="da-DK" sz="1100" u="none" strike="noStrike">
                          <a:solidFill>
                            <a:schemeClr val="tx1"/>
                          </a:solidFill>
                          <a:effectLst/>
                        </a:rPr>
                        <a:t>Ansøgninger i alt</a:t>
                      </a:r>
                      <a:endParaRPr lang="da-DK" sz="1100" b="0" i="0" u="none" strike="noStrike">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solidFill>
                            <a:schemeClr val="tx1"/>
                          </a:solidFill>
                          <a:effectLst/>
                        </a:rPr>
                        <a:t>805</a:t>
                      </a:r>
                      <a:endParaRPr lang="da-DK" sz="1100" b="0" i="0" u="none" strike="noStrike">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4917140"/>
                  </a:ext>
                </a:extLst>
              </a:tr>
              <a:tr h="287778">
                <a:tc>
                  <a:txBody>
                    <a:bodyPr/>
                    <a:lstStyle/>
                    <a:p>
                      <a:pPr algn="l" fontAlgn="b">
                        <a:buNone/>
                      </a:pPr>
                      <a:r>
                        <a:rPr lang="da-DK" sz="1100" u="none" strike="noStrike">
                          <a:solidFill>
                            <a:schemeClr val="tx1"/>
                          </a:solidFill>
                          <a:effectLst/>
                        </a:rPr>
                        <a:t>Elever optaget</a:t>
                      </a:r>
                      <a:endParaRPr lang="da-DK" sz="1100" b="0" i="0" u="none" strike="noStrike">
                        <a:solidFill>
                          <a:schemeClr val="tx1"/>
                        </a:solidFill>
                        <a:effectLst/>
                        <a:latin typeface="Aptos Narrow" panose="020B0004020202020204" pitchFamily="34" charset="0"/>
                      </a:endParaRPr>
                    </a:p>
                  </a:txBody>
                  <a:tcPr marL="171450"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solidFill>
                            <a:schemeClr val="tx1"/>
                          </a:solidFill>
                          <a:effectLst/>
                        </a:rPr>
                        <a:t>617</a:t>
                      </a:r>
                      <a:endParaRPr lang="da-DK" sz="1100" b="0" i="0" u="none" strike="noStrike" dirty="0">
                        <a:solidFill>
                          <a:schemeClr val="tx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8853256"/>
                  </a:ext>
                </a:extLst>
              </a:tr>
            </a:tbl>
          </a:graphicData>
        </a:graphic>
      </p:graphicFrame>
      <p:sp>
        <p:nvSpPr>
          <p:cNvPr id="8" name="Tekstfelt 7">
            <a:extLst>
              <a:ext uri="{FF2B5EF4-FFF2-40B4-BE49-F238E27FC236}">
                <a16:creationId xmlns:a16="http://schemas.microsoft.com/office/drawing/2014/main" id="{7E42ED62-BA99-AF48-A2DD-FAEFBC8B1130}"/>
              </a:ext>
            </a:extLst>
          </p:cNvPr>
          <p:cNvSpPr txBox="1"/>
          <p:nvPr/>
        </p:nvSpPr>
        <p:spPr>
          <a:xfrm>
            <a:off x="142779" y="6093271"/>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spTree>
    <p:extLst>
      <p:ext uri="{BB962C8B-B14F-4D97-AF65-F5344CB8AC3E}">
        <p14:creationId xmlns:p14="http://schemas.microsoft.com/office/powerpoint/2010/main" val="36229358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E83B8F-7CF6-B8AB-48C0-201255132E02}"/>
              </a:ext>
            </a:extLst>
          </p:cNvPr>
          <p:cNvSpPr>
            <a:spLocks noGrp="1"/>
          </p:cNvSpPr>
          <p:nvPr>
            <p:ph type="title"/>
          </p:nvPr>
        </p:nvSpPr>
        <p:spPr/>
        <p:txBody>
          <a:bodyPr/>
          <a:lstStyle/>
          <a:p>
            <a:r>
              <a:rPr lang="da-DK" sz="3200" dirty="0"/>
              <a:t>Ansøgertal pr. år på de tre HCØ gymnasier </a:t>
            </a:r>
          </a:p>
        </p:txBody>
      </p:sp>
      <p:sp>
        <p:nvSpPr>
          <p:cNvPr id="3" name="Pladsholder til dato 2">
            <a:extLst>
              <a:ext uri="{FF2B5EF4-FFF2-40B4-BE49-F238E27FC236}">
                <a16:creationId xmlns:a16="http://schemas.microsoft.com/office/drawing/2014/main" id="{9781A103-9116-E511-3FAE-D53983C22914}"/>
              </a:ext>
            </a:extLst>
          </p:cNvPr>
          <p:cNvSpPr>
            <a:spLocks noGrp="1"/>
          </p:cNvSpPr>
          <p:nvPr>
            <p:ph type="dt" sz="half" idx="10"/>
          </p:nvPr>
        </p:nvSpPr>
        <p:spPr/>
        <p:txBody>
          <a:bodyPr/>
          <a:lstStyle/>
          <a:p>
            <a:fld id="{52C888BA-ACC4-4108-B5C7-8B927A54C376}" type="datetime5">
              <a:rPr lang="da-DK" smtClean="0"/>
              <a:t>september 2026</a:t>
            </a:fld>
            <a:endParaRPr lang="da-DK" dirty="0"/>
          </a:p>
        </p:txBody>
      </p:sp>
      <p:sp>
        <p:nvSpPr>
          <p:cNvPr id="4" name="Pladsholder til sidefod 3">
            <a:extLst>
              <a:ext uri="{FF2B5EF4-FFF2-40B4-BE49-F238E27FC236}">
                <a16:creationId xmlns:a16="http://schemas.microsoft.com/office/drawing/2014/main" id="{8FE08E22-6AD3-043F-F7E4-44F2B9A370A1}"/>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60B27EA-DE9E-1A41-4BEB-C26B9E3EED90}"/>
              </a:ext>
            </a:extLst>
          </p:cNvPr>
          <p:cNvSpPr>
            <a:spLocks noGrp="1"/>
          </p:cNvSpPr>
          <p:nvPr>
            <p:ph type="sldNum" sz="quarter" idx="12"/>
          </p:nvPr>
        </p:nvSpPr>
        <p:spPr/>
        <p:txBody>
          <a:bodyPr/>
          <a:lstStyle/>
          <a:p>
            <a:fld id="{F4781EAC-78B3-44ED-85DE-5B6C0B0E8165}" type="slidenum">
              <a:rPr lang="da-DK" smtClean="0"/>
              <a:pPr/>
              <a:t>60</a:t>
            </a:fld>
            <a:endParaRPr lang="da-DK"/>
          </a:p>
        </p:txBody>
      </p:sp>
      <p:sp>
        <p:nvSpPr>
          <p:cNvPr id="8" name="Tekstfelt 7">
            <a:extLst>
              <a:ext uri="{FF2B5EF4-FFF2-40B4-BE49-F238E27FC236}">
                <a16:creationId xmlns:a16="http://schemas.microsoft.com/office/drawing/2014/main" id="{D03BF5FD-9B17-0E1E-F1FF-7123D8840E15}"/>
              </a:ext>
            </a:extLst>
          </p:cNvPr>
          <p:cNvSpPr txBox="1"/>
          <p:nvPr/>
        </p:nvSpPr>
        <p:spPr>
          <a:xfrm>
            <a:off x="253999" y="6274125"/>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3. august 2026</a:t>
            </a:r>
          </a:p>
        </p:txBody>
      </p:sp>
      <p:graphicFrame>
        <p:nvGraphicFramePr>
          <p:cNvPr id="7" name="Diagram 6">
            <a:extLst>
              <a:ext uri="{FF2B5EF4-FFF2-40B4-BE49-F238E27FC236}">
                <a16:creationId xmlns:a16="http://schemas.microsoft.com/office/drawing/2014/main" id="{4D44A5C1-26B2-EDD7-D4AD-B01DD27681C5}"/>
              </a:ext>
            </a:extLst>
          </p:cNvPr>
          <p:cNvGraphicFramePr>
            <a:graphicFrameLocks/>
          </p:cNvGraphicFramePr>
          <p:nvPr>
            <p:extLst>
              <p:ext uri="{D42A27DB-BD31-4B8C-83A1-F6EECF244321}">
                <p14:modId xmlns:p14="http://schemas.microsoft.com/office/powerpoint/2010/main" val="2771887258"/>
              </p:ext>
            </p:extLst>
          </p:nvPr>
        </p:nvGraphicFramePr>
        <p:xfrm>
          <a:off x="792616" y="1363096"/>
          <a:ext cx="8525556" cy="46131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1830761"/>
      </p:ext>
    </p:extLst>
  </p:cSld>
  <p:clrMapOvr>
    <a:masterClrMapping/>
  </p:clrMapOvr>
  <p:extLst>
    <p:ext uri="{6950BFC3-D8DA-4A85-94F7-54DA5524770B}">
      <p188:commentRel xmlns:p188="http://schemas.microsoft.com/office/powerpoint/2018/8/main" r:id="rId2"/>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7A711-5913-909A-8191-BF0083EF3355}"/>
              </a:ext>
            </a:extLst>
          </p:cNvPr>
          <p:cNvSpPr>
            <a:spLocks noGrp="1"/>
          </p:cNvSpPr>
          <p:nvPr>
            <p:ph type="title"/>
          </p:nvPr>
        </p:nvSpPr>
        <p:spPr>
          <a:xfrm>
            <a:off x="524000" y="533130"/>
            <a:ext cx="11668000" cy="691371"/>
          </a:xfrm>
        </p:spPr>
        <p:txBody>
          <a:bodyPr/>
          <a:lstStyle/>
          <a:p>
            <a:r>
              <a:rPr lang="da-DK" sz="4800" dirty="0"/>
              <a:t>Vurdering af ansøgertal</a:t>
            </a:r>
          </a:p>
        </p:txBody>
      </p:sp>
      <p:sp>
        <p:nvSpPr>
          <p:cNvPr id="4" name="Pladsholder til dato 3">
            <a:extLst>
              <a:ext uri="{FF2B5EF4-FFF2-40B4-BE49-F238E27FC236}">
                <a16:creationId xmlns:a16="http://schemas.microsoft.com/office/drawing/2014/main" id="{FA5F0671-6423-B6C9-DFA1-C1D560CF5B40}"/>
              </a:ext>
            </a:extLst>
          </p:cNvPr>
          <p:cNvSpPr>
            <a:spLocks noGrp="1"/>
          </p:cNvSpPr>
          <p:nvPr>
            <p:ph type="dt" sz="half" idx="10"/>
          </p:nvPr>
        </p:nvSpPr>
        <p:spPr/>
        <p:txBody>
          <a:bodyPr/>
          <a:lstStyle/>
          <a:p>
            <a:fld id="{33E4C95E-4A63-4FB8-B689-C3B907D12398}" type="datetime5">
              <a:rPr lang="da-DK" smtClean="0"/>
              <a:t>september 2026</a:t>
            </a:fld>
            <a:endParaRPr lang="da-DK" dirty="0"/>
          </a:p>
        </p:txBody>
      </p:sp>
      <p:sp>
        <p:nvSpPr>
          <p:cNvPr id="5" name="Pladsholder til sidefod 4">
            <a:extLst>
              <a:ext uri="{FF2B5EF4-FFF2-40B4-BE49-F238E27FC236}">
                <a16:creationId xmlns:a16="http://schemas.microsoft.com/office/drawing/2014/main" id="{122D8B61-6CA7-93D1-CD71-4A4A237F393C}"/>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F525EA04-EAF7-A341-7CE5-D3C3DA6AD55D}"/>
              </a:ext>
            </a:extLst>
          </p:cNvPr>
          <p:cNvSpPr>
            <a:spLocks noGrp="1"/>
          </p:cNvSpPr>
          <p:nvPr>
            <p:ph type="sldNum" sz="quarter" idx="12"/>
          </p:nvPr>
        </p:nvSpPr>
        <p:spPr/>
        <p:txBody>
          <a:bodyPr/>
          <a:lstStyle/>
          <a:p>
            <a:fld id="{F4781EAC-78B3-44ED-85DE-5B6C0B0E8165}" type="slidenum">
              <a:rPr lang="da-DK" smtClean="0"/>
              <a:pPr/>
              <a:t>61</a:t>
            </a:fld>
            <a:endParaRPr lang="da-DK"/>
          </a:p>
        </p:txBody>
      </p:sp>
      <p:sp>
        <p:nvSpPr>
          <p:cNvPr id="9" name="Pladsholder til indhold 8">
            <a:extLst>
              <a:ext uri="{FF2B5EF4-FFF2-40B4-BE49-F238E27FC236}">
                <a16:creationId xmlns:a16="http://schemas.microsoft.com/office/drawing/2014/main" id="{D7FF7306-6A7C-3897-9828-93F4CBAE7FBA}"/>
              </a:ext>
            </a:extLst>
          </p:cNvPr>
          <p:cNvSpPr>
            <a:spLocks noGrp="1"/>
          </p:cNvSpPr>
          <p:nvPr>
            <p:ph idx="1"/>
          </p:nvPr>
        </p:nvSpPr>
        <p:spPr>
          <a:xfrm>
            <a:off x="524000" y="1396163"/>
            <a:ext cx="10927771" cy="4057579"/>
          </a:xfrm>
        </p:spPr>
        <p:txBody>
          <a:bodyPr/>
          <a:lstStyle/>
          <a:p>
            <a:pPr marL="0" indent="0">
              <a:buNone/>
            </a:pPr>
            <a:r>
              <a:rPr lang="da-DK" b="0" dirty="0"/>
              <a:t>Ansøgertallet til HCØ Lyngby er steget gennem hele perioden fra 227 ansøgere i 2023 til 253 i 2024 og 288 i 2025. HCØ Frederiksberg havde 107 ansøgere i 2023, 110 i 2024 og 98 i 2025. På HCØ Ballerup steg ansøgertallet fra 77 i 2023 til 97 i 2024, hvorefter det faldt til 87 i 2025.</a:t>
            </a:r>
          </a:p>
          <a:p>
            <a:pPr marL="0" indent="0">
              <a:buNone/>
            </a:pPr>
            <a:endParaRPr lang="da-DK" b="0" dirty="0"/>
          </a:p>
          <a:p>
            <a:pPr marL="0" indent="0">
              <a:buNone/>
            </a:pPr>
            <a:r>
              <a:rPr lang="da-DK" b="0" dirty="0"/>
              <a:t>Samlet set er ansøgertallet til HCØ steget fra 411 ansøgere i 2023 til 460 i 2024 og 473 i 2025. Stigningen skyldes især udviklingen på HCØ Lyngby, mens ansøgertallet på HCØ Frederiksberg og HCØ Ballerup har været mere stabilt gennem perioden.</a:t>
            </a:r>
          </a:p>
        </p:txBody>
      </p:sp>
    </p:spTree>
    <p:extLst>
      <p:ext uri="{BB962C8B-B14F-4D97-AF65-F5344CB8AC3E}">
        <p14:creationId xmlns:p14="http://schemas.microsoft.com/office/powerpoint/2010/main" val="1538175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06B28-4FC4-BDE1-58F8-032B36E79F2B}"/>
              </a:ext>
            </a:extLst>
          </p:cNvPr>
          <p:cNvSpPr>
            <a:spLocks noGrp="1"/>
          </p:cNvSpPr>
          <p:nvPr>
            <p:ph type="title"/>
          </p:nvPr>
        </p:nvSpPr>
        <p:spPr>
          <a:xfrm>
            <a:off x="519382" y="2539856"/>
            <a:ext cx="8538098" cy="2346746"/>
          </a:xfrm>
        </p:spPr>
        <p:txBody>
          <a:bodyPr/>
          <a:lstStyle/>
          <a:p>
            <a:r>
              <a:rPr lang="da-DK" sz="3600" dirty="0"/>
              <a:t>Eksamenskarakterer og socioøkonomisk reference</a:t>
            </a:r>
          </a:p>
        </p:txBody>
      </p:sp>
      <p:sp>
        <p:nvSpPr>
          <p:cNvPr id="3" name="Pladsholder til dato 2">
            <a:extLst>
              <a:ext uri="{FF2B5EF4-FFF2-40B4-BE49-F238E27FC236}">
                <a16:creationId xmlns:a16="http://schemas.microsoft.com/office/drawing/2014/main" id="{03FE649F-EBF2-A17A-F995-7C9FF89D038B}"/>
              </a:ext>
            </a:extLst>
          </p:cNvPr>
          <p:cNvSpPr>
            <a:spLocks noGrp="1"/>
          </p:cNvSpPr>
          <p:nvPr>
            <p:ph type="dt" sz="half" idx="10"/>
          </p:nvPr>
        </p:nvSpPr>
        <p:spPr/>
        <p:txBody>
          <a:bodyPr/>
          <a:lstStyle/>
          <a:p>
            <a:fld id="{1D7D308D-7F8D-46F2-A28B-E7426F065E77}" type="datetime5">
              <a:rPr lang="da-DK" smtClean="0"/>
              <a:t>september 2026</a:t>
            </a:fld>
            <a:endParaRPr lang="da-DK" dirty="0"/>
          </a:p>
        </p:txBody>
      </p:sp>
      <p:sp>
        <p:nvSpPr>
          <p:cNvPr id="4" name="Pladsholder til sidefod 3">
            <a:extLst>
              <a:ext uri="{FF2B5EF4-FFF2-40B4-BE49-F238E27FC236}">
                <a16:creationId xmlns:a16="http://schemas.microsoft.com/office/drawing/2014/main" id="{6F884DF5-1A46-8F57-0844-48C1E0CE6C5E}"/>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69B64A78-0337-A57D-C470-CFF2A96B30AE}"/>
              </a:ext>
            </a:extLst>
          </p:cNvPr>
          <p:cNvSpPr>
            <a:spLocks noGrp="1"/>
          </p:cNvSpPr>
          <p:nvPr>
            <p:ph type="sldNum" sz="quarter" idx="12"/>
          </p:nvPr>
        </p:nvSpPr>
        <p:spPr/>
        <p:txBody>
          <a:bodyPr/>
          <a:lstStyle/>
          <a:p>
            <a:fld id="{F4781EAC-78B3-44ED-85DE-5B6C0B0E8165}" type="slidenum">
              <a:rPr lang="da-DK" smtClean="0"/>
              <a:pPr/>
              <a:t>62</a:t>
            </a:fld>
            <a:endParaRPr lang="da-DK"/>
          </a:p>
        </p:txBody>
      </p:sp>
    </p:spTree>
    <p:extLst>
      <p:ext uri="{BB962C8B-B14F-4D97-AF65-F5344CB8AC3E}">
        <p14:creationId xmlns:p14="http://schemas.microsoft.com/office/powerpoint/2010/main" val="3204969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4FAD34-312D-D37C-C0EB-EC6C5FBB101C}"/>
              </a:ext>
            </a:extLst>
          </p:cNvPr>
          <p:cNvSpPr>
            <a:spLocks noGrp="1"/>
          </p:cNvSpPr>
          <p:nvPr>
            <p:ph type="title"/>
          </p:nvPr>
        </p:nvSpPr>
        <p:spPr/>
        <p:txBody>
          <a:bodyPr/>
          <a:lstStyle/>
          <a:p>
            <a:pPr algn="ctr"/>
            <a:r>
              <a:rPr lang="da-DK" dirty="0"/>
              <a:t>HCØ Ballerup</a:t>
            </a:r>
          </a:p>
        </p:txBody>
      </p:sp>
      <p:sp>
        <p:nvSpPr>
          <p:cNvPr id="3" name="Pladsholder til dato 2">
            <a:extLst>
              <a:ext uri="{FF2B5EF4-FFF2-40B4-BE49-F238E27FC236}">
                <a16:creationId xmlns:a16="http://schemas.microsoft.com/office/drawing/2014/main" id="{8D89DF32-0623-3EDF-60D2-EB7611566731}"/>
              </a:ext>
            </a:extLst>
          </p:cNvPr>
          <p:cNvSpPr>
            <a:spLocks noGrp="1"/>
          </p:cNvSpPr>
          <p:nvPr>
            <p:ph type="dt" sz="half" idx="10"/>
          </p:nvPr>
        </p:nvSpPr>
        <p:spPr/>
        <p:txBody>
          <a:bodyPr/>
          <a:lstStyle/>
          <a:p>
            <a:fld id="{1C727415-F2A1-4CC5-A282-055ED7AFCF6C}" type="datetime5">
              <a:rPr lang="da-DK" smtClean="0"/>
              <a:t>september 2026</a:t>
            </a:fld>
            <a:endParaRPr lang="da-DK" dirty="0"/>
          </a:p>
        </p:txBody>
      </p:sp>
      <p:sp>
        <p:nvSpPr>
          <p:cNvPr id="4" name="Pladsholder til sidefod 3">
            <a:extLst>
              <a:ext uri="{FF2B5EF4-FFF2-40B4-BE49-F238E27FC236}">
                <a16:creationId xmlns:a16="http://schemas.microsoft.com/office/drawing/2014/main" id="{64002865-9F5C-9EF4-B46C-E2FA0FB9C0B8}"/>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E4AC91EB-DF6A-0922-26A6-63EE35EDEDD9}"/>
              </a:ext>
            </a:extLst>
          </p:cNvPr>
          <p:cNvSpPr>
            <a:spLocks noGrp="1"/>
          </p:cNvSpPr>
          <p:nvPr>
            <p:ph type="sldNum" sz="quarter" idx="12"/>
          </p:nvPr>
        </p:nvSpPr>
        <p:spPr/>
        <p:txBody>
          <a:bodyPr/>
          <a:lstStyle/>
          <a:p>
            <a:fld id="{F4781EAC-78B3-44ED-85DE-5B6C0B0E8165}" type="slidenum">
              <a:rPr lang="da-DK" smtClean="0"/>
              <a:pPr/>
              <a:t>63</a:t>
            </a:fld>
            <a:endParaRPr lang="da-DK"/>
          </a:p>
        </p:txBody>
      </p:sp>
      <p:graphicFrame>
        <p:nvGraphicFramePr>
          <p:cNvPr id="7" name="Diagram 6">
            <a:extLst>
              <a:ext uri="{FF2B5EF4-FFF2-40B4-BE49-F238E27FC236}">
                <a16:creationId xmlns:a16="http://schemas.microsoft.com/office/drawing/2014/main" id="{B0BEBBE8-0665-C31D-9ED5-D7E60EDA9983}"/>
              </a:ext>
            </a:extLst>
          </p:cNvPr>
          <p:cNvGraphicFramePr>
            <a:graphicFrameLocks/>
          </p:cNvGraphicFramePr>
          <p:nvPr>
            <p:extLst>
              <p:ext uri="{D42A27DB-BD31-4B8C-83A1-F6EECF244321}">
                <p14:modId xmlns:p14="http://schemas.microsoft.com/office/powerpoint/2010/main" val="861299541"/>
              </p:ext>
            </p:extLst>
          </p:nvPr>
        </p:nvGraphicFramePr>
        <p:xfrm>
          <a:off x="999504" y="1351352"/>
          <a:ext cx="10009674" cy="4495509"/>
        </p:xfrm>
        <a:graphic>
          <a:graphicData uri="http://schemas.openxmlformats.org/drawingml/2006/chart">
            <c:chart xmlns:c="http://schemas.openxmlformats.org/drawingml/2006/chart" xmlns:r="http://schemas.openxmlformats.org/officeDocument/2006/relationships" r:id="rId3"/>
          </a:graphicData>
        </a:graphic>
      </p:graphicFrame>
      <p:sp>
        <p:nvSpPr>
          <p:cNvPr id="8" name="Tekstfelt 7">
            <a:extLst>
              <a:ext uri="{FF2B5EF4-FFF2-40B4-BE49-F238E27FC236}">
                <a16:creationId xmlns:a16="http://schemas.microsoft.com/office/drawing/2014/main" id="{BB8617E7-DE4F-6CD7-D396-40FB12EFFC0C}"/>
              </a:ext>
            </a:extLst>
          </p:cNvPr>
          <p:cNvSpPr txBox="1"/>
          <p:nvPr/>
        </p:nvSpPr>
        <p:spPr>
          <a:xfrm>
            <a:off x="142778" y="6231265"/>
            <a:ext cx="5524095" cy="261610"/>
          </a:xfrm>
          <a:prstGeom prst="rect">
            <a:avLst/>
          </a:prstGeom>
          <a:noFill/>
        </p:spPr>
        <p:txBody>
          <a:bodyPr wrap="square" rtlCol="0">
            <a:spAutoFit/>
          </a:bodyPr>
          <a:lstStyle/>
          <a:p>
            <a:r>
              <a:rPr lang="da-DK" sz="1100" i="1" dirty="0"/>
              <a:t>Kilde: HCØ selvevaluering 2025-2026. Data hentet d. 3. august 2026</a:t>
            </a:r>
          </a:p>
        </p:txBody>
      </p:sp>
    </p:spTree>
    <p:extLst>
      <p:ext uri="{BB962C8B-B14F-4D97-AF65-F5344CB8AC3E}">
        <p14:creationId xmlns:p14="http://schemas.microsoft.com/office/powerpoint/2010/main" val="6182956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8622F2-3901-B568-D1D4-E3608889DD5F}"/>
              </a:ext>
            </a:extLst>
          </p:cNvPr>
          <p:cNvSpPr>
            <a:spLocks noGrp="1"/>
          </p:cNvSpPr>
          <p:nvPr>
            <p:ph type="title"/>
          </p:nvPr>
        </p:nvSpPr>
        <p:spPr/>
        <p:txBody>
          <a:bodyPr/>
          <a:lstStyle/>
          <a:p>
            <a:pPr algn="ctr"/>
            <a:r>
              <a:rPr lang="da-DK" dirty="0"/>
              <a:t>HCØ Lyngby</a:t>
            </a:r>
          </a:p>
        </p:txBody>
      </p:sp>
      <p:sp>
        <p:nvSpPr>
          <p:cNvPr id="3" name="Pladsholder til dato 2">
            <a:extLst>
              <a:ext uri="{FF2B5EF4-FFF2-40B4-BE49-F238E27FC236}">
                <a16:creationId xmlns:a16="http://schemas.microsoft.com/office/drawing/2014/main" id="{5A72D000-DF48-AA92-473B-47F6AFFD5EB7}"/>
              </a:ext>
            </a:extLst>
          </p:cNvPr>
          <p:cNvSpPr>
            <a:spLocks noGrp="1"/>
          </p:cNvSpPr>
          <p:nvPr>
            <p:ph type="dt" sz="half" idx="10"/>
          </p:nvPr>
        </p:nvSpPr>
        <p:spPr/>
        <p:txBody>
          <a:bodyPr/>
          <a:lstStyle/>
          <a:p>
            <a:fld id="{D759DA96-882A-45B9-B1D0-8E22A7CB4761}" type="datetime5">
              <a:rPr lang="da-DK" smtClean="0"/>
              <a:t>september 2026</a:t>
            </a:fld>
            <a:endParaRPr lang="da-DK" dirty="0"/>
          </a:p>
        </p:txBody>
      </p:sp>
      <p:sp>
        <p:nvSpPr>
          <p:cNvPr id="4" name="Pladsholder til sidefod 3">
            <a:extLst>
              <a:ext uri="{FF2B5EF4-FFF2-40B4-BE49-F238E27FC236}">
                <a16:creationId xmlns:a16="http://schemas.microsoft.com/office/drawing/2014/main" id="{487BD88F-B90A-5633-C9C4-9F28FE07BC0D}"/>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0857B437-8F81-A3AD-2C5B-5C5348F42F83}"/>
              </a:ext>
            </a:extLst>
          </p:cNvPr>
          <p:cNvSpPr>
            <a:spLocks noGrp="1"/>
          </p:cNvSpPr>
          <p:nvPr>
            <p:ph type="sldNum" sz="quarter" idx="12"/>
          </p:nvPr>
        </p:nvSpPr>
        <p:spPr/>
        <p:txBody>
          <a:bodyPr/>
          <a:lstStyle/>
          <a:p>
            <a:fld id="{F4781EAC-78B3-44ED-85DE-5B6C0B0E8165}" type="slidenum">
              <a:rPr lang="da-DK" smtClean="0"/>
              <a:pPr/>
              <a:t>64</a:t>
            </a:fld>
            <a:endParaRPr lang="da-DK"/>
          </a:p>
        </p:txBody>
      </p:sp>
      <p:graphicFrame>
        <p:nvGraphicFramePr>
          <p:cNvPr id="6" name="Diagram 5">
            <a:extLst>
              <a:ext uri="{FF2B5EF4-FFF2-40B4-BE49-F238E27FC236}">
                <a16:creationId xmlns:a16="http://schemas.microsoft.com/office/drawing/2014/main" id="{291CEA4C-610E-76A3-C174-C516696FCC53}"/>
              </a:ext>
            </a:extLst>
          </p:cNvPr>
          <p:cNvGraphicFramePr>
            <a:graphicFrameLocks/>
          </p:cNvGraphicFramePr>
          <p:nvPr>
            <p:extLst>
              <p:ext uri="{D42A27DB-BD31-4B8C-83A1-F6EECF244321}">
                <p14:modId xmlns:p14="http://schemas.microsoft.com/office/powerpoint/2010/main" val="1542384817"/>
              </p:ext>
            </p:extLst>
          </p:nvPr>
        </p:nvGraphicFramePr>
        <p:xfrm>
          <a:off x="1416815" y="1467238"/>
          <a:ext cx="8946719" cy="4448371"/>
        </p:xfrm>
        <a:graphic>
          <a:graphicData uri="http://schemas.openxmlformats.org/drawingml/2006/chart">
            <c:chart xmlns:c="http://schemas.openxmlformats.org/drawingml/2006/chart" xmlns:r="http://schemas.openxmlformats.org/officeDocument/2006/relationships" r:id="rId2"/>
          </a:graphicData>
        </a:graphic>
      </p:graphicFrame>
      <p:sp>
        <p:nvSpPr>
          <p:cNvPr id="8" name="Tekstfelt 7">
            <a:extLst>
              <a:ext uri="{FF2B5EF4-FFF2-40B4-BE49-F238E27FC236}">
                <a16:creationId xmlns:a16="http://schemas.microsoft.com/office/drawing/2014/main" id="{31CE4D71-7995-8100-29A0-20FC674DD7C4}"/>
              </a:ext>
            </a:extLst>
          </p:cNvPr>
          <p:cNvSpPr txBox="1"/>
          <p:nvPr/>
        </p:nvSpPr>
        <p:spPr>
          <a:xfrm>
            <a:off x="142779" y="6231265"/>
            <a:ext cx="6065516" cy="261610"/>
          </a:xfrm>
          <a:prstGeom prst="rect">
            <a:avLst/>
          </a:prstGeom>
          <a:noFill/>
        </p:spPr>
        <p:txBody>
          <a:bodyPr wrap="square" rtlCol="0">
            <a:spAutoFit/>
          </a:bodyPr>
          <a:lstStyle/>
          <a:p>
            <a:r>
              <a:rPr lang="da-DK" sz="1100" i="1" dirty="0"/>
              <a:t>Kilde: HCØ selvevaluering 2025-2026. Data hentet d. 3. august 2026</a:t>
            </a:r>
          </a:p>
        </p:txBody>
      </p:sp>
    </p:spTree>
    <p:extLst>
      <p:ext uri="{BB962C8B-B14F-4D97-AF65-F5344CB8AC3E}">
        <p14:creationId xmlns:p14="http://schemas.microsoft.com/office/powerpoint/2010/main" val="22379797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99C91-B50F-AD20-9482-FC37E65F8EFC}"/>
              </a:ext>
            </a:extLst>
          </p:cNvPr>
          <p:cNvSpPr>
            <a:spLocks noGrp="1"/>
          </p:cNvSpPr>
          <p:nvPr>
            <p:ph type="title"/>
          </p:nvPr>
        </p:nvSpPr>
        <p:spPr/>
        <p:txBody>
          <a:bodyPr/>
          <a:lstStyle/>
          <a:p>
            <a:pPr algn="ctr"/>
            <a:r>
              <a:rPr lang="da-DK" dirty="0"/>
              <a:t>HCØ Frederiksberg</a:t>
            </a:r>
          </a:p>
        </p:txBody>
      </p:sp>
      <p:sp>
        <p:nvSpPr>
          <p:cNvPr id="3" name="Pladsholder til dato 2">
            <a:extLst>
              <a:ext uri="{FF2B5EF4-FFF2-40B4-BE49-F238E27FC236}">
                <a16:creationId xmlns:a16="http://schemas.microsoft.com/office/drawing/2014/main" id="{B12A1DDE-9344-156F-5D1F-E527A229464E}"/>
              </a:ext>
            </a:extLst>
          </p:cNvPr>
          <p:cNvSpPr>
            <a:spLocks noGrp="1"/>
          </p:cNvSpPr>
          <p:nvPr>
            <p:ph type="dt" sz="half" idx="10"/>
          </p:nvPr>
        </p:nvSpPr>
        <p:spPr/>
        <p:txBody>
          <a:bodyPr/>
          <a:lstStyle/>
          <a:p>
            <a:fld id="{3157F14B-6B0B-4E6A-B4BA-4DBA1A8F5699}" type="datetime5">
              <a:rPr lang="da-DK" smtClean="0"/>
              <a:t>september 2026</a:t>
            </a:fld>
            <a:endParaRPr lang="da-DK" dirty="0"/>
          </a:p>
        </p:txBody>
      </p:sp>
      <p:sp>
        <p:nvSpPr>
          <p:cNvPr id="4" name="Pladsholder til sidefod 3">
            <a:extLst>
              <a:ext uri="{FF2B5EF4-FFF2-40B4-BE49-F238E27FC236}">
                <a16:creationId xmlns:a16="http://schemas.microsoft.com/office/drawing/2014/main" id="{8409D894-217C-83BF-08AB-850276CC069F}"/>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D0E46F31-799A-3208-FFF6-97DE00D2EDDE}"/>
              </a:ext>
            </a:extLst>
          </p:cNvPr>
          <p:cNvSpPr>
            <a:spLocks noGrp="1"/>
          </p:cNvSpPr>
          <p:nvPr>
            <p:ph type="sldNum" sz="quarter" idx="12"/>
          </p:nvPr>
        </p:nvSpPr>
        <p:spPr/>
        <p:txBody>
          <a:bodyPr/>
          <a:lstStyle/>
          <a:p>
            <a:fld id="{F4781EAC-78B3-44ED-85DE-5B6C0B0E8165}" type="slidenum">
              <a:rPr lang="da-DK" smtClean="0"/>
              <a:pPr/>
              <a:t>65</a:t>
            </a:fld>
            <a:endParaRPr lang="da-DK"/>
          </a:p>
        </p:txBody>
      </p:sp>
      <p:graphicFrame>
        <p:nvGraphicFramePr>
          <p:cNvPr id="6" name="Diagram 5">
            <a:extLst>
              <a:ext uri="{FF2B5EF4-FFF2-40B4-BE49-F238E27FC236}">
                <a16:creationId xmlns:a16="http://schemas.microsoft.com/office/drawing/2014/main" id="{3262DD56-18D1-9F90-B5DF-1C85EA2CC460}"/>
              </a:ext>
            </a:extLst>
          </p:cNvPr>
          <p:cNvGraphicFramePr>
            <a:graphicFrameLocks/>
          </p:cNvGraphicFramePr>
          <p:nvPr>
            <p:extLst>
              <p:ext uri="{D42A27DB-BD31-4B8C-83A1-F6EECF244321}">
                <p14:modId xmlns:p14="http://schemas.microsoft.com/office/powerpoint/2010/main" val="2071487344"/>
              </p:ext>
            </p:extLst>
          </p:nvPr>
        </p:nvGraphicFramePr>
        <p:xfrm>
          <a:off x="1162747" y="1338717"/>
          <a:ext cx="9420809" cy="4802187"/>
        </p:xfrm>
        <a:graphic>
          <a:graphicData uri="http://schemas.openxmlformats.org/drawingml/2006/chart">
            <c:chart xmlns:c="http://schemas.openxmlformats.org/drawingml/2006/chart" xmlns:r="http://schemas.openxmlformats.org/officeDocument/2006/relationships" r:id="rId3"/>
          </a:graphicData>
        </a:graphic>
      </p:graphicFrame>
      <p:sp>
        <p:nvSpPr>
          <p:cNvPr id="8" name="Tekstfelt 7">
            <a:extLst>
              <a:ext uri="{FF2B5EF4-FFF2-40B4-BE49-F238E27FC236}">
                <a16:creationId xmlns:a16="http://schemas.microsoft.com/office/drawing/2014/main" id="{1579C949-63DF-969C-BC4B-EA8C68D64049}"/>
              </a:ext>
            </a:extLst>
          </p:cNvPr>
          <p:cNvSpPr txBox="1"/>
          <p:nvPr/>
        </p:nvSpPr>
        <p:spPr>
          <a:xfrm>
            <a:off x="142778" y="6231265"/>
            <a:ext cx="5953221" cy="261610"/>
          </a:xfrm>
          <a:prstGeom prst="rect">
            <a:avLst/>
          </a:prstGeom>
          <a:noFill/>
        </p:spPr>
        <p:txBody>
          <a:bodyPr wrap="square" rtlCol="0">
            <a:spAutoFit/>
          </a:bodyPr>
          <a:lstStyle/>
          <a:p>
            <a:r>
              <a:rPr lang="da-DK" sz="1100" i="1" dirty="0"/>
              <a:t>Kilde: HCØ selvevaluering 2025-2026. Data hentet d. 3. august 2026</a:t>
            </a:r>
          </a:p>
        </p:txBody>
      </p:sp>
    </p:spTree>
    <p:extLst>
      <p:ext uri="{BB962C8B-B14F-4D97-AF65-F5344CB8AC3E}">
        <p14:creationId xmlns:p14="http://schemas.microsoft.com/office/powerpoint/2010/main" val="4070629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7325C0-BEEB-DEC0-9954-5FA7992BFD32}"/>
              </a:ext>
            </a:extLst>
          </p:cNvPr>
          <p:cNvSpPr>
            <a:spLocks noGrp="1"/>
          </p:cNvSpPr>
          <p:nvPr>
            <p:ph type="title"/>
          </p:nvPr>
        </p:nvSpPr>
        <p:spPr>
          <a:xfrm>
            <a:off x="415786" y="461568"/>
            <a:ext cx="11668000" cy="667517"/>
          </a:xfrm>
        </p:spPr>
        <p:txBody>
          <a:bodyPr/>
          <a:lstStyle/>
          <a:p>
            <a:r>
              <a:rPr lang="da-DK" sz="4000" dirty="0"/>
              <a:t>Vurdering af eksamenskarakterer</a:t>
            </a:r>
          </a:p>
        </p:txBody>
      </p:sp>
      <p:sp>
        <p:nvSpPr>
          <p:cNvPr id="3" name="Pladsholder til indhold 2">
            <a:extLst>
              <a:ext uri="{FF2B5EF4-FFF2-40B4-BE49-F238E27FC236}">
                <a16:creationId xmlns:a16="http://schemas.microsoft.com/office/drawing/2014/main" id="{8CF427BA-E65C-AAF5-F360-6CDBF3FE9D94}"/>
              </a:ext>
            </a:extLst>
          </p:cNvPr>
          <p:cNvSpPr>
            <a:spLocks noGrp="1"/>
          </p:cNvSpPr>
          <p:nvPr>
            <p:ph idx="1"/>
          </p:nvPr>
        </p:nvSpPr>
        <p:spPr>
          <a:xfrm>
            <a:off x="415786" y="1329064"/>
            <a:ext cx="10731943" cy="4418376"/>
          </a:xfrm>
        </p:spPr>
        <p:txBody>
          <a:bodyPr/>
          <a:lstStyle/>
          <a:p>
            <a:pPr marL="0" indent="0">
              <a:buNone/>
            </a:pPr>
            <a:r>
              <a:rPr lang="da-DK" sz="1600" b="0" dirty="0"/>
              <a:t>Den socioøkonomiske reference angiver det karaktergennemsnit, som eleverne statistisk set forventes at opnå på baggrund af deres socioøkonomiske baggrund. Landsgennemsnittet viser det gennemsnitlige eksamensresultat for alle htx-elever på landsplan og udgør et sammenligningsgrundlag på tværs af gymnasier.</a:t>
            </a:r>
          </a:p>
          <a:p>
            <a:pPr marL="0" indent="0">
              <a:buNone/>
            </a:pPr>
            <a:r>
              <a:rPr lang="da-DK" sz="1600" b="0" dirty="0"/>
              <a:t> </a:t>
            </a:r>
          </a:p>
          <a:p>
            <a:pPr marL="0" indent="0">
              <a:buNone/>
            </a:pPr>
            <a:r>
              <a:rPr lang="da-DK" sz="1600" b="0" dirty="0"/>
              <a:t>Eksamenskaraktererne på HCØ Lyngby har ligget stabilt omkring 8,2 i 2022/2023 og 2023/2024 og er steget til 8,5 i 2024/2025. Karaktergennemsnittet ligger i hele perioden på niveau med eller over den socioøkonomiske reference.</a:t>
            </a:r>
          </a:p>
          <a:p>
            <a:pPr marL="0" indent="0">
              <a:buNone/>
            </a:pPr>
            <a:endParaRPr lang="da-DK" sz="1600" b="0" dirty="0"/>
          </a:p>
          <a:p>
            <a:pPr marL="0" indent="0">
              <a:buNone/>
            </a:pPr>
            <a:r>
              <a:rPr lang="da-DK" sz="1600" b="0" dirty="0"/>
              <a:t>På HCØ Frederiksberg er karaktergennemsnittet steget fra 7,5 i 2022/2023 til 7,8 i 2023/2024 og ligger på 7,5 i 2024/2025. Karaktergennemsnittet ligger tæt på den socioøkonomiske reference i alle tre år.</a:t>
            </a:r>
          </a:p>
          <a:p>
            <a:pPr marL="0" indent="0">
              <a:buNone/>
            </a:pPr>
            <a:r>
              <a:rPr lang="da-DK" sz="1600" b="0" dirty="0"/>
              <a:t> </a:t>
            </a:r>
          </a:p>
          <a:p>
            <a:pPr marL="0" indent="0">
              <a:buNone/>
            </a:pPr>
            <a:r>
              <a:rPr lang="da-DK" sz="1600" b="0" dirty="0"/>
              <a:t>På HCØ Ballerup er karaktergennemsnittet faldet fra 7,9 i 2022/2023 til 7,1 i 2024/2025. I det første år svarer karaktergennemsnittet til den socioøkonomiske reference, mens det i 2024/2025 ligger under referencen på 7,6.</a:t>
            </a:r>
          </a:p>
          <a:p>
            <a:endParaRPr lang="da-DK" sz="1600" b="0" dirty="0"/>
          </a:p>
          <a:p>
            <a:pPr marL="0" indent="0">
              <a:buNone/>
            </a:pPr>
            <a:r>
              <a:rPr lang="da-DK" sz="1600" b="0" dirty="0"/>
              <a:t>Samlet set ligger karaktergennemsnittene på de tre HCØ-gymnasier tæt på de socioøkonomiske referencer. Alle tre afdelinger ligger desuden på eller over landsgennemsnittet for htx i 2024/2025, hvilket indikerer, at eksamensresultaterne samlet set er på niveau med eller bedre end det nationale gennemsnit.</a:t>
            </a:r>
            <a:endParaRPr lang="da-DK" b="0" dirty="0"/>
          </a:p>
          <a:p>
            <a:pPr marL="0" indent="0">
              <a:buNone/>
            </a:pPr>
            <a:endParaRPr lang="da-DK" dirty="0"/>
          </a:p>
        </p:txBody>
      </p:sp>
      <p:sp>
        <p:nvSpPr>
          <p:cNvPr id="4" name="Pladsholder til dato 3">
            <a:extLst>
              <a:ext uri="{FF2B5EF4-FFF2-40B4-BE49-F238E27FC236}">
                <a16:creationId xmlns:a16="http://schemas.microsoft.com/office/drawing/2014/main" id="{FFF0C003-2407-BB59-85B1-48D71FFD5B9A}"/>
              </a:ext>
            </a:extLst>
          </p:cNvPr>
          <p:cNvSpPr>
            <a:spLocks noGrp="1"/>
          </p:cNvSpPr>
          <p:nvPr>
            <p:ph type="dt" sz="half" idx="10"/>
          </p:nvPr>
        </p:nvSpPr>
        <p:spPr/>
        <p:txBody>
          <a:bodyPr/>
          <a:lstStyle/>
          <a:p>
            <a:fld id="{8D3397F1-5D13-4FBC-A757-C1ADA0EB90F0}" type="datetime5">
              <a:rPr lang="da-DK" smtClean="0"/>
              <a:t>september 2026</a:t>
            </a:fld>
            <a:endParaRPr lang="da-DK" dirty="0"/>
          </a:p>
        </p:txBody>
      </p:sp>
      <p:sp>
        <p:nvSpPr>
          <p:cNvPr id="5" name="Pladsholder til sidefod 4">
            <a:extLst>
              <a:ext uri="{FF2B5EF4-FFF2-40B4-BE49-F238E27FC236}">
                <a16:creationId xmlns:a16="http://schemas.microsoft.com/office/drawing/2014/main" id="{C9802D60-CCA1-3DBF-7A02-C7CB3C9D953E}"/>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862DDFD7-C7FB-0C1D-9D09-ED7ED48E0B14}"/>
              </a:ext>
            </a:extLst>
          </p:cNvPr>
          <p:cNvSpPr>
            <a:spLocks noGrp="1"/>
          </p:cNvSpPr>
          <p:nvPr>
            <p:ph type="sldNum" sz="quarter" idx="12"/>
          </p:nvPr>
        </p:nvSpPr>
        <p:spPr/>
        <p:txBody>
          <a:bodyPr/>
          <a:lstStyle/>
          <a:p>
            <a:fld id="{F4781EAC-78B3-44ED-85DE-5B6C0B0E8165}" type="slidenum">
              <a:rPr lang="da-DK" smtClean="0"/>
              <a:pPr/>
              <a:t>66</a:t>
            </a:fld>
            <a:endParaRPr lang="da-DK"/>
          </a:p>
        </p:txBody>
      </p:sp>
    </p:spTree>
    <p:extLst>
      <p:ext uri="{BB962C8B-B14F-4D97-AF65-F5344CB8AC3E}">
        <p14:creationId xmlns:p14="http://schemas.microsoft.com/office/powerpoint/2010/main" val="377183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749A5-DD34-9FA9-E037-DD66923BD7E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3A370F-8431-9A26-CB4B-7F24450DCAD5}"/>
              </a:ext>
            </a:extLst>
          </p:cNvPr>
          <p:cNvSpPr>
            <a:spLocks noGrp="1"/>
          </p:cNvSpPr>
          <p:nvPr>
            <p:ph type="title"/>
          </p:nvPr>
        </p:nvSpPr>
        <p:spPr>
          <a:xfrm>
            <a:off x="362364" y="2680782"/>
            <a:ext cx="8707745" cy="1496435"/>
          </a:xfrm>
        </p:spPr>
        <p:txBody>
          <a:bodyPr/>
          <a:lstStyle/>
          <a:p>
            <a:r>
              <a:rPr lang="da-DK" sz="4000" dirty="0"/>
              <a:t>Overgang til videregående uddannelser </a:t>
            </a:r>
          </a:p>
        </p:txBody>
      </p:sp>
      <p:sp>
        <p:nvSpPr>
          <p:cNvPr id="3" name="Pladsholder til dato 2">
            <a:extLst>
              <a:ext uri="{FF2B5EF4-FFF2-40B4-BE49-F238E27FC236}">
                <a16:creationId xmlns:a16="http://schemas.microsoft.com/office/drawing/2014/main" id="{5B5EA75B-AB92-5217-51CD-5A0E7C250D54}"/>
              </a:ext>
            </a:extLst>
          </p:cNvPr>
          <p:cNvSpPr>
            <a:spLocks noGrp="1"/>
          </p:cNvSpPr>
          <p:nvPr>
            <p:ph type="dt" sz="half" idx="10"/>
          </p:nvPr>
        </p:nvSpPr>
        <p:spPr/>
        <p:txBody>
          <a:bodyPr/>
          <a:lstStyle/>
          <a:p>
            <a:fld id="{B57A7C47-F386-4A03-A988-A6546E978259}" type="datetime5">
              <a:rPr lang="da-DK" smtClean="0"/>
              <a:t>september 2026</a:t>
            </a:fld>
            <a:endParaRPr lang="da-DK" dirty="0"/>
          </a:p>
        </p:txBody>
      </p:sp>
      <p:sp>
        <p:nvSpPr>
          <p:cNvPr id="4" name="Pladsholder til sidefod 3">
            <a:extLst>
              <a:ext uri="{FF2B5EF4-FFF2-40B4-BE49-F238E27FC236}">
                <a16:creationId xmlns:a16="http://schemas.microsoft.com/office/drawing/2014/main" id="{28BEBD5E-F720-2498-DE46-C31DE6AF0C3C}"/>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F5B8BAEC-CCF6-38BC-AD29-1729242A3FAE}"/>
              </a:ext>
            </a:extLst>
          </p:cNvPr>
          <p:cNvSpPr>
            <a:spLocks noGrp="1"/>
          </p:cNvSpPr>
          <p:nvPr>
            <p:ph type="sldNum" sz="quarter" idx="12"/>
          </p:nvPr>
        </p:nvSpPr>
        <p:spPr/>
        <p:txBody>
          <a:bodyPr/>
          <a:lstStyle/>
          <a:p>
            <a:fld id="{F4781EAC-78B3-44ED-85DE-5B6C0B0E8165}" type="slidenum">
              <a:rPr lang="da-DK" smtClean="0"/>
              <a:pPr/>
              <a:t>67</a:t>
            </a:fld>
            <a:endParaRPr lang="da-DK"/>
          </a:p>
        </p:txBody>
      </p:sp>
    </p:spTree>
    <p:extLst>
      <p:ext uri="{BB962C8B-B14F-4D97-AF65-F5344CB8AC3E}">
        <p14:creationId xmlns:p14="http://schemas.microsoft.com/office/powerpoint/2010/main" val="10916746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097128-6BB1-BA7D-FB7D-344568D3571D}"/>
              </a:ext>
            </a:extLst>
          </p:cNvPr>
          <p:cNvSpPr>
            <a:spLocks noGrp="1"/>
          </p:cNvSpPr>
          <p:nvPr>
            <p:ph type="title"/>
          </p:nvPr>
        </p:nvSpPr>
        <p:spPr/>
        <p:txBody>
          <a:bodyPr/>
          <a:lstStyle/>
          <a:p>
            <a:pPr algn="ctr"/>
            <a:r>
              <a:rPr lang="da-DK" dirty="0"/>
              <a:t>HCØ Ballerup</a:t>
            </a:r>
          </a:p>
        </p:txBody>
      </p:sp>
      <p:sp>
        <p:nvSpPr>
          <p:cNvPr id="3" name="Pladsholder til dato 2">
            <a:extLst>
              <a:ext uri="{FF2B5EF4-FFF2-40B4-BE49-F238E27FC236}">
                <a16:creationId xmlns:a16="http://schemas.microsoft.com/office/drawing/2014/main" id="{B44A7A25-BC79-0273-424D-DD016694C42C}"/>
              </a:ext>
            </a:extLst>
          </p:cNvPr>
          <p:cNvSpPr>
            <a:spLocks noGrp="1"/>
          </p:cNvSpPr>
          <p:nvPr>
            <p:ph type="dt" sz="half" idx="10"/>
          </p:nvPr>
        </p:nvSpPr>
        <p:spPr/>
        <p:txBody>
          <a:bodyPr/>
          <a:lstStyle/>
          <a:p>
            <a:fld id="{FEE0E9CC-BCB5-4235-86E3-2E205C5DC78D}" type="datetime5">
              <a:rPr lang="da-DK" smtClean="0"/>
              <a:t>september 2026</a:t>
            </a:fld>
            <a:endParaRPr lang="da-DK" dirty="0"/>
          </a:p>
        </p:txBody>
      </p:sp>
      <p:sp>
        <p:nvSpPr>
          <p:cNvPr id="4" name="Pladsholder til sidefod 3">
            <a:extLst>
              <a:ext uri="{FF2B5EF4-FFF2-40B4-BE49-F238E27FC236}">
                <a16:creationId xmlns:a16="http://schemas.microsoft.com/office/drawing/2014/main" id="{F42B0F5C-D20B-F613-A3B7-6A5C52B7BAD6}"/>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881833D7-5080-302D-162F-0F0F6324B5FC}"/>
              </a:ext>
            </a:extLst>
          </p:cNvPr>
          <p:cNvSpPr>
            <a:spLocks noGrp="1"/>
          </p:cNvSpPr>
          <p:nvPr>
            <p:ph type="sldNum" sz="quarter" idx="12"/>
          </p:nvPr>
        </p:nvSpPr>
        <p:spPr/>
        <p:txBody>
          <a:bodyPr/>
          <a:lstStyle/>
          <a:p>
            <a:fld id="{F4781EAC-78B3-44ED-85DE-5B6C0B0E8165}" type="slidenum">
              <a:rPr lang="da-DK" smtClean="0"/>
              <a:pPr/>
              <a:t>68</a:t>
            </a:fld>
            <a:endParaRPr lang="da-DK"/>
          </a:p>
        </p:txBody>
      </p:sp>
      <p:sp>
        <p:nvSpPr>
          <p:cNvPr id="7" name="Tekstfelt 6">
            <a:extLst>
              <a:ext uri="{FF2B5EF4-FFF2-40B4-BE49-F238E27FC236}">
                <a16:creationId xmlns:a16="http://schemas.microsoft.com/office/drawing/2014/main" id="{39643519-87FD-5F64-E284-44766C7FA9AD}"/>
              </a:ext>
            </a:extLst>
          </p:cNvPr>
          <p:cNvSpPr txBox="1"/>
          <p:nvPr/>
        </p:nvSpPr>
        <p:spPr>
          <a:xfrm>
            <a:off x="2185822" y="5157411"/>
            <a:ext cx="7537837" cy="461665"/>
          </a:xfrm>
          <a:prstGeom prst="rect">
            <a:avLst/>
          </a:prstGeom>
          <a:noFill/>
        </p:spPr>
        <p:txBody>
          <a:bodyPr wrap="square" rtlCol="0">
            <a:spAutoFit/>
          </a:bodyPr>
          <a:lstStyle/>
          <a:p>
            <a:r>
              <a:rPr lang="da-DK" sz="1200" i="1" dirty="0"/>
              <a:t>Andel af studenter som overgår til en videregående uddannelse efter 2 år efter endt gymnasieuddannelse</a:t>
            </a:r>
          </a:p>
        </p:txBody>
      </p:sp>
      <p:graphicFrame>
        <p:nvGraphicFramePr>
          <p:cNvPr id="8" name="Diagram 7">
            <a:extLst>
              <a:ext uri="{FF2B5EF4-FFF2-40B4-BE49-F238E27FC236}">
                <a16:creationId xmlns:a16="http://schemas.microsoft.com/office/drawing/2014/main" id="{4E446FF6-FB2E-6E27-15CD-F3B5224520E4}"/>
              </a:ext>
            </a:extLst>
          </p:cNvPr>
          <p:cNvGraphicFramePr>
            <a:graphicFrameLocks/>
          </p:cNvGraphicFramePr>
          <p:nvPr>
            <p:extLst>
              <p:ext uri="{D42A27DB-BD31-4B8C-83A1-F6EECF244321}">
                <p14:modId xmlns:p14="http://schemas.microsoft.com/office/powerpoint/2010/main" val="1721534002"/>
              </p:ext>
            </p:extLst>
          </p:nvPr>
        </p:nvGraphicFramePr>
        <p:xfrm>
          <a:off x="2340202" y="1238924"/>
          <a:ext cx="7024256" cy="4016670"/>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felt 8">
            <a:extLst>
              <a:ext uri="{FF2B5EF4-FFF2-40B4-BE49-F238E27FC236}">
                <a16:creationId xmlns:a16="http://schemas.microsoft.com/office/drawing/2014/main" id="{2C54BAB9-90D8-6097-4D93-C00CB47142B1}"/>
              </a:ext>
            </a:extLst>
          </p:cNvPr>
          <p:cNvSpPr txBox="1"/>
          <p:nvPr/>
        </p:nvSpPr>
        <p:spPr>
          <a:xfrm>
            <a:off x="270000" y="6231265"/>
            <a:ext cx="4619708" cy="261610"/>
          </a:xfrm>
          <a:prstGeom prst="rect">
            <a:avLst/>
          </a:prstGeom>
          <a:noFill/>
        </p:spPr>
        <p:txBody>
          <a:bodyPr wrap="square" rtlCol="0">
            <a:spAutoFit/>
          </a:bodyPr>
          <a:lstStyle/>
          <a:p>
            <a:r>
              <a:rPr lang="da-DK" sz="1100" i="1" dirty="0"/>
              <a:t>Kilde: Uddannelsesstatistik.dk. Data hentet d. 1. juli 2026</a:t>
            </a:r>
          </a:p>
        </p:txBody>
      </p:sp>
    </p:spTree>
    <p:extLst>
      <p:ext uri="{BB962C8B-B14F-4D97-AF65-F5344CB8AC3E}">
        <p14:creationId xmlns:p14="http://schemas.microsoft.com/office/powerpoint/2010/main" val="19531875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DC68F9-3BA4-36A3-09BE-4FB2F1472741}"/>
              </a:ext>
            </a:extLst>
          </p:cNvPr>
          <p:cNvSpPr>
            <a:spLocks noGrp="1"/>
          </p:cNvSpPr>
          <p:nvPr>
            <p:ph type="title"/>
          </p:nvPr>
        </p:nvSpPr>
        <p:spPr>
          <a:xfrm>
            <a:off x="524000" y="185740"/>
            <a:ext cx="11668000" cy="1325563"/>
          </a:xfrm>
        </p:spPr>
        <p:txBody>
          <a:bodyPr/>
          <a:lstStyle/>
          <a:p>
            <a:pPr algn="ctr"/>
            <a:r>
              <a:rPr lang="da-DK" dirty="0" err="1"/>
              <a:t>Hcø</a:t>
            </a:r>
            <a:r>
              <a:rPr lang="da-DK" dirty="0"/>
              <a:t> Lyngby</a:t>
            </a:r>
          </a:p>
        </p:txBody>
      </p:sp>
      <p:sp>
        <p:nvSpPr>
          <p:cNvPr id="3" name="Pladsholder til dato 2">
            <a:extLst>
              <a:ext uri="{FF2B5EF4-FFF2-40B4-BE49-F238E27FC236}">
                <a16:creationId xmlns:a16="http://schemas.microsoft.com/office/drawing/2014/main" id="{341CA580-8875-2B52-A527-7E2393ABE81F}"/>
              </a:ext>
            </a:extLst>
          </p:cNvPr>
          <p:cNvSpPr>
            <a:spLocks noGrp="1"/>
          </p:cNvSpPr>
          <p:nvPr>
            <p:ph type="dt" sz="half" idx="10"/>
          </p:nvPr>
        </p:nvSpPr>
        <p:spPr/>
        <p:txBody>
          <a:bodyPr/>
          <a:lstStyle/>
          <a:p>
            <a:fld id="{C28CBC89-D836-4627-8313-E49D1554D520}" type="datetime5">
              <a:rPr lang="da-DK" smtClean="0"/>
              <a:t>september 2026</a:t>
            </a:fld>
            <a:endParaRPr lang="da-DK" dirty="0"/>
          </a:p>
        </p:txBody>
      </p:sp>
      <p:sp>
        <p:nvSpPr>
          <p:cNvPr id="4" name="Pladsholder til sidefod 3">
            <a:extLst>
              <a:ext uri="{FF2B5EF4-FFF2-40B4-BE49-F238E27FC236}">
                <a16:creationId xmlns:a16="http://schemas.microsoft.com/office/drawing/2014/main" id="{1EBFBDC8-8419-98DB-39FC-E06004739395}"/>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FC2833E2-37BC-9594-DC94-9D85513C2D64}"/>
              </a:ext>
            </a:extLst>
          </p:cNvPr>
          <p:cNvSpPr>
            <a:spLocks noGrp="1"/>
          </p:cNvSpPr>
          <p:nvPr>
            <p:ph type="sldNum" sz="quarter" idx="12"/>
          </p:nvPr>
        </p:nvSpPr>
        <p:spPr/>
        <p:txBody>
          <a:bodyPr/>
          <a:lstStyle/>
          <a:p>
            <a:fld id="{F4781EAC-78B3-44ED-85DE-5B6C0B0E8165}" type="slidenum">
              <a:rPr lang="da-DK" smtClean="0"/>
              <a:pPr/>
              <a:t>69</a:t>
            </a:fld>
            <a:endParaRPr lang="da-DK"/>
          </a:p>
        </p:txBody>
      </p:sp>
      <p:sp>
        <p:nvSpPr>
          <p:cNvPr id="8" name="Tekstfelt 7">
            <a:extLst>
              <a:ext uri="{FF2B5EF4-FFF2-40B4-BE49-F238E27FC236}">
                <a16:creationId xmlns:a16="http://schemas.microsoft.com/office/drawing/2014/main" id="{F4DC3748-3483-5470-4552-B1113B5C3D6D}"/>
              </a:ext>
            </a:extLst>
          </p:cNvPr>
          <p:cNvSpPr txBox="1"/>
          <p:nvPr/>
        </p:nvSpPr>
        <p:spPr>
          <a:xfrm>
            <a:off x="2444682" y="4758098"/>
            <a:ext cx="6114472" cy="461665"/>
          </a:xfrm>
          <a:prstGeom prst="rect">
            <a:avLst/>
          </a:prstGeom>
          <a:noFill/>
        </p:spPr>
        <p:txBody>
          <a:bodyPr wrap="square">
            <a:spAutoFit/>
          </a:bodyPr>
          <a:lstStyle/>
          <a:p>
            <a:r>
              <a:rPr lang="da-DK" sz="1200" i="1" dirty="0"/>
              <a:t>Andel af studenter som overgår til en videregående uddannelse efter 2 år efter endt gymnasieuddannelse</a:t>
            </a:r>
          </a:p>
        </p:txBody>
      </p:sp>
      <p:graphicFrame>
        <p:nvGraphicFramePr>
          <p:cNvPr id="9" name="Diagram 8">
            <a:extLst>
              <a:ext uri="{FF2B5EF4-FFF2-40B4-BE49-F238E27FC236}">
                <a16:creationId xmlns:a16="http://schemas.microsoft.com/office/drawing/2014/main" id="{84481A02-CC7F-B2EE-202B-6E071812D0A2}"/>
              </a:ext>
            </a:extLst>
          </p:cNvPr>
          <p:cNvGraphicFramePr>
            <a:graphicFrameLocks/>
          </p:cNvGraphicFramePr>
          <p:nvPr>
            <p:extLst>
              <p:ext uri="{D42A27DB-BD31-4B8C-83A1-F6EECF244321}">
                <p14:modId xmlns:p14="http://schemas.microsoft.com/office/powerpoint/2010/main" val="3731547200"/>
              </p:ext>
            </p:extLst>
          </p:nvPr>
        </p:nvGraphicFramePr>
        <p:xfrm>
          <a:off x="2300583" y="1404258"/>
          <a:ext cx="7402945" cy="3484418"/>
        </p:xfrm>
        <a:graphic>
          <a:graphicData uri="http://schemas.openxmlformats.org/drawingml/2006/chart">
            <c:chart xmlns:c="http://schemas.openxmlformats.org/drawingml/2006/chart" xmlns:r="http://schemas.openxmlformats.org/officeDocument/2006/relationships" r:id="rId2"/>
          </a:graphicData>
        </a:graphic>
      </p:graphicFrame>
      <p:sp>
        <p:nvSpPr>
          <p:cNvPr id="7" name="Tekstfelt 6">
            <a:extLst>
              <a:ext uri="{FF2B5EF4-FFF2-40B4-BE49-F238E27FC236}">
                <a16:creationId xmlns:a16="http://schemas.microsoft.com/office/drawing/2014/main" id="{5EFE5745-78B8-79AA-E8A1-AF4B7544D882}"/>
              </a:ext>
            </a:extLst>
          </p:cNvPr>
          <p:cNvSpPr txBox="1"/>
          <p:nvPr/>
        </p:nvSpPr>
        <p:spPr>
          <a:xfrm>
            <a:off x="134828" y="6204648"/>
            <a:ext cx="4619708" cy="261610"/>
          </a:xfrm>
          <a:prstGeom prst="rect">
            <a:avLst/>
          </a:prstGeom>
          <a:noFill/>
        </p:spPr>
        <p:txBody>
          <a:bodyPr wrap="square" rtlCol="0">
            <a:spAutoFit/>
          </a:bodyPr>
          <a:lstStyle/>
          <a:p>
            <a:r>
              <a:rPr lang="da-DK" sz="1100" i="1" dirty="0"/>
              <a:t>Kilde: Uddannelsesstatistik.dk. Data hentet d. 1. juli 2026</a:t>
            </a:r>
          </a:p>
        </p:txBody>
      </p:sp>
    </p:spTree>
    <p:extLst>
      <p:ext uri="{BB962C8B-B14F-4D97-AF65-F5344CB8AC3E}">
        <p14:creationId xmlns:p14="http://schemas.microsoft.com/office/powerpoint/2010/main" val="2184381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3F8A45-46CA-13DE-1CC1-C938AE7D293F}"/>
              </a:ext>
            </a:extLst>
          </p:cNvPr>
          <p:cNvSpPr>
            <a:spLocks noGrp="1"/>
          </p:cNvSpPr>
          <p:nvPr>
            <p:ph type="title"/>
          </p:nvPr>
        </p:nvSpPr>
        <p:spPr>
          <a:xfrm>
            <a:off x="698928" y="564530"/>
            <a:ext cx="11668000" cy="1325563"/>
          </a:xfrm>
        </p:spPr>
        <p:txBody>
          <a:bodyPr/>
          <a:lstStyle/>
          <a:p>
            <a:r>
              <a:rPr lang="da-DK" sz="4000" dirty="0"/>
              <a:t>Vurdering af optagelse</a:t>
            </a:r>
          </a:p>
        </p:txBody>
      </p:sp>
      <p:sp>
        <p:nvSpPr>
          <p:cNvPr id="4" name="Pladsholder til dato 3">
            <a:extLst>
              <a:ext uri="{FF2B5EF4-FFF2-40B4-BE49-F238E27FC236}">
                <a16:creationId xmlns:a16="http://schemas.microsoft.com/office/drawing/2014/main" id="{07BC90FC-D4B4-DC4C-D1B3-BDE7C3A32D29}"/>
              </a:ext>
            </a:extLst>
          </p:cNvPr>
          <p:cNvSpPr>
            <a:spLocks noGrp="1"/>
          </p:cNvSpPr>
          <p:nvPr>
            <p:ph type="dt" sz="half" idx="10"/>
          </p:nvPr>
        </p:nvSpPr>
        <p:spPr/>
        <p:txBody>
          <a:bodyPr/>
          <a:lstStyle/>
          <a:p>
            <a:fld id="{C59FDC16-A4E5-4D8B-A64D-1B457132ECFF}" type="datetime5">
              <a:rPr lang="da-DK" smtClean="0"/>
              <a:t>september 2026</a:t>
            </a:fld>
            <a:endParaRPr lang="da-DK" dirty="0"/>
          </a:p>
        </p:txBody>
      </p:sp>
      <p:sp>
        <p:nvSpPr>
          <p:cNvPr id="5" name="Pladsholder til sidefod 4">
            <a:extLst>
              <a:ext uri="{FF2B5EF4-FFF2-40B4-BE49-F238E27FC236}">
                <a16:creationId xmlns:a16="http://schemas.microsoft.com/office/drawing/2014/main" id="{A0EF6392-C0BA-FB4D-D50E-F1D347032126}"/>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76D5561C-982C-B654-8BB7-971D6CD8CEFF}"/>
              </a:ext>
            </a:extLst>
          </p:cNvPr>
          <p:cNvSpPr>
            <a:spLocks noGrp="1"/>
          </p:cNvSpPr>
          <p:nvPr>
            <p:ph type="sldNum" sz="quarter" idx="12"/>
          </p:nvPr>
        </p:nvSpPr>
        <p:spPr/>
        <p:txBody>
          <a:bodyPr/>
          <a:lstStyle/>
          <a:p>
            <a:fld id="{F4781EAC-78B3-44ED-85DE-5B6C0B0E8165}" type="slidenum">
              <a:rPr lang="da-DK" smtClean="0"/>
              <a:pPr/>
              <a:t>7</a:t>
            </a:fld>
            <a:endParaRPr lang="da-DK"/>
          </a:p>
        </p:txBody>
      </p:sp>
      <p:sp>
        <p:nvSpPr>
          <p:cNvPr id="9" name="Pladsholder til indhold 8">
            <a:extLst>
              <a:ext uri="{FF2B5EF4-FFF2-40B4-BE49-F238E27FC236}">
                <a16:creationId xmlns:a16="http://schemas.microsoft.com/office/drawing/2014/main" id="{00BC7470-C61E-4B2B-5801-A09DE995804B}"/>
              </a:ext>
            </a:extLst>
          </p:cNvPr>
          <p:cNvSpPr>
            <a:spLocks noGrp="1"/>
          </p:cNvSpPr>
          <p:nvPr>
            <p:ph idx="1"/>
          </p:nvPr>
        </p:nvSpPr>
        <p:spPr>
          <a:xfrm>
            <a:off x="698928" y="1227311"/>
            <a:ext cx="10794144" cy="5717347"/>
          </a:xfrm>
        </p:spPr>
        <p:txBody>
          <a:bodyPr/>
          <a:lstStyle/>
          <a:p>
            <a:pPr marL="0" indent="0">
              <a:buNone/>
            </a:pPr>
            <a:r>
              <a:rPr lang="da-DK" sz="2000" b="0" dirty="0"/>
              <a:t>Ser man på augustoptaget i perioden 2023-2025, tegner der sig et billede af et stabilt optag. På flere erhvervsuddannelser er der optag flere gange årligt, men augustoptaget er valgt som sammenligningsgrundlag, da det er årets største optag. </a:t>
            </a:r>
          </a:p>
          <a:p>
            <a:pPr marL="0" indent="0">
              <a:buNone/>
            </a:pPr>
            <a:endParaRPr lang="da-DK" sz="2000" b="0" dirty="0"/>
          </a:p>
          <a:p>
            <a:pPr marL="0" indent="0">
              <a:buNone/>
            </a:pPr>
            <a:r>
              <a:rPr lang="da-DK" sz="2000" b="0" dirty="0"/>
              <a:t>På GF1 faldt antallet af ansøgninger fra 2023 til 2024, men steg igen i 2025. Samtidig er antallet af optagne elever steget år for år, hvilket tyder på, at flere af ansøgerne end tidligere er blevet optaget.</a:t>
            </a:r>
          </a:p>
          <a:p>
            <a:pPr marL="0" indent="0">
              <a:buNone/>
            </a:pPr>
            <a:endParaRPr lang="da-DK" sz="2000" b="0" dirty="0"/>
          </a:p>
          <a:p>
            <a:pPr marL="0" indent="0">
              <a:buNone/>
            </a:pPr>
            <a:r>
              <a:rPr lang="da-DK" sz="2000" b="0" dirty="0"/>
              <a:t>På GF2 varierer udviklingen mellem de enkelte uddannelser. Elektrikeruddannelsen har gennem hele perioden været den største uddannelse målt på både ansøgninger og optag, mens flere andre uddannelser har haft mindre udsving fra år til år. Dermed ligger augustoptaget på GF2 i 2025 på et stabilt niveau sammenlignet med de foregående år.</a:t>
            </a:r>
          </a:p>
          <a:p>
            <a:pPr marL="0" indent="0">
              <a:buNone/>
            </a:pPr>
            <a:endParaRPr lang="da-DK" sz="2000" b="0" dirty="0"/>
          </a:p>
          <a:p>
            <a:pPr marL="0" indent="0">
              <a:buNone/>
            </a:pPr>
            <a:r>
              <a:rPr lang="da-DK" sz="2000" b="0" dirty="0"/>
              <a:t>Samlet peger tallene på, at TEC har øget august-optaget frem mod 2025. Skolens kapacitet har gjort det muligt at optage flere elever, hvilket ses i det stigende antal optagne gennem perioden.</a:t>
            </a:r>
          </a:p>
        </p:txBody>
      </p:sp>
    </p:spTree>
    <p:extLst>
      <p:ext uri="{BB962C8B-B14F-4D97-AF65-F5344CB8AC3E}">
        <p14:creationId xmlns:p14="http://schemas.microsoft.com/office/powerpoint/2010/main" val="29467078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5A6CFF-1C01-9AF4-D692-9387283C36B5}"/>
              </a:ext>
            </a:extLst>
          </p:cNvPr>
          <p:cNvSpPr>
            <a:spLocks noGrp="1"/>
          </p:cNvSpPr>
          <p:nvPr>
            <p:ph type="title"/>
          </p:nvPr>
        </p:nvSpPr>
        <p:spPr/>
        <p:txBody>
          <a:bodyPr/>
          <a:lstStyle/>
          <a:p>
            <a:pPr algn="ctr"/>
            <a:r>
              <a:rPr lang="da-DK" dirty="0"/>
              <a:t>HCØ FREDERIKSBERG</a:t>
            </a:r>
          </a:p>
        </p:txBody>
      </p:sp>
      <p:sp>
        <p:nvSpPr>
          <p:cNvPr id="3" name="Pladsholder til dato 2">
            <a:extLst>
              <a:ext uri="{FF2B5EF4-FFF2-40B4-BE49-F238E27FC236}">
                <a16:creationId xmlns:a16="http://schemas.microsoft.com/office/drawing/2014/main" id="{31D8B059-ECCC-A970-4147-4BB74F81C4EE}"/>
              </a:ext>
            </a:extLst>
          </p:cNvPr>
          <p:cNvSpPr>
            <a:spLocks noGrp="1"/>
          </p:cNvSpPr>
          <p:nvPr>
            <p:ph type="dt" sz="half" idx="10"/>
          </p:nvPr>
        </p:nvSpPr>
        <p:spPr/>
        <p:txBody>
          <a:bodyPr/>
          <a:lstStyle/>
          <a:p>
            <a:fld id="{7EDF088A-B2C8-4910-911F-1E8EE7FC58EE}" type="datetime5">
              <a:rPr lang="da-DK" smtClean="0"/>
              <a:t>september 2026</a:t>
            </a:fld>
            <a:endParaRPr lang="da-DK" dirty="0"/>
          </a:p>
        </p:txBody>
      </p:sp>
      <p:sp>
        <p:nvSpPr>
          <p:cNvPr id="4" name="Pladsholder til sidefod 3">
            <a:extLst>
              <a:ext uri="{FF2B5EF4-FFF2-40B4-BE49-F238E27FC236}">
                <a16:creationId xmlns:a16="http://schemas.microsoft.com/office/drawing/2014/main" id="{A557C0DD-B773-7C64-DFBD-A86A10964B50}"/>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E6951FB3-4FA6-2B13-EFDB-3B69E4134F2E}"/>
              </a:ext>
            </a:extLst>
          </p:cNvPr>
          <p:cNvSpPr>
            <a:spLocks noGrp="1"/>
          </p:cNvSpPr>
          <p:nvPr>
            <p:ph type="sldNum" sz="quarter" idx="12"/>
          </p:nvPr>
        </p:nvSpPr>
        <p:spPr/>
        <p:txBody>
          <a:bodyPr/>
          <a:lstStyle/>
          <a:p>
            <a:fld id="{F4781EAC-78B3-44ED-85DE-5B6C0B0E8165}" type="slidenum">
              <a:rPr lang="da-DK" smtClean="0"/>
              <a:pPr/>
              <a:t>70</a:t>
            </a:fld>
            <a:endParaRPr lang="da-DK"/>
          </a:p>
        </p:txBody>
      </p:sp>
      <p:sp>
        <p:nvSpPr>
          <p:cNvPr id="8" name="Tekstfelt 7">
            <a:extLst>
              <a:ext uri="{FF2B5EF4-FFF2-40B4-BE49-F238E27FC236}">
                <a16:creationId xmlns:a16="http://schemas.microsoft.com/office/drawing/2014/main" id="{422A8FB9-C055-FC44-73F8-2B90D1E75B88}"/>
              </a:ext>
            </a:extLst>
          </p:cNvPr>
          <p:cNvSpPr txBox="1"/>
          <p:nvPr/>
        </p:nvSpPr>
        <p:spPr>
          <a:xfrm>
            <a:off x="1697300" y="5032819"/>
            <a:ext cx="6114472" cy="461665"/>
          </a:xfrm>
          <a:prstGeom prst="rect">
            <a:avLst/>
          </a:prstGeom>
          <a:noFill/>
        </p:spPr>
        <p:txBody>
          <a:bodyPr wrap="square">
            <a:spAutoFit/>
          </a:bodyPr>
          <a:lstStyle/>
          <a:p>
            <a:r>
              <a:rPr lang="da-DK" sz="1200" i="1" dirty="0"/>
              <a:t>Andel af studenter som overgår til en videregående uddannelse efter 2 år efter endt gymnasieuddannelse</a:t>
            </a:r>
          </a:p>
        </p:txBody>
      </p:sp>
      <p:graphicFrame>
        <p:nvGraphicFramePr>
          <p:cNvPr id="9" name="Diagram 8">
            <a:extLst>
              <a:ext uri="{FF2B5EF4-FFF2-40B4-BE49-F238E27FC236}">
                <a16:creationId xmlns:a16="http://schemas.microsoft.com/office/drawing/2014/main" id="{8EACB0AF-0108-BFD0-6BD2-A37F0A718E7D}"/>
              </a:ext>
            </a:extLst>
          </p:cNvPr>
          <p:cNvGraphicFramePr>
            <a:graphicFrameLocks/>
          </p:cNvGraphicFramePr>
          <p:nvPr>
            <p:extLst>
              <p:ext uri="{D42A27DB-BD31-4B8C-83A1-F6EECF244321}">
                <p14:modId xmlns:p14="http://schemas.microsoft.com/office/powerpoint/2010/main" val="3046513092"/>
              </p:ext>
            </p:extLst>
          </p:nvPr>
        </p:nvGraphicFramePr>
        <p:xfrm>
          <a:off x="1897176" y="1418595"/>
          <a:ext cx="7852513" cy="3614224"/>
        </p:xfrm>
        <a:graphic>
          <a:graphicData uri="http://schemas.openxmlformats.org/drawingml/2006/chart">
            <c:chart xmlns:c="http://schemas.openxmlformats.org/drawingml/2006/chart" xmlns:r="http://schemas.openxmlformats.org/officeDocument/2006/relationships" r:id="rId2"/>
          </a:graphicData>
        </a:graphic>
      </p:graphicFrame>
      <p:sp>
        <p:nvSpPr>
          <p:cNvPr id="7" name="Tekstfelt 6">
            <a:extLst>
              <a:ext uri="{FF2B5EF4-FFF2-40B4-BE49-F238E27FC236}">
                <a16:creationId xmlns:a16="http://schemas.microsoft.com/office/drawing/2014/main" id="{D9EDBA72-E790-0890-8D32-B86EE76B1BB5}"/>
              </a:ext>
            </a:extLst>
          </p:cNvPr>
          <p:cNvSpPr txBox="1"/>
          <p:nvPr/>
        </p:nvSpPr>
        <p:spPr>
          <a:xfrm>
            <a:off x="122796" y="6231265"/>
            <a:ext cx="4619708" cy="261610"/>
          </a:xfrm>
          <a:prstGeom prst="rect">
            <a:avLst/>
          </a:prstGeom>
          <a:noFill/>
        </p:spPr>
        <p:txBody>
          <a:bodyPr wrap="square" rtlCol="0">
            <a:spAutoFit/>
          </a:bodyPr>
          <a:lstStyle/>
          <a:p>
            <a:r>
              <a:rPr lang="da-DK" sz="1100" i="1" dirty="0"/>
              <a:t>Kilde: Uddannelsesstatistik.dk. Data hentet d. 1. juli 2026</a:t>
            </a:r>
          </a:p>
        </p:txBody>
      </p:sp>
    </p:spTree>
    <p:extLst>
      <p:ext uri="{BB962C8B-B14F-4D97-AF65-F5344CB8AC3E}">
        <p14:creationId xmlns:p14="http://schemas.microsoft.com/office/powerpoint/2010/main" val="6548345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3E77B6-BBF4-08A1-C1A8-12A9F53E0285}"/>
              </a:ext>
            </a:extLst>
          </p:cNvPr>
          <p:cNvSpPr>
            <a:spLocks noGrp="1"/>
          </p:cNvSpPr>
          <p:nvPr>
            <p:ph type="title"/>
          </p:nvPr>
        </p:nvSpPr>
        <p:spPr>
          <a:xfrm>
            <a:off x="407835" y="390006"/>
            <a:ext cx="11668000" cy="1325563"/>
          </a:xfrm>
        </p:spPr>
        <p:txBody>
          <a:bodyPr/>
          <a:lstStyle/>
          <a:p>
            <a:r>
              <a:rPr lang="da-DK" sz="4000" dirty="0"/>
              <a:t>Vurdering af overgang til videregående uddannelse</a:t>
            </a:r>
          </a:p>
        </p:txBody>
      </p:sp>
      <p:sp>
        <p:nvSpPr>
          <p:cNvPr id="3" name="Pladsholder til indhold 2">
            <a:extLst>
              <a:ext uri="{FF2B5EF4-FFF2-40B4-BE49-F238E27FC236}">
                <a16:creationId xmlns:a16="http://schemas.microsoft.com/office/drawing/2014/main" id="{09134C85-6806-2784-D409-DB19C122E2D5}"/>
              </a:ext>
            </a:extLst>
          </p:cNvPr>
          <p:cNvSpPr>
            <a:spLocks noGrp="1"/>
          </p:cNvSpPr>
          <p:nvPr>
            <p:ph idx="1"/>
          </p:nvPr>
        </p:nvSpPr>
        <p:spPr>
          <a:xfrm>
            <a:off x="407835" y="1656421"/>
            <a:ext cx="8699501" cy="3926822"/>
          </a:xfrm>
        </p:spPr>
        <p:txBody>
          <a:bodyPr/>
          <a:lstStyle/>
          <a:p>
            <a:pPr marL="0" indent="0">
              <a:buNone/>
            </a:pPr>
            <a:r>
              <a:rPr lang="da-DK" sz="1600" b="0" dirty="0"/>
              <a:t>Andelen af studenter, der er overgået til en videregående uddannelse to år efter endt HTX, ligger generelt over landsgennemsnittet på de tre HCØ-gymnasier i den opgjorte periode.</a:t>
            </a:r>
          </a:p>
          <a:p>
            <a:endParaRPr lang="da-DK" sz="1600" b="0" dirty="0"/>
          </a:p>
          <a:p>
            <a:pPr marL="0" indent="0">
              <a:buNone/>
            </a:pPr>
            <a:r>
              <a:rPr lang="da-DK" sz="1600" b="0" dirty="0"/>
              <a:t>På HCØ Ballerup varierer andelen mellem 70% og 77% i perioden 2018/2019 til 2021/2022, mens HCØ Frederiksberg ligger mellem 76,6% og 78,9%. HCØ Lyngby har de højeste andele med værdier mellem 72,6% og 83%.</a:t>
            </a:r>
          </a:p>
          <a:p>
            <a:pPr marL="0" indent="0">
              <a:buNone/>
            </a:pPr>
            <a:endParaRPr lang="da-DK" sz="1600" b="0" dirty="0"/>
          </a:p>
          <a:p>
            <a:pPr marL="0" indent="0">
              <a:buNone/>
            </a:pPr>
            <a:r>
              <a:rPr lang="da-DK" sz="1600" b="0" dirty="0"/>
              <a:t>Landsgennemsnittet for HTX falder fra 70,7% for årgangen 2018/2019 til 67,1% for årgangen 2021/2022. HCØ Frederiksberg og HCØ Lyngby ligger over landsgennemsnittet i hele perioden, mens HCØ Ballerup ca. ligger på niveau med eller over landsgennemsnittet i perioden.</a:t>
            </a:r>
          </a:p>
          <a:p>
            <a:pPr marL="0" indent="0">
              <a:buNone/>
            </a:pPr>
            <a:endParaRPr lang="da-DK" sz="1600" b="0" dirty="0"/>
          </a:p>
          <a:p>
            <a:pPr marL="0" indent="0">
              <a:buNone/>
            </a:pPr>
            <a:r>
              <a:rPr lang="da-DK" sz="1600" b="0" dirty="0"/>
              <a:t>Samlet set viser tallene, at en betydelig andel af studenterne fra HCØ fortsætter i videregående uddannelse inden for to år efter endt gymnasieuddannelse, og at niveauet gennem perioden overvejende ligger over landsgennemsnittet for HTX.</a:t>
            </a:r>
          </a:p>
          <a:p>
            <a:pPr marL="0" indent="0">
              <a:buNone/>
            </a:pPr>
            <a:endParaRPr lang="da-DK" dirty="0"/>
          </a:p>
        </p:txBody>
      </p:sp>
      <p:sp>
        <p:nvSpPr>
          <p:cNvPr id="4" name="Pladsholder til dato 3">
            <a:extLst>
              <a:ext uri="{FF2B5EF4-FFF2-40B4-BE49-F238E27FC236}">
                <a16:creationId xmlns:a16="http://schemas.microsoft.com/office/drawing/2014/main" id="{09D9A078-3473-46B0-B98A-72A5E8F98672}"/>
              </a:ext>
            </a:extLst>
          </p:cNvPr>
          <p:cNvSpPr>
            <a:spLocks noGrp="1"/>
          </p:cNvSpPr>
          <p:nvPr>
            <p:ph type="dt" sz="half" idx="10"/>
          </p:nvPr>
        </p:nvSpPr>
        <p:spPr/>
        <p:txBody>
          <a:bodyPr/>
          <a:lstStyle/>
          <a:p>
            <a:fld id="{13D98013-2C6C-417D-BBA3-AA064B650505}" type="datetime5">
              <a:rPr lang="da-DK" smtClean="0"/>
              <a:t>september 2026</a:t>
            </a:fld>
            <a:endParaRPr lang="da-DK" dirty="0"/>
          </a:p>
        </p:txBody>
      </p:sp>
      <p:sp>
        <p:nvSpPr>
          <p:cNvPr id="5" name="Pladsholder til sidefod 4">
            <a:extLst>
              <a:ext uri="{FF2B5EF4-FFF2-40B4-BE49-F238E27FC236}">
                <a16:creationId xmlns:a16="http://schemas.microsoft.com/office/drawing/2014/main" id="{748943D4-0528-A2BE-4C4F-440B33E699DF}"/>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F4265273-12BE-EFDF-E990-C2FCB8C77DFC}"/>
              </a:ext>
            </a:extLst>
          </p:cNvPr>
          <p:cNvSpPr>
            <a:spLocks noGrp="1"/>
          </p:cNvSpPr>
          <p:nvPr>
            <p:ph type="sldNum" sz="quarter" idx="12"/>
          </p:nvPr>
        </p:nvSpPr>
        <p:spPr/>
        <p:txBody>
          <a:bodyPr/>
          <a:lstStyle/>
          <a:p>
            <a:fld id="{F4781EAC-78B3-44ED-85DE-5B6C0B0E8165}" type="slidenum">
              <a:rPr lang="da-DK" smtClean="0"/>
              <a:pPr/>
              <a:t>71</a:t>
            </a:fld>
            <a:endParaRPr lang="da-DK"/>
          </a:p>
        </p:txBody>
      </p:sp>
    </p:spTree>
    <p:extLst>
      <p:ext uri="{BB962C8B-B14F-4D97-AF65-F5344CB8AC3E}">
        <p14:creationId xmlns:p14="http://schemas.microsoft.com/office/powerpoint/2010/main" val="11702196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96DF2E-5851-159A-7A68-9C9C4C93962A}"/>
              </a:ext>
            </a:extLst>
          </p:cNvPr>
          <p:cNvSpPr>
            <a:spLocks noGrp="1"/>
          </p:cNvSpPr>
          <p:nvPr>
            <p:ph type="ctrTitle"/>
          </p:nvPr>
        </p:nvSpPr>
        <p:spPr>
          <a:xfrm>
            <a:off x="259089" y="943532"/>
            <a:ext cx="11673821" cy="793661"/>
          </a:xfrm>
        </p:spPr>
        <p:txBody>
          <a:bodyPr/>
          <a:lstStyle/>
          <a:p>
            <a:r>
              <a:rPr lang="da-DK" sz="6600" dirty="0"/>
              <a:t>Samlet vurdering</a:t>
            </a:r>
          </a:p>
        </p:txBody>
      </p:sp>
      <p:sp>
        <p:nvSpPr>
          <p:cNvPr id="4" name="Pladsholder til dato 3">
            <a:extLst>
              <a:ext uri="{FF2B5EF4-FFF2-40B4-BE49-F238E27FC236}">
                <a16:creationId xmlns:a16="http://schemas.microsoft.com/office/drawing/2014/main" id="{5C3207D0-B5F7-24B2-607A-4DCBCCC916B2}"/>
              </a:ext>
            </a:extLst>
          </p:cNvPr>
          <p:cNvSpPr>
            <a:spLocks noGrp="1"/>
          </p:cNvSpPr>
          <p:nvPr>
            <p:ph type="dt" sz="half" idx="10"/>
          </p:nvPr>
        </p:nvSpPr>
        <p:spPr/>
        <p:txBody>
          <a:bodyPr/>
          <a:lstStyle/>
          <a:p>
            <a:fld id="{9F0DA678-9D5C-4B25-9224-A14C583AAC4A}" type="datetime5">
              <a:rPr lang="da-DK" smtClean="0"/>
              <a:t>september 2026</a:t>
            </a:fld>
            <a:endParaRPr lang="da-DK" dirty="0"/>
          </a:p>
        </p:txBody>
      </p:sp>
      <p:sp>
        <p:nvSpPr>
          <p:cNvPr id="5" name="Pladsholder til sidefod 4">
            <a:extLst>
              <a:ext uri="{FF2B5EF4-FFF2-40B4-BE49-F238E27FC236}">
                <a16:creationId xmlns:a16="http://schemas.microsoft.com/office/drawing/2014/main" id="{57E653B6-7E21-353C-8D46-3BF6719B63C9}"/>
              </a:ext>
            </a:extLst>
          </p:cNvPr>
          <p:cNvSpPr>
            <a:spLocks noGrp="1"/>
          </p:cNvSpPr>
          <p:nvPr>
            <p:ph type="ftr" sz="quarter" idx="11"/>
          </p:nvPr>
        </p:nvSpPr>
        <p:spPr/>
        <p:txBody>
          <a:bodyPr/>
          <a:lstStyle/>
          <a:p>
            <a:r>
              <a:rPr lang="da-DK"/>
              <a:t>Resultatvurdering 2025</a:t>
            </a:r>
            <a:endParaRPr lang="da-DK" dirty="0"/>
          </a:p>
        </p:txBody>
      </p:sp>
      <p:sp>
        <p:nvSpPr>
          <p:cNvPr id="6" name="Pladsholder til slidenummer 5">
            <a:extLst>
              <a:ext uri="{FF2B5EF4-FFF2-40B4-BE49-F238E27FC236}">
                <a16:creationId xmlns:a16="http://schemas.microsoft.com/office/drawing/2014/main" id="{DBC30877-E706-5DFA-C7E3-4AAC268DA8A4}"/>
              </a:ext>
            </a:extLst>
          </p:cNvPr>
          <p:cNvSpPr>
            <a:spLocks noGrp="1"/>
          </p:cNvSpPr>
          <p:nvPr>
            <p:ph type="sldNum" sz="quarter" idx="12"/>
          </p:nvPr>
        </p:nvSpPr>
        <p:spPr/>
        <p:txBody>
          <a:bodyPr/>
          <a:lstStyle/>
          <a:p>
            <a:fld id="{F4781EAC-78B3-44ED-85DE-5B6C0B0E8165}" type="slidenum">
              <a:rPr lang="da-DK" smtClean="0"/>
              <a:pPr/>
              <a:t>72</a:t>
            </a:fld>
            <a:endParaRPr lang="da-DK"/>
          </a:p>
        </p:txBody>
      </p:sp>
      <p:sp>
        <p:nvSpPr>
          <p:cNvPr id="7" name="Pladsholder til indhold 2">
            <a:extLst>
              <a:ext uri="{FF2B5EF4-FFF2-40B4-BE49-F238E27FC236}">
                <a16:creationId xmlns:a16="http://schemas.microsoft.com/office/drawing/2014/main" id="{070448AB-1C4A-73B4-C0AE-569A7515F800}"/>
              </a:ext>
            </a:extLst>
          </p:cNvPr>
          <p:cNvSpPr txBox="1">
            <a:spLocks/>
          </p:cNvSpPr>
          <p:nvPr/>
        </p:nvSpPr>
        <p:spPr>
          <a:xfrm>
            <a:off x="253999" y="1737193"/>
            <a:ext cx="10174515" cy="4935067"/>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buFont typeface="Arial" panose="020B0604020202020204" pitchFamily="34" charset="0"/>
              <a:buNone/>
              <a:defRPr sz="3000" b="1" kern="1200">
                <a:solidFill>
                  <a:srgbClr val="F0F5EB"/>
                </a:solidFill>
                <a:latin typeface="+mn-lt"/>
                <a:ea typeface="+mn-ea"/>
                <a:cs typeface="+mn-cs"/>
              </a:defRPr>
            </a:lvl1pPr>
            <a:lvl2pPr marL="457200" indent="0" algn="ctr" defTabSz="914400" rtl="0" eaLnBrk="1" latinLnBrk="0" hangingPunct="1">
              <a:lnSpc>
                <a:spcPct val="90000"/>
              </a:lnSpc>
              <a:spcBef>
                <a:spcPts val="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sz="1800" b="0" dirty="0"/>
              <a:t>Resultatvurderingen for 2025 viser, at TEC samlet set har et stigende aktivitets- og resultatudviklingsbillede på tværs af erhvervsuddannelserne og HCØ-gymnasierne. Optaget ligger overordnet på et stigende niveau, mens gennemførelsen på grundforløbene fortsat er høj sammenlignet med tidligere år. Fraværet er samlet set svagt faldende, omend der fortsat er forskelle mellem de enkelte uddannelser.</a:t>
            </a:r>
          </a:p>
          <a:p>
            <a:endParaRPr lang="da-DK" sz="1800" b="0" dirty="0"/>
          </a:p>
          <a:p>
            <a:r>
              <a:rPr lang="da-DK" sz="1800" b="0" dirty="0"/>
              <a:t>På erhvervsuddannelserne ses en stigende overgang fra GF2 til hovedforløb samt et stigende antal uddannelsesaftaler, drevet af en markant stigning i antallet af korte aftaler.</a:t>
            </a:r>
          </a:p>
          <a:p>
            <a:r>
              <a:rPr lang="da-DK" sz="1800" b="0" dirty="0"/>
              <a:t>Beskæftigelsesfrekvenserne for færdiguddannede elever ligger generelt på et niveau, der følger de tendenser, der ses nationalt, men med variation mellem uddannelserne.</a:t>
            </a:r>
          </a:p>
          <a:p>
            <a:endParaRPr lang="da-DK" sz="1800" b="0" dirty="0"/>
          </a:p>
          <a:p>
            <a:r>
              <a:rPr lang="da-DK" sz="1800" b="0" dirty="0"/>
              <a:t>På HCØ-gymnasierne varierer udviklingen i ansøgertallene mellem afdelingerne. Karaktergennemsnittene ligger generelt tæt på de socioøkonomiske referencer og på eller over landsgennemsnittet. Samtidig fortsætter en stor andel af studenterne i videregående uddannelse inden for to år efter endt HTX.</a:t>
            </a:r>
          </a:p>
          <a:p>
            <a:endParaRPr lang="da-DK" sz="1800" b="0" dirty="0"/>
          </a:p>
          <a:p>
            <a:r>
              <a:rPr lang="da-DK" sz="1800" b="0" dirty="0"/>
              <a:t>Samlet set peger resultaterne på, at TEC i 2025 fastholder stabile resultater på tværs af uddannelsesområderne.</a:t>
            </a:r>
          </a:p>
          <a:p>
            <a:endParaRPr lang="da-DK" dirty="0"/>
          </a:p>
        </p:txBody>
      </p:sp>
    </p:spTree>
    <p:extLst>
      <p:ext uri="{BB962C8B-B14F-4D97-AF65-F5344CB8AC3E}">
        <p14:creationId xmlns:p14="http://schemas.microsoft.com/office/powerpoint/2010/main" val="1607566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0354F-CA54-81DE-44DB-560652D2E776}"/>
              </a:ext>
            </a:extLst>
          </p:cNvPr>
          <p:cNvSpPr>
            <a:spLocks noGrp="1"/>
          </p:cNvSpPr>
          <p:nvPr>
            <p:ph type="title"/>
          </p:nvPr>
        </p:nvSpPr>
        <p:spPr>
          <a:xfrm>
            <a:off x="735834" y="3042414"/>
            <a:ext cx="9372764" cy="1147762"/>
          </a:xfrm>
        </p:spPr>
        <p:txBody>
          <a:bodyPr/>
          <a:lstStyle/>
          <a:p>
            <a:r>
              <a:rPr lang="da-DK" sz="4800" dirty="0"/>
              <a:t>GENNEMFØRSEL EUD/EUX</a:t>
            </a:r>
          </a:p>
        </p:txBody>
      </p:sp>
      <p:sp>
        <p:nvSpPr>
          <p:cNvPr id="3" name="Pladsholder til dato 2">
            <a:extLst>
              <a:ext uri="{FF2B5EF4-FFF2-40B4-BE49-F238E27FC236}">
                <a16:creationId xmlns:a16="http://schemas.microsoft.com/office/drawing/2014/main" id="{CFCCCF0E-A2E0-3A27-118C-1B55A29FED7B}"/>
              </a:ext>
            </a:extLst>
          </p:cNvPr>
          <p:cNvSpPr>
            <a:spLocks noGrp="1"/>
          </p:cNvSpPr>
          <p:nvPr>
            <p:ph type="dt" sz="half" idx="10"/>
          </p:nvPr>
        </p:nvSpPr>
        <p:spPr/>
        <p:txBody>
          <a:bodyPr/>
          <a:lstStyle/>
          <a:p>
            <a:fld id="{796B5650-13F9-4FD2-BFDB-779913B14968}" type="datetime5">
              <a:rPr lang="da-DK" smtClean="0"/>
              <a:t>september 2026</a:t>
            </a:fld>
            <a:endParaRPr lang="da-DK" dirty="0"/>
          </a:p>
        </p:txBody>
      </p:sp>
      <p:sp>
        <p:nvSpPr>
          <p:cNvPr id="4" name="Pladsholder til sidefod 3">
            <a:extLst>
              <a:ext uri="{FF2B5EF4-FFF2-40B4-BE49-F238E27FC236}">
                <a16:creationId xmlns:a16="http://schemas.microsoft.com/office/drawing/2014/main" id="{677CBBD0-99AC-A6B1-FD8D-9352E9D5CE28}"/>
              </a:ext>
            </a:extLst>
          </p:cNvPr>
          <p:cNvSpPr>
            <a:spLocks noGrp="1"/>
          </p:cNvSpPr>
          <p:nvPr>
            <p:ph type="ftr" sz="quarter" idx="11"/>
          </p:nvPr>
        </p:nvSpPr>
        <p:spPr/>
        <p:txBody>
          <a:bodyPr/>
          <a:lstStyle/>
          <a:p>
            <a:r>
              <a:rPr lang="da-DK"/>
              <a:t>Resultatvurdering 2025</a:t>
            </a:r>
            <a:endParaRPr lang="da-DK" dirty="0"/>
          </a:p>
        </p:txBody>
      </p:sp>
      <p:sp>
        <p:nvSpPr>
          <p:cNvPr id="5" name="Pladsholder til slidenummer 4">
            <a:extLst>
              <a:ext uri="{FF2B5EF4-FFF2-40B4-BE49-F238E27FC236}">
                <a16:creationId xmlns:a16="http://schemas.microsoft.com/office/drawing/2014/main" id="{7F1DCD1A-560F-EB8F-DAAB-854625BD87E9}"/>
              </a:ext>
            </a:extLst>
          </p:cNvPr>
          <p:cNvSpPr>
            <a:spLocks noGrp="1"/>
          </p:cNvSpPr>
          <p:nvPr>
            <p:ph type="sldNum" sz="quarter" idx="12"/>
          </p:nvPr>
        </p:nvSpPr>
        <p:spPr/>
        <p:txBody>
          <a:bodyPr/>
          <a:lstStyle/>
          <a:p>
            <a:fld id="{F4781EAC-78B3-44ED-85DE-5B6C0B0E8165}" type="slidenum">
              <a:rPr lang="da-DK" smtClean="0"/>
              <a:pPr/>
              <a:t>8</a:t>
            </a:fld>
            <a:endParaRPr lang="da-DK"/>
          </a:p>
        </p:txBody>
      </p:sp>
    </p:spTree>
    <p:extLst>
      <p:ext uri="{BB962C8B-B14F-4D97-AF65-F5344CB8AC3E}">
        <p14:creationId xmlns:p14="http://schemas.microsoft.com/office/powerpoint/2010/main" val="355366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5A80D-3C9B-34E2-63F7-E3F744499BA7}"/>
              </a:ext>
            </a:extLst>
          </p:cNvPr>
          <p:cNvSpPr>
            <a:spLocks noGrp="1"/>
          </p:cNvSpPr>
          <p:nvPr>
            <p:ph type="title"/>
          </p:nvPr>
        </p:nvSpPr>
        <p:spPr>
          <a:xfrm>
            <a:off x="629792" y="351365"/>
            <a:ext cx="10490364" cy="1325563"/>
          </a:xfrm>
        </p:spPr>
        <p:txBody>
          <a:bodyPr/>
          <a:lstStyle/>
          <a:p>
            <a:r>
              <a:rPr lang="da-DK" sz="2800" dirty="0"/>
              <a:t>Gennemførelse på EUD/EUX PÅ </a:t>
            </a:r>
            <a:r>
              <a:rPr lang="da-DK" sz="2800" dirty="0" err="1"/>
              <a:t>grundforløbENE</a:t>
            </a:r>
            <a:r>
              <a:rPr lang="da-DK" sz="2800" dirty="0"/>
              <a:t> (GF1 OG GF2) pr. år</a:t>
            </a:r>
            <a:endParaRPr lang="da-DK" sz="3600" dirty="0"/>
          </a:p>
        </p:txBody>
      </p:sp>
      <p:sp>
        <p:nvSpPr>
          <p:cNvPr id="3" name="Pladsholder til dato 2">
            <a:extLst>
              <a:ext uri="{FF2B5EF4-FFF2-40B4-BE49-F238E27FC236}">
                <a16:creationId xmlns:a16="http://schemas.microsoft.com/office/drawing/2014/main" id="{E53DB8CF-34E8-8FDD-1C89-0ADCF3C14850}"/>
              </a:ext>
            </a:extLst>
          </p:cNvPr>
          <p:cNvSpPr>
            <a:spLocks noGrp="1"/>
          </p:cNvSpPr>
          <p:nvPr>
            <p:ph type="dt" sz="half" idx="10"/>
          </p:nvPr>
        </p:nvSpPr>
        <p:spPr/>
        <p:txBody>
          <a:bodyPr/>
          <a:lstStyle/>
          <a:p>
            <a:fld id="{E1857504-2EEE-4844-BA0A-1AEAC528B9C4}" type="datetime5">
              <a:rPr lang="da-DK" smtClean="0"/>
              <a:t>september 2026</a:t>
            </a:fld>
            <a:endParaRPr lang="da-DK" dirty="0"/>
          </a:p>
        </p:txBody>
      </p:sp>
      <p:sp>
        <p:nvSpPr>
          <p:cNvPr id="4" name="Pladsholder til sidefod 3">
            <a:extLst>
              <a:ext uri="{FF2B5EF4-FFF2-40B4-BE49-F238E27FC236}">
                <a16:creationId xmlns:a16="http://schemas.microsoft.com/office/drawing/2014/main" id="{27EE5959-F364-47FC-0B1E-FB863C266099}"/>
              </a:ext>
            </a:extLst>
          </p:cNvPr>
          <p:cNvSpPr>
            <a:spLocks noGrp="1"/>
          </p:cNvSpPr>
          <p:nvPr>
            <p:ph type="ftr" sz="quarter" idx="11"/>
          </p:nvPr>
        </p:nvSpPr>
        <p:spPr/>
        <p:txBody>
          <a:bodyPr/>
          <a:lstStyle/>
          <a:p>
            <a:r>
              <a:rPr lang="da-DK" dirty="0"/>
              <a:t>Resultatvurdering 2025</a:t>
            </a:r>
          </a:p>
        </p:txBody>
      </p:sp>
      <p:sp>
        <p:nvSpPr>
          <p:cNvPr id="5" name="Pladsholder til slidenummer 4">
            <a:extLst>
              <a:ext uri="{FF2B5EF4-FFF2-40B4-BE49-F238E27FC236}">
                <a16:creationId xmlns:a16="http://schemas.microsoft.com/office/drawing/2014/main" id="{632650CD-D0C1-C044-85A8-8ED112F0588B}"/>
              </a:ext>
            </a:extLst>
          </p:cNvPr>
          <p:cNvSpPr>
            <a:spLocks noGrp="1"/>
          </p:cNvSpPr>
          <p:nvPr>
            <p:ph type="sldNum" sz="quarter" idx="12"/>
          </p:nvPr>
        </p:nvSpPr>
        <p:spPr/>
        <p:txBody>
          <a:bodyPr/>
          <a:lstStyle/>
          <a:p>
            <a:fld id="{F4781EAC-78B3-44ED-85DE-5B6C0B0E8165}" type="slidenum">
              <a:rPr lang="da-DK" smtClean="0"/>
              <a:pPr/>
              <a:t>9</a:t>
            </a:fld>
            <a:endParaRPr lang="da-DK"/>
          </a:p>
        </p:txBody>
      </p:sp>
      <p:graphicFrame>
        <p:nvGraphicFramePr>
          <p:cNvPr id="6" name="Tabel 5">
            <a:extLst>
              <a:ext uri="{FF2B5EF4-FFF2-40B4-BE49-F238E27FC236}">
                <a16:creationId xmlns:a16="http://schemas.microsoft.com/office/drawing/2014/main" id="{0B3FFFCA-9287-9518-63F6-BD6246B5DEF9}"/>
              </a:ext>
            </a:extLst>
          </p:cNvPr>
          <p:cNvGraphicFramePr>
            <a:graphicFrameLocks noGrp="1"/>
          </p:cNvGraphicFramePr>
          <p:nvPr>
            <p:extLst>
              <p:ext uri="{D42A27DB-BD31-4B8C-83A1-F6EECF244321}">
                <p14:modId xmlns:p14="http://schemas.microsoft.com/office/powerpoint/2010/main" val="1236274309"/>
              </p:ext>
            </p:extLst>
          </p:nvPr>
        </p:nvGraphicFramePr>
        <p:xfrm>
          <a:off x="629792" y="1466056"/>
          <a:ext cx="9380899" cy="3575749"/>
        </p:xfrm>
        <a:graphic>
          <a:graphicData uri="http://schemas.openxmlformats.org/drawingml/2006/table">
            <a:tbl>
              <a:tblPr>
                <a:tableStyleId>{21E4AEA4-8DFA-4A89-87EB-49C32662AFE0}</a:tableStyleId>
              </a:tblPr>
              <a:tblGrid>
                <a:gridCol w="3959887">
                  <a:extLst>
                    <a:ext uri="{9D8B030D-6E8A-4147-A177-3AD203B41FA5}">
                      <a16:colId xmlns:a16="http://schemas.microsoft.com/office/drawing/2014/main" val="362025450"/>
                    </a:ext>
                  </a:extLst>
                </a:gridCol>
                <a:gridCol w="1355253">
                  <a:extLst>
                    <a:ext uri="{9D8B030D-6E8A-4147-A177-3AD203B41FA5}">
                      <a16:colId xmlns:a16="http://schemas.microsoft.com/office/drawing/2014/main" val="1133545116"/>
                    </a:ext>
                  </a:extLst>
                </a:gridCol>
                <a:gridCol w="1355253">
                  <a:extLst>
                    <a:ext uri="{9D8B030D-6E8A-4147-A177-3AD203B41FA5}">
                      <a16:colId xmlns:a16="http://schemas.microsoft.com/office/drawing/2014/main" val="2287337154"/>
                    </a:ext>
                  </a:extLst>
                </a:gridCol>
                <a:gridCol w="1355253">
                  <a:extLst>
                    <a:ext uri="{9D8B030D-6E8A-4147-A177-3AD203B41FA5}">
                      <a16:colId xmlns:a16="http://schemas.microsoft.com/office/drawing/2014/main" val="784178584"/>
                    </a:ext>
                  </a:extLst>
                </a:gridCol>
                <a:gridCol w="1355253">
                  <a:extLst>
                    <a:ext uri="{9D8B030D-6E8A-4147-A177-3AD203B41FA5}">
                      <a16:colId xmlns:a16="http://schemas.microsoft.com/office/drawing/2014/main" val="1656364937"/>
                    </a:ext>
                  </a:extLst>
                </a:gridCol>
              </a:tblGrid>
              <a:tr h="890517">
                <a:tc>
                  <a:txBody>
                    <a:bodyPr/>
                    <a:lstStyle/>
                    <a:p>
                      <a:pPr algn="l" fontAlgn="b">
                        <a:buNone/>
                      </a:pPr>
                      <a:endParaRPr lang="da-DK" sz="11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800" u="none" strike="noStrike" dirty="0">
                          <a:solidFill>
                            <a:schemeClr val="bg1"/>
                          </a:solidFill>
                          <a:effectLst/>
                        </a:rPr>
                        <a:t>2022</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800" u="none" strike="noStrike" dirty="0">
                          <a:solidFill>
                            <a:schemeClr val="bg1"/>
                          </a:solidFill>
                          <a:effectLst/>
                        </a:rPr>
                        <a:t>2023</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800" u="none" strike="noStrike" dirty="0">
                          <a:solidFill>
                            <a:schemeClr val="bg1"/>
                          </a:solidFill>
                          <a:effectLst/>
                        </a:rPr>
                        <a:t>2024</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800" u="none" strike="noStrike" dirty="0">
                          <a:solidFill>
                            <a:schemeClr val="bg1"/>
                          </a:solidFill>
                          <a:effectLst/>
                        </a:rPr>
                        <a:t>2025</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69156984"/>
                  </a:ext>
                </a:extLst>
              </a:tr>
              <a:tr h="890517">
                <a:tc>
                  <a:txBody>
                    <a:bodyPr/>
                    <a:lstStyle/>
                    <a:p>
                      <a:pPr algn="l" fontAlgn="b">
                        <a:buNone/>
                      </a:pPr>
                      <a:r>
                        <a:rPr lang="da-DK" sz="1800" u="none" strike="noStrike" dirty="0">
                          <a:solidFill>
                            <a:schemeClr val="bg1"/>
                          </a:solidFill>
                          <a:effectLst/>
                        </a:rPr>
                        <a:t>Optagne elever</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100" u="none" strike="noStrike" dirty="0">
                          <a:effectLst/>
                        </a:rPr>
                        <a:t>2330</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effectLst/>
                        </a:rPr>
                        <a:t>2254</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effectLst/>
                        </a:rPr>
                        <a:t>2547</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effectLst/>
                        </a:rPr>
                        <a:t>2320</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3214959"/>
                  </a:ext>
                </a:extLst>
              </a:tr>
              <a:tr h="890517">
                <a:tc>
                  <a:txBody>
                    <a:bodyPr/>
                    <a:lstStyle/>
                    <a:p>
                      <a:pPr algn="l" fontAlgn="b">
                        <a:buNone/>
                      </a:pPr>
                      <a:r>
                        <a:rPr lang="da-DK" sz="1800" u="none" strike="noStrike" dirty="0">
                          <a:solidFill>
                            <a:schemeClr val="bg1"/>
                          </a:solidFill>
                          <a:effectLst/>
                        </a:rPr>
                        <a:t>Aktive/gennemførte</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100" u="none" strike="noStrike" dirty="0">
                          <a:effectLst/>
                        </a:rPr>
                        <a:t>1500</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effectLst/>
                        </a:rPr>
                        <a:t>1621</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effectLst/>
                        </a:rPr>
                        <a:t>1893</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effectLst/>
                        </a:rPr>
                        <a:t>1713</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7929392"/>
                  </a:ext>
                </a:extLst>
              </a:tr>
              <a:tr h="904198">
                <a:tc>
                  <a:txBody>
                    <a:bodyPr/>
                    <a:lstStyle/>
                    <a:p>
                      <a:pPr algn="l" fontAlgn="b">
                        <a:buNone/>
                      </a:pPr>
                      <a:r>
                        <a:rPr lang="da-DK" sz="1800" u="none" strike="noStrike" dirty="0">
                          <a:solidFill>
                            <a:schemeClr val="bg1"/>
                          </a:solidFill>
                          <a:effectLst/>
                        </a:rPr>
                        <a:t>Gennemførelsesprocent</a:t>
                      </a:r>
                      <a:endParaRPr lang="da-DK" sz="1800" b="0" i="0" u="none" strike="noStrike" dirty="0">
                        <a:solidFill>
                          <a:schemeClr val="bg1"/>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r" fontAlgn="b">
                        <a:buNone/>
                      </a:pPr>
                      <a:r>
                        <a:rPr lang="da-DK" sz="1100" u="none" strike="noStrike">
                          <a:effectLst/>
                        </a:rPr>
                        <a:t>64,38%</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effectLst/>
                        </a:rPr>
                        <a:t>71,92%</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a:effectLst/>
                        </a:rPr>
                        <a:t>74,32%</a:t>
                      </a:r>
                      <a:endParaRPr lang="da-DK" sz="11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buNone/>
                      </a:pPr>
                      <a:r>
                        <a:rPr lang="da-DK" sz="1100" u="none" strike="noStrike" dirty="0">
                          <a:effectLst/>
                        </a:rPr>
                        <a:t>73,84%</a:t>
                      </a:r>
                      <a:endParaRPr lang="da-DK" sz="11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514515"/>
                  </a:ext>
                </a:extLst>
              </a:tr>
            </a:tbl>
          </a:graphicData>
        </a:graphic>
      </p:graphicFrame>
      <p:sp>
        <p:nvSpPr>
          <p:cNvPr id="9" name="Tekstfelt 8">
            <a:extLst>
              <a:ext uri="{FF2B5EF4-FFF2-40B4-BE49-F238E27FC236}">
                <a16:creationId xmlns:a16="http://schemas.microsoft.com/office/drawing/2014/main" id="{440646F1-E340-6092-23CB-82B2D2FA870A}"/>
              </a:ext>
            </a:extLst>
          </p:cNvPr>
          <p:cNvSpPr txBox="1"/>
          <p:nvPr/>
        </p:nvSpPr>
        <p:spPr>
          <a:xfrm>
            <a:off x="110974" y="6274125"/>
            <a:ext cx="4619708" cy="261610"/>
          </a:xfrm>
          <a:prstGeom prst="rect">
            <a:avLst/>
          </a:prstGeom>
          <a:noFill/>
        </p:spPr>
        <p:txBody>
          <a:bodyPr wrap="square" rtlCol="0">
            <a:spAutoFit/>
          </a:bodyPr>
          <a:lstStyle/>
          <a:p>
            <a:r>
              <a:rPr lang="da-DK" sz="1100" i="1" dirty="0"/>
              <a:t>Kilde: </a:t>
            </a:r>
            <a:r>
              <a:rPr lang="da-DK" sz="1100" i="1" dirty="0" err="1"/>
              <a:t>PowerBI</a:t>
            </a:r>
            <a:r>
              <a:rPr lang="da-DK" sz="1100" i="1" dirty="0"/>
              <a:t>. Data hentet d. 20. august 2026</a:t>
            </a:r>
          </a:p>
        </p:txBody>
      </p:sp>
      <p:sp>
        <p:nvSpPr>
          <p:cNvPr id="8" name="Tekstfelt 7">
            <a:extLst>
              <a:ext uri="{FF2B5EF4-FFF2-40B4-BE49-F238E27FC236}">
                <a16:creationId xmlns:a16="http://schemas.microsoft.com/office/drawing/2014/main" id="{D8BBC6DC-BC54-4427-DB6F-9CCDD24BBEFE}"/>
              </a:ext>
            </a:extLst>
          </p:cNvPr>
          <p:cNvSpPr txBox="1"/>
          <p:nvPr/>
        </p:nvSpPr>
        <p:spPr>
          <a:xfrm>
            <a:off x="526824" y="5278172"/>
            <a:ext cx="9579284" cy="738664"/>
          </a:xfrm>
          <a:prstGeom prst="rect">
            <a:avLst/>
          </a:prstGeom>
          <a:noFill/>
        </p:spPr>
        <p:txBody>
          <a:bodyPr wrap="square" rtlCol="0">
            <a:spAutoFit/>
          </a:bodyPr>
          <a:lstStyle/>
          <a:p>
            <a:r>
              <a:rPr lang="da-DK" sz="1400" i="1" dirty="0"/>
              <a:t>Antallet af elever optaget på grundforløbene EUD/EUX GF1 og GF2 samlet, i de enkelte år sammenholdt med antallet, der fortsat er aktive eller har gennemført grundforløbet. Dertil er den samlede gennemførselsprocent udregnet. </a:t>
            </a:r>
          </a:p>
        </p:txBody>
      </p:sp>
    </p:spTree>
    <p:extLst>
      <p:ext uri="{BB962C8B-B14F-4D97-AF65-F5344CB8AC3E}">
        <p14:creationId xmlns:p14="http://schemas.microsoft.com/office/powerpoint/2010/main" val="957411657"/>
      </p:ext>
    </p:extLst>
  </p:cSld>
  <p:clrMapOvr>
    <a:masterClrMapping/>
  </p:clrMapOvr>
</p:sld>
</file>

<file path=ppt/theme/theme1.xml><?xml version="1.0" encoding="utf-8"?>
<a:theme xmlns:a="http://schemas.openxmlformats.org/drawingml/2006/main" name="TEC 16:9">
  <a:themeElements>
    <a:clrScheme name="TEC New colour">
      <a:dk1>
        <a:srgbClr val="1A1A1A"/>
      </a:dk1>
      <a:lt1>
        <a:srgbClr val="FFFFFF"/>
      </a:lt1>
      <a:dk2>
        <a:srgbClr val="C2D3BA"/>
      </a:dk2>
      <a:lt2>
        <a:srgbClr val="EEF4E8"/>
      </a:lt2>
      <a:accent1>
        <a:srgbClr val="1A1A1A"/>
      </a:accent1>
      <a:accent2>
        <a:srgbClr val="8B35FF"/>
      </a:accent2>
      <a:accent3>
        <a:srgbClr val="FF2C5F"/>
      </a:accent3>
      <a:accent4>
        <a:srgbClr val="A0EB00"/>
      </a:accent4>
      <a:accent5>
        <a:srgbClr val="C2D3BA"/>
      </a:accent5>
      <a:accent6>
        <a:srgbClr val="EEF4E8"/>
      </a:accent6>
      <a:hlink>
        <a:srgbClr val="1A1A1A"/>
      </a:hlink>
      <a:folHlink>
        <a:srgbClr val="1A1A1A"/>
      </a:folHlink>
    </a:clrScheme>
    <a:fontScheme name="TEC sans">
      <a:majorFont>
        <a:latin typeface="TEC Sans Bold"/>
        <a:ea typeface=""/>
        <a:cs typeface=""/>
      </a:majorFont>
      <a:minorFont>
        <a:latin typeface="TE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C .potx" id="{9F3687D8-8FCD-426C-B9BB-022756B5FB6E}" vid="{AA0035DA-3014-49CF-A693-CB2C87EBECA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TEC</Template>
  <TotalTime>3637</TotalTime>
  <Words>3389</Words>
  <Application>Microsoft Office PowerPoint</Application>
  <PresentationFormat>Widescreen</PresentationFormat>
  <Paragraphs>778</Paragraphs>
  <Slides>72</Slides>
  <Notes>5</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TEC 16:9</vt:lpstr>
      <vt:lpstr>Resultatvurdering 2025 </vt:lpstr>
      <vt:lpstr>Læsevejledning</vt:lpstr>
      <vt:lpstr>TAL på eud/eux-området</vt:lpstr>
      <vt:lpstr>Optag EUD/EUX</vt:lpstr>
      <vt:lpstr>August-Optag fordelt på Uddannelse på GF2 EUD/EUX</vt:lpstr>
      <vt:lpstr>August-Optag på GF1 eud/eux </vt:lpstr>
      <vt:lpstr>Vurdering af optagelse</vt:lpstr>
      <vt:lpstr>GENNEMFØRSEL EUD/EUX</vt:lpstr>
      <vt:lpstr>Gennemførelse på EUD/EUX PÅ grundforløbENE (GF1 OG GF2) pr. år</vt:lpstr>
      <vt:lpstr>Gennemførsel PÅ EUD/EUX gRUNDFORLØBENE (gf1 og gf2) fordelt på optag  </vt:lpstr>
      <vt:lpstr>Gennemførsel 2025 GF1 EUD </vt:lpstr>
      <vt:lpstr>Gennemførsel 2025 GF1 Eux </vt:lpstr>
      <vt:lpstr>Gennemførsel 2025 gf2 eud </vt:lpstr>
      <vt:lpstr>Gennemførsel 2025 gf2 eux </vt:lpstr>
      <vt:lpstr>Vurdering af gennemførsel og frafald</vt:lpstr>
      <vt:lpstr>Fravær EUD/EUX</vt:lpstr>
      <vt:lpstr>Fravær på grundforløbene (GF1 OG GF2) EUD/EUX i 2025 og 2024  </vt:lpstr>
      <vt:lpstr>Fravær i hvert kvartal sammenlignet med landstal PÅ GRUNDFORLØBENE (gf1 og gf2) eud/eux</vt:lpstr>
      <vt:lpstr>FRAVÆR fordelt på EUD gf2 uddannelser I 2024 og 2025 </vt:lpstr>
      <vt:lpstr>aUTOMATIKTEKNIKER eud</vt:lpstr>
      <vt:lpstr>bygningsmaler eud</vt:lpstr>
      <vt:lpstr>Cykel- og motorcykelmekaniker eud</vt:lpstr>
      <vt:lpstr>Data- og kommunikationsuddannelsen eud</vt:lpstr>
      <vt:lpstr>Elektriker eud</vt:lpstr>
      <vt:lpstr>Finmekaniker eud</vt:lpstr>
      <vt:lpstr>FLYTEKNIKER eud</vt:lpstr>
      <vt:lpstr>Karrosseritekniker eud</vt:lpstr>
      <vt:lpstr>Køletekniker eud</vt:lpstr>
      <vt:lpstr>Lager- og terminaluddannelsen eud</vt:lpstr>
      <vt:lpstr>Lastvognsmekaniker eud</vt:lpstr>
      <vt:lpstr>Lufthavnsuddannelsen eud</vt:lpstr>
      <vt:lpstr>Ortopædist eud</vt:lpstr>
      <vt:lpstr>Personvognstekniker eud</vt:lpstr>
      <vt:lpstr>Serviceassistent eud</vt:lpstr>
      <vt:lpstr>SMED eud</vt:lpstr>
      <vt:lpstr>Vejgodstransportuddannelsen eud</vt:lpstr>
      <vt:lpstr>Vvs-energi eud</vt:lpstr>
      <vt:lpstr>FRAVÆR fordelt på EUX gf2 uddannelser I 2024 og 2025 </vt:lpstr>
      <vt:lpstr>Automatiktekniker EUX</vt:lpstr>
      <vt:lpstr>Data og kommunikation EUX</vt:lpstr>
      <vt:lpstr>Elektriker EUX</vt:lpstr>
      <vt:lpstr>Personvognstekniker EUX</vt:lpstr>
      <vt:lpstr>Smed EUX</vt:lpstr>
      <vt:lpstr>FRAVÆR fordelt på EUd OG EUX gf1 I 2024 og 2025 </vt:lpstr>
      <vt:lpstr>GF1 eud 2024 OG 2025 </vt:lpstr>
      <vt:lpstr>GF1 eux 2024 OG 2025 </vt:lpstr>
      <vt:lpstr>Vurdering af fravær</vt:lpstr>
      <vt:lpstr>Overgange  EUD/EUX</vt:lpstr>
      <vt:lpstr>Overgang fra grundforløb 2 til Hovedforløb</vt:lpstr>
      <vt:lpstr>Frafaldsårsager i overgangen til Hovedforløb 2025</vt:lpstr>
      <vt:lpstr>Vurdering af overgangsfrekvenser</vt:lpstr>
      <vt:lpstr>Beskæftigelsesfrekvenser EUD/EUX</vt:lpstr>
      <vt:lpstr>Beskæftigelsesfrekvenser for TEC OG LANDSTAL FORDELT PÅ UDDANNELSE</vt:lpstr>
      <vt:lpstr>Vurdering af beskæftigelsesfrekvenser</vt:lpstr>
      <vt:lpstr>Antal uddannelsesaftaler EUD/EUX</vt:lpstr>
      <vt:lpstr>Antal uddannelsesaftaler på GF2 EUD/EUX i 2024 og 2025</vt:lpstr>
      <vt:lpstr>Vurdering af antal uddannelsesaftaler</vt:lpstr>
      <vt:lpstr>Tal for HTX-gymnasierne</vt:lpstr>
      <vt:lpstr>Ansøgertal</vt:lpstr>
      <vt:lpstr>Ansøgertal pr. år på de tre HCØ gymnasier </vt:lpstr>
      <vt:lpstr>Vurdering af ansøgertal</vt:lpstr>
      <vt:lpstr>Eksamenskarakterer og socioøkonomisk reference</vt:lpstr>
      <vt:lpstr>HCØ Ballerup</vt:lpstr>
      <vt:lpstr>HCØ Lyngby</vt:lpstr>
      <vt:lpstr>HCØ Frederiksberg</vt:lpstr>
      <vt:lpstr>Vurdering af eksamenskarakterer</vt:lpstr>
      <vt:lpstr>Overgang til videregående uddannelser </vt:lpstr>
      <vt:lpstr>HCØ Ballerup</vt:lpstr>
      <vt:lpstr>Hcø Lyngby</vt:lpstr>
      <vt:lpstr>HCØ FREDERIKSBERG</vt:lpstr>
      <vt:lpstr>Vurdering af overgang til videregående uddannelse</vt:lpstr>
      <vt:lpstr>Samlet vurdering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TEC 16:9</dc:subject>
  <dc:creator>Katrine Friis</dc:creator>
  <cp:lastModifiedBy>Katrine Friis</cp:lastModifiedBy>
  <cp:revision>31</cp:revision>
  <dcterms:created xsi:type="dcterms:W3CDTF">2026-08-03T11:00:05Z</dcterms:created>
  <dcterms:modified xsi:type="dcterms:W3CDTF">2026-09-10T12:07:24Z</dcterms:modified>
</cp:coreProperties>
</file>