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5"/>
  </p:notesMasterIdLst>
  <p:handoutMasterIdLst>
    <p:handoutMasterId r:id="rId26"/>
  </p:handoutMasterIdLst>
  <p:sldIdLst>
    <p:sldId id="267" r:id="rId5"/>
    <p:sldId id="287" r:id="rId6"/>
    <p:sldId id="285" r:id="rId7"/>
    <p:sldId id="286" r:id="rId8"/>
    <p:sldId id="290" r:id="rId9"/>
    <p:sldId id="291" r:id="rId10"/>
    <p:sldId id="292" r:id="rId11"/>
    <p:sldId id="293" r:id="rId12"/>
    <p:sldId id="282" r:id="rId13"/>
    <p:sldId id="301" r:id="rId14"/>
    <p:sldId id="294" r:id="rId15"/>
    <p:sldId id="295" r:id="rId16"/>
    <p:sldId id="296" r:id="rId17"/>
    <p:sldId id="283" r:id="rId18"/>
    <p:sldId id="300" r:id="rId19"/>
    <p:sldId id="297" r:id="rId20"/>
    <p:sldId id="298" r:id="rId21"/>
    <p:sldId id="299" r:id="rId22"/>
    <p:sldId id="284" r:id="rId23"/>
    <p:sldId id="258" r:id="rId24"/>
  </p:sldIdLst>
  <p:sldSz cx="12192000" cy="6858000"/>
  <p:notesSz cx="6858000" cy="9144000"/>
  <p:embeddedFontLst>
    <p:embeddedFont>
      <p:font typeface="TEC Sans" panose="00000500000000000000" pitchFamily="50" charset="0"/>
      <p:regular r:id="rId27"/>
      <p:bold r:id="rId28"/>
      <p:italic r:id="rId29"/>
      <p:boldItalic r:id="rId30"/>
    </p:embeddedFont>
    <p:embeddedFont>
      <p:font typeface="TEC Sans Bold" panose="020B0604020202020204" charset="0"/>
      <p:bold r:id="rId31"/>
      <p:italic r:id="rId32"/>
      <p:boldItalic r:id="rId33"/>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5E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31" autoAdjust="0"/>
    <p:restoredTop sz="94665"/>
  </p:normalViewPr>
  <p:slideViewPr>
    <p:cSldViewPr snapToGrid="0" showGuides="1">
      <p:cViewPr varScale="1">
        <p:scale>
          <a:sx n="107" d="100"/>
          <a:sy n="107" d="100"/>
        </p:scale>
        <p:origin x="132" y="348"/>
      </p:cViewPr>
      <p:guideLst>
        <p:guide orient="horz" pos="2160"/>
        <p:guide pos="3840"/>
      </p:guideLst>
    </p:cSldViewPr>
  </p:slideViewPr>
  <p:notesTextViewPr>
    <p:cViewPr>
      <p:scale>
        <a:sx n="1" d="1"/>
        <a:sy n="1" d="1"/>
      </p:scale>
      <p:origin x="0" y="0"/>
    </p:cViewPr>
  </p:notesTextViewPr>
  <p:notesViewPr>
    <p:cSldViewPr snapToGrid="0" showGuides="1">
      <p:cViewPr varScale="1">
        <p:scale>
          <a:sx n="87" d="100"/>
          <a:sy n="87" d="100"/>
        </p:scale>
        <p:origin x="2176" y="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579322E5-A8BC-7073-CAF0-5D2C61A7BE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7E046D24-3BC7-19C7-8F66-24BD944DC5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D7F6AC-B6AD-41B8-A4E5-89F1A7C0A378}" type="datetimeFigureOut">
              <a:rPr lang="da-DK" smtClean="0"/>
              <a:t>06-11-2025</a:t>
            </a:fld>
            <a:endParaRPr lang="da-DK"/>
          </a:p>
        </p:txBody>
      </p:sp>
      <p:sp>
        <p:nvSpPr>
          <p:cNvPr id="4" name="Pladsholder til sidefod 3">
            <a:extLst>
              <a:ext uri="{FF2B5EF4-FFF2-40B4-BE49-F238E27FC236}">
                <a16:creationId xmlns:a16="http://schemas.microsoft.com/office/drawing/2014/main" id="{B86C3A4D-F1D0-0C9F-75DE-79E0C5C786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24AA91F8-1EAA-7AB6-0BEA-085FC328C8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F0A8D3D-9674-4BC0-9B07-BE53F9CD4CBE}" type="slidenum">
              <a:rPr lang="da-DK" smtClean="0"/>
              <a:t>‹nr.›</a:t>
            </a:fld>
            <a:endParaRPr lang="da-DK"/>
          </a:p>
        </p:txBody>
      </p:sp>
    </p:spTree>
    <p:extLst>
      <p:ext uri="{BB962C8B-B14F-4D97-AF65-F5344CB8AC3E}">
        <p14:creationId xmlns:p14="http://schemas.microsoft.com/office/powerpoint/2010/main" val="147595618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86F570-BA26-445B-A744-18B816EB3DF6}" type="datetimeFigureOut">
              <a:rPr lang="da-DK" smtClean="0"/>
              <a:t>06-11-2025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B56403-9234-4C72-9199-9680DDB087BC}" type="slidenum">
              <a:rPr lang="da-DK" smtClean="0"/>
              <a:t>‹nr.›</a:t>
            </a:fld>
            <a:endParaRPr lang="da-DK"/>
          </a:p>
        </p:txBody>
      </p:sp>
    </p:spTree>
    <p:extLst>
      <p:ext uri="{BB962C8B-B14F-4D97-AF65-F5344CB8AC3E}">
        <p14:creationId xmlns:p14="http://schemas.microsoft.com/office/powerpoint/2010/main" val="2044183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bg>
      <p:bgPr>
        <a:solidFill>
          <a:schemeClr val="tx1"/>
        </a:solidFill>
        <a:effectLst/>
      </p:bgPr>
    </p:bg>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FBE2BE44-A7EA-C530-3921-5AA32F73B637}"/>
              </a:ext>
            </a:extLst>
          </p:cNvPr>
          <p:cNvSpPr>
            <a:spLocks noGrp="1"/>
          </p:cNvSpPr>
          <p:nvPr>
            <p:ph type="ctrTitle"/>
          </p:nvPr>
        </p:nvSpPr>
        <p:spPr>
          <a:xfrm>
            <a:off x="210731" y="2275542"/>
            <a:ext cx="11673821" cy="2387600"/>
          </a:xfrm>
        </p:spPr>
        <p:txBody>
          <a:bodyPr lIns="0" tIns="0" rIns="0" bIns="0" anchor="t" anchorCtr="0">
            <a:noAutofit/>
          </a:bodyPr>
          <a:lstStyle>
            <a:lvl1pPr algn="l">
              <a:lnSpc>
                <a:spcPct val="80000"/>
              </a:lnSpc>
              <a:defRPr sz="7500" cap="all" baseline="0">
                <a:solidFill>
                  <a:srgbClr val="F0F5EB"/>
                </a:solidFill>
              </a:defRPr>
            </a:lvl1pPr>
          </a:lstStyle>
          <a:p>
            <a:r>
              <a:rPr lang="da-DK" dirty="0"/>
              <a:t>Klik for at redigere titeltypografien i masteren</a:t>
            </a:r>
          </a:p>
        </p:txBody>
      </p:sp>
      <p:sp>
        <p:nvSpPr>
          <p:cNvPr id="8" name="Undertitel 2">
            <a:extLst>
              <a:ext uri="{FF2B5EF4-FFF2-40B4-BE49-F238E27FC236}">
                <a16:creationId xmlns:a16="http://schemas.microsoft.com/office/drawing/2014/main" id="{25270BDF-FD48-081D-CCDE-1474AFB60F31}"/>
              </a:ext>
            </a:extLst>
          </p:cNvPr>
          <p:cNvSpPr>
            <a:spLocks noGrp="1"/>
          </p:cNvSpPr>
          <p:nvPr>
            <p:ph type="subTitle" idx="1"/>
          </p:nvPr>
        </p:nvSpPr>
        <p:spPr>
          <a:xfrm>
            <a:off x="268942" y="4536142"/>
            <a:ext cx="5351273" cy="1541930"/>
          </a:xfrm>
        </p:spPr>
        <p:txBody>
          <a:bodyPr lIns="0" tIns="0" rIns="0" bIns="0">
            <a:noAutofit/>
          </a:bodyPr>
          <a:lstStyle>
            <a:lvl1pPr marL="0" indent="0" algn="l">
              <a:spcBef>
                <a:spcPts val="0"/>
              </a:spcBef>
              <a:buNone/>
              <a:defRPr sz="3000" b="1">
                <a:solidFill>
                  <a:srgbClr val="F0F5E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sp>
        <p:nvSpPr>
          <p:cNvPr id="10" name="Pladsholder til dato 9">
            <a:extLst>
              <a:ext uri="{FF2B5EF4-FFF2-40B4-BE49-F238E27FC236}">
                <a16:creationId xmlns:a16="http://schemas.microsoft.com/office/drawing/2014/main" id="{9B001C96-88CF-5D7C-F90B-FCC18D7C9BEE}"/>
              </a:ext>
            </a:extLst>
          </p:cNvPr>
          <p:cNvSpPr>
            <a:spLocks noGrp="1"/>
          </p:cNvSpPr>
          <p:nvPr>
            <p:ph type="dt" sz="half" idx="10"/>
          </p:nvPr>
        </p:nvSpPr>
        <p:spPr/>
        <p:txBody>
          <a:bodyPr/>
          <a:lstStyle>
            <a:lvl1pPr>
              <a:defRPr>
                <a:solidFill>
                  <a:schemeClr val="bg2"/>
                </a:solidFill>
              </a:defRPr>
            </a:lvl1pPr>
          </a:lstStyle>
          <a:p>
            <a:fld id="{48C5CF6C-9B41-4411-A2BF-8510B99C4006}" type="datetime5">
              <a:rPr lang="da-DK" smtClean="0"/>
              <a:t>november 2025</a:t>
            </a:fld>
            <a:endParaRPr lang="da-DK" dirty="0"/>
          </a:p>
        </p:txBody>
      </p:sp>
      <p:sp>
        <p:nvSpPr>
          <p:cNvPr id="11" name="Pladsholder til sidefod 10">
            <a:extLst>
              <a:ext uri="{FF2B5EF4-FFF2-40B4-BE49-F238E27FC236}">
                <a16:creationId xmlns:a16="http://schemas.microsoft.com/office/drawing/2014/main" id="{112DDEBB-F21B-E1CF-EFC5-BFB2C76CD2B0}"/>
              </a:ext>
            </a:extLst>
          </p:cNvPr>
          <p:cNvSpPr>
            <a:spLocks noGrp="1"/>
          </p:cNvSpPr>
          <p:nvPr>
            <p:ph type="ftr" sz="quarter" idx="11"/>
          </p:nvPr>
        </p:nvSpPr>
        <p:spPr/>
        <p:txBody>
          <a:bodyPr/>
          <a:lstStyle>
            <a:lvl1pPr>
              <a:defRPr>
                <a:solidFill>
                  <a:schemeClr val="bg2"/>
                </a:solidFill>
              </a:defRPr>
            </a:lvl1pPr>
          </a:lstStyle>
          <a:p>
            <a:r>
              <a:rPr lang="da-DK"/>
              <a:t>PRÆSENTATIONENS TITEL</a:t>
            </a:r>
            <a:endParaRPr lang="da-DK" dirty="0"/>
          </a:p>
        </p:txBody>
      </p:sp>
      <p:sp>
        <p:nvSpPr>
          <p:cNvPr id="12" name="Pladsholder til slidenummer 11">
            <a:extLst>
              <a:ext uri="{FF2B5EF4-FFF2-40B4-BE49-F238E27FC236}">
                <a16:creationId xmlns:a16="http://schemas.microsoft.com/office/drawing/2014/main" id="{488AED8A-275C-C2CD-E5DF-546704C5C84D}"/>
              </a:ext>
            </a:extLst>
          </p:cNvPr>
          <p:cNvSpPr>
            <a:spLocks noGrp="1"/>
          </p:cNvSpPr>
          <p:nvPr>
            <p:ph type="sldNum" sz="quarter" idx="12"/>
          </p:nvPr>
        </p:nvSpPr>
        <p:spPr/>
        <p:txBody>
          <a:bodyPr/>
          <a:lstStyle>
            <a:lvl1pPr>
              <a:defRPr>
                <a:solidFill>
                  <a:schemeClr val="bg2"/>
                </a:solidFill>
              </a:defRPr>
            </a:lvl1pPr>
          </a:lstStyle>
          <a:p>
            <a:fld id="{F4781EAC-78B3-44ED-85DE-5B6C0B0E8165}" type="slidenum">
              <a:rPr lang="da-DK" smtClean="0"/>
              <a:pPr/>
              <a:t>‹nr.›</a:t>
            </a:fld>
            <a:endParaRPr lang="da-DK"/>
          </a:p>
        </p:txBody>
      </p:sp>
      <p:pic>
        <p:nvPicPr>
          <p:cNvPr id="13" name="Grafik 12">
            <a:extLst>
              <a:ext uri="{FF2B5EF4-FFF2-40B4-BE49-F238E27FC236}">
                <a16:creationId xmlns:a16="http://schemas.microsoft.com/office/drawing/2014/main" id="{3AD4C61B-A040-F171-D58B-3470D069265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5590" y="6575423"/>
            <a:ext cx="144000" cy="54000"/>
          </a:xfrm>
          <a:prstGeom prst="rect">
            <a:avLst/>
          </a:prstGeom>
        </p:spPr>
      </p:pic>
      <p:grpSp>
        <p:nvGrpSpPr>
          <p:cNvPr id="14" name="Group 13">
            <a:extLst>
              <a:ext uri="{FF2B5EF4-FFF2-40B4-BE49-F238E27FC236}">
                <a16:creationId xmlns:a16="http://schemas.microsoft.com/office/drawing/2014/main" id="{9599FAEE-92F3-EE73-75C4-13C075171DE1}"/>
              </a:ext>
            </a:extLst>
          </p:cNvPr>
          <p:cNvGrpSpPr/>
          <p:nvPr userDrawn="1"/>
        </p:nvGrpSpPr>
        <p:grpSpPr>
          <a:xfrm>
            <a:off x="257631" y="253323"/>
            <a:ext cx="1747183" cy="326609"/>
            <a:chOff x="5001" y="-3460146"/>
            <a:chExt cx="8964496" cy="1675772"/>
          </a:xfrm>
          <a:solidFill>
            <a:schemeClr val="bg2"/>
          </a:solidFill>
        </p:grpSpPr>
        <p:sp>
          <p:nvSpPr>
            <p:cNvPr id="5" name="Free-form: Shape 4">
              <a:extLst>
                <a:ext uri="{FF2B5EF4-FFF2-40B4-BE49-F238E27FC236}">
                  <a16:creationId xmlns:a16="http://schemas.microsoft.com/office/drawing/2014/main" id="{BEDBB4FC-6218-BC48-3A68-307E7F8936C0}"/>
                </a:ext>
              </a:extLst>
            </p:cNvPr>
            <p:cNvSpPr/>
            <p:nvPr/>
          </p:nvSpPr>
          <p:spPr>
            <a:xfrm>
              <a:off x="5001" y="-3460146"/>
              <a:ext cx="4869942" cy="1675772"/>
            </a:xfrm>
            <a:custGeom>
              <a:avLst/>
              <a:gdLst>
                <a:gd name="connsiteX0" fmla="*/ 1613445 w 4869942"/>
                <a:gd name="connsiteY0" fmla="*/ 31156 h 1675772"/>
                <a:gd name="connsiteX1" fmla="*/ 1613445 w 4869942"/>
                <a:gd name="connsiteY1" fmla="*/ 171784 h 1675772"/>
                <a:gd name="connsiteX2" fmla="*/ 0 w 4869942"/>
                <a:gd name="connsiteY2" fmla="*/ 171784 h 1675772"/>
                <a:gd name="connsiteX3" fmla="*/ 0 w 4869942"/>
                <a:gd name="connsiteY3" fmla="*/ 31156 h 1675772"/>
                <a:gd name="connsiteX4" fmla="*/ 1613445 w 4869942"/>
                <a:gd name="connsiteY4" fmla="*/ 31156 h 1675772"/>
                <a:gd name="connsiteX5" fmla="*/ 712925 w 4869942"/>
                <a:gd name="connsiteY5" fmla="*/ 361455 h 1675772"/>
                <a:gd name="connsiteX6" fmla="*/ 0 w 4869942"/>
                <a:gd name="connsiteY6" fmla="*/ 361455 h 1675772"/>
                <a:gd name="connsiteX7" fmla="*/ 0 w 4869942"/>
                <a:gd name="connsiteY7" fmla="*/ 502083 h 1675772"/>
                <a:gd name="connsiteX8" fmla="*/ 572297 w 4869942"/>
                <a:gd name="connsiteY8" fmla="*/ 502083 h 1675772"/>
                <a:gd name="connsiteX9" fmla="*/ 572297 w 4869942"/>
                <a:gd name="connsiteY9" fmla="*/ 1644602 h 1675772"/>
                <a:gd name="connsiteX10" fmla="*/ 712925 w 4869942"/>
                <a:gd name="connsiteY10" fmla="*/ 1644602 h 1675772"/>
                <a:gd name="connsiteX11" fmla="*/ 712925 w 4869942"/>
                <a:gd name="connsiteY11" fmla="*/ 361455 h 1675772"/>
                <a:gd name="connsiteX12" fmla="*/ 900528 w 4869942"/>
                <a:gd name="connsiteY12" fmla="*/ 1644602 h 1675772"/>
                <a:gd name="connsiteX13" fmla="*/ 1041156 w 4869942"/>
                <a:gd name="connsiteY13" fmla="*/ 1644602 h 1675772"/>
                <a:gd name="connsiteX14" fmla="*/ 1041156 w 4869942"/>
                <a:gd name="connsiteY14" fmla="*/ 502083 h 1675772"/>
                <a:gd name="connsiteX15" fmla="*/ 1613445 w 4869942"/>
                <a:gd name="connsiteY15" fmla="*/ 502083 h 1675772"/>
                <a:gd name="connsiteX16" fmla="*/ 1613445 w 4869942"/>
                <a:gd name="connsiteY16" fmla="*/ 361455 h 1675772"/>
                <a:gd name="connsiteX17" fmla="*/ 900528 w 4869942"/>
                <a:gd name="connsiteY17" fmla="*/ 361455 h 1675772"/>
                <a:gd name="connsiteX18" fmla="*/ 900528 w 4869942"/>
                <a:gd name="connsiteY18" fmla="*/ 1644602 h 1675772"/>
                <a:gd name="connsiteX19" fmla="*/ 1847395 w 4869942"/>
                <a:gd name="connsiteY19" fmla="*/ 1644602 h 1675772"/>
                <a:gd name="connsiteX20" fmla="*/ 1847395 w 4869942"/>
                <a:gd name="connsiteY20" fmla="*/ 31156 h 1675772"/>
                <a:gd name="connsiteX21" fmla="*/ 3182940 w 4869942"/>
                <a:gd name="connsiteY21" fmla="*/ 31156 h 1675772"/>
                <a:gd name="connsiteX22" fmla="*/ 3182940 w 4869942"/>
                <a:gd name="connsiteY22" fmla="*/ 171784 h 1675772"/>
                <a:gd name="connsiteX23" fmla="*/ 1988023 w 4869942"/>
                <a:gd name="connsiteY23" fmla="*/ 171784 h 1675772"/>
                <a:gd name="connsiteX24" fmla="*/ 1988023 w 4869942"/>
                <a:gd name="connsiteY24" fmla="*/ 1503974 h 1675772"/>
                <a:gd name="connsiteX25" fmla="*/ 3182940 w 4869942"/>
                <a:gd name="connsiteY25" fmla="*/ 1503974 h 1675772"/>
                <a:gd name="connsiteX26" fmla="*/ 3182940 w 4869942"/>
                <a:gd name="connsiteY26" fmla="*/ 1644602 h 1675772"/>
                <a:gd name="connsiteX27" fmla="*/ 1847395 w 4869942"/>
                <a:gd name="connsiteY27" fmla="*/ 1644602 h 1675772"/>
                <a:gd name="connsiteX28" fmla="*/ 2175620 w 4869942"/>
                <a:gd name="connsiteY28" fmla="*/ 749275 h 1675772"/>
                <a:gd name="connsiteX29" fmla="*/ 2903863 w 4869942"/>
                <a:gd name="connsiteY29" fmla="*/ 749275 h 1675772"/>
                <a:gd name="connsiteX30" fmla="*/ 2903863 w 4869942"/>
                <a:gd name="connsiteY30" fmla="*/ 608647 h 1675772"/>
                <a:gd name="connsiteX31" fmla="*/ 2316248 w 4869942"/>
                <a:gd name="connsiteY31" fmla="*/ 608647 h 1675772"/>
                <a:gd name="connsiteX32" fmla="*/ 2316248 w 4869942"/>
                <a:gd name="connsiteY32" fmla="*/ 502083 h 1675772"/>
                <a:gd name="connsiteX33" fmla="*/ 3182940 w 4869942"/>
                <a:gd name="connsiteY33" fmla="*/ 502083 h 1675772"/>
                <a:gd name="connsiteX34" fmla="*/ 3182940 w 4869942"/>
                <a:gd name="connsiteY34" fmla="*/ 361455 h 1675772"/>
                <a:gd name="connsiteX35" fmla="*/ 2175620 w 4869942"/>
                <a:gd name="connsiteY35" fmla="*/ 361455 h 1675772"/>
                <a:gd name="connsiteX36" fmla="*/ 2175620 w 4869942"/>
                <a:gd name="connsiteY36" fmla="*/ 749275 h 1675772"/>
                <a:gd name="connsiteX37" fmla="*/ 2175620 w 4869942"/>
                <a:gd name="connsiteY37" fmla="*/ 1314303 h 1675772"/>
                <a:gd name="connsiteX38" fmla="*/ 3182940 w 4869942"/>
                <a:gd name="connsiteY38" fmla="*/ 1314303 h 1675772"/>
                <a:gd name="connsiteX39" fmla="*/ 3182940 w 4869942"/>
                <a:gd name="connsiteY39" fmla="*/ 1173675 h 1675772"/>
                <a:gd name="connsiteX40" fmla="*/ 2316248 w 4869942"/>
                <a:gd name="connsiteY40" fmla="*/ 1173675 h 1675772"/>
                <a:gd name="connsiteX41" fmla="*/ 2316248 w 4869942"/>
                <a:gd name="connsiteY41" fmla="*/ 1058809 h 1675772"/>
                <a:gd name="connsiteX42" fmla="*/ 2903863 w 4869942"/>
                <a:gd name="connsiteY42" fmla="*/ 1058809 h 1675772"/>
                <a:gd name="connsiteX43" fmla="*/ 2903863 w 4869942"/>
                <a:gd name="connsiteY43" fmla="*/ 918181 h 1675772"/>
                <a:gd name="connsiteX44" fmla="*/ 2175620 w 4869942"/>
                <a:gd name="connsiteY44" fmla="*/ 918181 h 1675772"/>
                <a:gd name="connsiteX45" fmla="*/ 2175620 w 4869942"/>
                <a:gd name="connsiteY45" fmla="*/ 1314303 h 1675772"/>
                <a:gd name="connsiteX46" fmla="*/ 3560360 w 4869942"/>
                <a:gd name="connsiteY46" fmla="*/ 1445904 h 1675772"/>
                <a:gd name="connsiteX47" fmla="*/ 3315637 w 4869942"/>
                <a:gd name="connsiteY47" fmla="*/ 840998 h 1675772"/>
                <a:gd name="connsiteX48" fmla="*/ 3562769 w 4869942"/>
                <a:gd name="connsiteY48" fmla="*/ 233164 h 1675772"/>
                <a:gd name="connsiteX49" fmla="*/ 4146261 w 4869942"/>
                <a:gd name="connsiteY49" fmla="*/ 0 h 1675772"/>
                <a:gd name="connsiteX50" fmla="*/ 4683673 w 4869942"/>
                <a:gd name="connsiteY50" fmla="*/ 186485 h 1675772"/>
                <a:gd name="connsiteX51" fmla="*/ 4861934 w 4869942"/>
                <a:gd name="connsiteY51" fmla="*/ 433711 h 1675772"/>
                <a:gd name="connsiteX52" fmla="*/ 4732819 w 4869942"/>
                <a:gd name="connsiteY52" fmla="*/ 490940 h 1675772"/>
                <a:gd name="connsiteX53" fmla="*/ 4146261 w 4869942"/>
                <a:gd name="connsiteY53" fmla="*/ 140619 h 1675772"/>
                <a:gd name="connsiteX54" fmla="*/ 3456259 w 4869942"/>
                <a:gd name="connsiteY54" fmla="*/ 840998 h 1675772"/>
                <a:gd name="connsiteX55" fmla="*/ 4150408 w 4869942"/>
                <a:gd name="connsiteY55" fmla="*/ 1535154 h 1675772"/>
                <a:gd name="connsiteX56" fmla="*/ 4742589 w 4869942"/>
                <a:gd name="connsiteY56" fmla="*/ 1190014 h 1675772"/>
                <a:gd name="connsiteX57" fmla="*/ 4869943 w 4869942"/>
                <a:gd name="connsiteY57" fmla="*/ 1246340 h 1675772"/>
                <a:gd name="connsiteX58" fmla="*/ 4150408 w 4869942"/>
                <a:gd name="connsiteY58" fmla="*/ 1675773 h 1675772"/>
                <a:gd name="connsiteX59" fmla="*/ 3560360 w 4869942"/>
                <a:gd name="connsiteY59" fmla="*/ 1445904 h 1675772"/>
                <a:gd name="connsiteX60" fmla="*/ 4146261 w 4869942"/>
                <a:gd name="connsiteY60" fmla="*/ 460528 h 1675772"/>
                <a:gd name="connsiteX61" fmla="*/ 4434156 w 4869942"/>
                <a:gd name="connsiteY61" fmla="*/ 623291 h 1675772"/>
                <a:gd name="connsiteX62" fmla="*/ 4562980 w 4869942"/>
                <a:gd name="connsiteY62" fmla="*/ 566223 h 1675772"/>
                <a:gd name="connsiteX63" fmla="*/ 4146261 w 4869942"/>
                <a:gd name="connsiteY63" fmla="*/ 319909 h 1675772"/>
                <a:gd name="connsiteX64" fmla="*/ 3656325 w 4869942"/>
                <a:gd name="connsiteY64" fmla="*/ 840998 h 1675772"/>
                <a:gd name="connsiteX65" fmla="*/ 3807513 w 4869942"/>
                <a:gd name="connsiteY65" fmla="*/ 1213691 h 1675772"/>
                <a:gd name="connsiteX66" fmla="*/ 4150408 w 4869942"/>
                <a:gd name="connsiteY66" fmla="*/ 1347550 h 1675772"/>
                <a:gd name="connsiteX67" fmla="*/ 4567476 w 4869942"/>
                <a:gd name="connsiteY67" fmla="*/ 1112485 h 1675772"/>
                <a:gd name="connsiteX68" fmla="*/ 4439131 w 4869942"/>
                <a:gd name="connsiteY68" fmla="*/ 1055628 h 1675772"/>
                <a:gd name="connsiteX69" fmla="*/ 4150408 w 4869942"/>
                <a:gd name="connsiteY69" fmla="*/ 1206931 h 1675772"/>
                <a:gd name="connsiteX70" fmla="*/ 3796946 w 4869942"/>
                <a:gd name="connsiteY70" fmla="*/ 840998 h 1675772"/>
                <a:gd name="connsiteX71" fmla="*/ 4146261 w 4869942"/>
                <a:gd name="connsiteY71" fmla="*/ 460528 h 167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869942" h="1675772">
                  <a:moveTo>
                    <a:pt x="1613445" y="31156"/>
                  </a:moveTo>
                  <a:lnTo>
                    <a:pt x="1613445" y="171784"/>
                  </a:lnTo>
                  <a:lnTo>
                    <a:pt x="0" y="171784"/>
                  </a:lnTo>
                  <a:lnTo>
                    <a:pt x="0" y="31156"/>
                  </a:lnTo>
                  <a:lnTo>
                    <a:pt x="1613445" y="31156"/>
                  </a:lnTo>
                  <a:close/>
                  <a:moveTo>
                    <a:pt x="712925" y="361455"/>
                  </a:moveTo>
                  <a:lnTo>
                    <a:pt x="0" y="361455"/>
                  </a:lnTo>
                  <a:lnTo>
                    <a:pt x="0" y="502083"/>
                  </a:lnTo>
                  <a:lnTo>
                    <a:pt x="572297" y="502083"/>
                  </a:lnTo>
                  <a:lnTo>
                    <a:pt x="572297" y="1644602"/>
                  </a:lnTo>
                  <a:lnTo>
                    <a:pt x="712925" y="1644602"/>
                  </a:lnTo>
                  <a:lnTo>
                    <a:pt x="712925" y="361455"/>
                  </a:lnTo>
                  <a:close/>
                  <a:moveTo>
                    <a:pt x="900528" y="1644602"/>
                  </a:moveTo>
                  <a:lnTo>
                    <a:pt x="1041156" y="1644602"/>
                  </a:lnTo>
                  <a:lnTo>
                    <a:pt x="1041156" y="502083"/>
                  </a:lnTo>
                  <a:lnTo>
                    <a:pt x="1613445" y="502083"/>
                  </a:lnTo>
                  <a:lnTo>
                    <a:pt x="1613445" y="361455"/>
                  </a:lnTo>
                  <a:lnTo>
                    <a:pt x="900528" y="361455"/>
                  </a:lnTo>
                  <a:lnTo>
                    <a:pt x="900528" y="1644602"/>
                  </a:lnTo>
                  <a:close/>
                  <a:moveTo>
                    <a:pt x="1847395" y="1644602"/>
                  </a:moveTo>
                  <a:lnTo>
                    <a:pt x="1847395" y="31156"/>
                  </a:lnTo>
                  <a:lnTo>
                    <a:pt x="3182940" y="31156"/>
                  </a:lnTo>
                  <a:lnTo>
                    <a:pt x="3182940" y="171784"/>
                  </a:lnTo>
                  <a:lnTo>
                    <a:pt x="1988023" y="171784"/>
                  </a:lnTo>
                  <a:lnTo>
                    <a:pt x="1988023" y="1503974"/>
                  </a:lnTo>
                  <a:lnTo>
                    <a:pt x="3182940" y="1503974"/>
                  </a:lnTo>
                  <a:lnTo>
                    <a:pt x="3182940" y="1644602"/>
                  </a:lnTo>
                  <a:lnTo>
                    <a:pt x="1847395" y="1644602"/>
                  </a:lnTo>
                  <a:close/>
                  <a:moveTo>
                    <a:pt x="2175620" y="749275"/>
                  </a:moveTo>
                  <a:lnTo>
                    <a:pt x="2903863" y="749275"/>
                  </a:lnTo>
                  <a:lnTo>
                    <a:pt x="2903863" y="608647"/>
                  </a:lnTo>
                  <a:lnTo>
                    <a:pt x="2316248" y="608647"/>
                  </a:lnTo>
                  <a:lnTo>
                    <a:pt x="2316248" y="502083"/>
                  </a:lnTo>
                  <a:lnTo>
                    <a:pt x="3182940" y="502083"/>
                  </a:lnTo>
                  <a:lnTo>
                    <a:pt x="3182940" y="361455"/>
                  </a:lnTo>
                  <a:lnTo>
                    <a:pt x="2175620" y="361455"/>
                  </a:lnTo>
                  <a:lnTo>
                    <a:pt x="2175620" y="749275"/>
                  </a:lnTo>
                  <a:close/>
                  <a:moveTo>
                    <a:pt x="2175620" y="1314303"/>
                  </a:moveTo>
                  <a:lnTo>
                    <a:pt x="3182940" y="1314303"/>
                  </a:lnTo>
                  <a:lnTo>
                    <a:pt x="3182940" y="1173675"/>
                  </a:lnTo>
                  <a:lnTo>
                    <a:pt x="2316248" y="1173675"/>
                  </a:lnTo>
                  <a:lnTo>
                    <a:pt x="2316248" y="1058809"/>
                  </a:lnTo>
                  <a:lnTo>
                    <a:pt x="2903863" y="1058809"/>
                  </a:lnTo>
                  <a:lnTo>
                    <a:pt x="2903863" y="918181"/>
                  </a:lnTo>
                  <a:lnTo>
                    <a:pt x="2175620" y="918181"/>
                  </a:lnTo>
                  <a:lnTo>
                    <a:pt x="2175620" y="1314303"/>
                  </a:lnTo>
                  <a:close/>
                  <a:moveTo>
                    <a:pt x="3560360" y="1445904"/>
                  </a:moveTo>
                  <a:cubicBezTo>
                    <a:pt x="3402549" y="1293138"/>
                    <a:pt x="3315637" y="1078313"/>
                    <a:pt x="3315637" y="840998"/>
                  </a:cubicBezTo>
                  <a:cubicBezTo>
                    <a:pt x="3315637" y="604506"/>
                    <a:pt x="3403399" y="388645"/>
                    <a:pt x="3562769" y="233164"/>
                  </a:cubicBezTo>
                  <a:cubicBezTo>
                    <a:pt x="3716873" y="82805"/>
                    <a:pt x="3924106" y="0"/>
                    <a:pt x="4146261" y="0"/>
                  </a:cubicBezTo>
                  <a:cubicBezTo>
                    <a:pt x="4360259" y="0"/>
                    <a:pt x="4546103" y="64489"/>
                    <a:pt x="4683673" y="186485"/>
                  </a:cubicBezTo>
                  <a:cubicBezTo>
                    <a:pt x="4774672" y="267185"/>
                    <a:pt x="4829276" y="357542"/>
                    <a:pt x="4861934" y="433711"/>
                  </a:cubicBezTo>
                  <a:cubicBezTo>
                    <a:pt x="4822587" y="451158"/>
                    <a:pt x="4779012" y="470465"/>
                    <a:pt x="4732819" y="490940"/>
                  </a:cubicBezTo>
                  <a:cubicBezTo>
                    <a:pt x="4675194" y="356803"/>
                    <a:pt x="4523812" y="140619"/>
                    <a:pt x="4146261" y="140619"/>
                  </a:cubicBezTo>
                  <a:cubicBezTo>
                    <a:pt x="3752893" y="140619"/>
                    <a:pt x="3456259" y="441715"/>
                    <a:pt x="3456259" y="840998"/>
                  </a:cubicBezTo>
                  <a:cubicBezTo>
                    <a:pt x="3456259" y="1243216"/>
                    <a:pt x="3748195" y="1535154"/>
                    <a:pt x="4150408" y="1535154"/>
                  </a:cubicBezTo>
                  <a:cubicBezTo>
                    <a:pt x="4362160" y="1535154"/>
                    <a:pt x="4626794" y="1442289"/>
                    <a:pt x="4742589" y="1190014"/>
                  </a:cubicBezTo>
                  <a:cubicBezTo>
                    <a:pt x="4788282" y="1210236"/>
                    <a:pt x="4831275" y="1229252"/>
                    <a:pt x="4869943" y="1246340"/>
                  </a:cubicBezTo>
                  <a:cubicBezTo>
                    <a:pt x="4766744" y="1466937"/>
                    <a:pt x="4537049" y="1675773"/>
                    <a:pt x="4150408" y="1675773"/>
                  </a:cubicBezTo>
                  <a:cubicBezTo>
                    <a:pt x="3923039" y="1675773"/>
                    <a:pt x="3713480" y="1594139"/>
                    <a:pt x="3560360" y="1445904"/>
                  </a:cubicBezTo>
                  <a:close/>
                  <a:moveTo>
                    <a:pt x="4146261" y="460528"/>
                  </a:moveTo>
                  <a:cubicBezTo>
                    <a:pt x="4325431" y="460528"/>
                    <a:pt x="4402066" y="554431"/>
                    <a:pt x="4434156" y="623291"/>
                  </a:cubicBezTo>
                  <a:cubicBezTo>
                    <a:pt x="4476895" y="604360"/>
                    <a:pt x="4520180" y="585189"/>
                    <a:pt x="4562980" y="566223"/>
                  </a:cubicBezTo>
                  <a:cubicBezTo>
                    <a:pt x="4503892" y="436084"/>
                    <a:pt x="4372183" y="319909"/>
                    <a:pt x="4146261" y="319909"/>
                  </a:cubicBezTo>
                  <a:cubicBezTo>
                    <a:pt x="3902800" y="319909"/>
                    <a:pt x="3656325" y="498904"/>
                    <a:pt x="3656325" y="840998"/>
                  </a:cubicBezTo>
                  <a:cubicBezTo>
                    <a:pt x="3656325" y="990816"/>
                    <a:pt x="3708603" y="1119689"/>
                    <a:pt x="3807513" y="1213691"/>
                  </a:cubicBezTo>
                  <a:cubicBezTo>
                    <a:pt x="3898340" y="1300015"/>
                    <a:pt x="4020123" y="1347550"/>
                    <a:pt x="4150408" y="1347550"/>
                  </a:cubicBezTo>
                  <a:cubicBezTo>
                    <a:pt x="4366389" y="1347550"/>
                    <a:pt x="4500566" y="1237902"/>
                    <a:pt x="4567476" y="1112485"/>
                  </a:cubicBezTo>
                  <a:cubicBezTo>
                    <a:pt x="4524871" y="1093615"/>
                    <a:pt x="4481751" y="1074513"/>
                    <a:pt x="4439131" y="1055628"/>
                  </a:cubicBezTo>
                  <a:cubicBezTo>
                    <a:pt x="4360713" y="1194666"/>
                    <a:pt x="4202664" y="1206931"/>
                    <a:pt x="4150408" y="1206931"/>
                  </a:cubicBezTo>
                  <a:cubicBezTo>
                    <a:pt x="3918356" y="1206931"/>
                    <a:pt x="3796946" y="1022844"/>
                    <a:pt x="3796946" y="840998"/>
                  </a:cubicBezTo>
                  <a:cubicBezTo>
                    <a:pt x="3796946" y="579587"/>
                    <a:pt x="3978017" y="460528"/>
                    <a:pt x="4146261" y="460528"/>
                  </a:cubicBezTo>
                  <a:close/>
                </a:path>
              </a:pathLst>
            </a:custGeom>
            <a:grpFill/>
            <a:ln w="5692"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93DA4C6-BBD2-FAB9-C07F-DB1E46BD6275}"/>
                </a:ext>
              </a:extLst>
            </p:cNvPr>
            <p:cNvSpPr/>
            <p:nvPr/>
          </p:nvSpPr>
          <p:spPr>
            <a:xfrm>
              <a:off x="5661422" y="-2958453"/>
              <a:ext cx="3308075" cy="1148308"/>
            </a:xfrm>
            <a:custGeom>
              <a:avLst/>
              <a:gdLst>
                <a:gd name="connsiteX0" fmla="*/ 279224 w 3308075"/>
                <a:gd name="connsiteY0" fmla="*/ 64745 h 1148308"/>
                <a:gd name="connsiteX1" fmla="*/ 175359 w 3308075"/>
                <a:gd name="connsiteY1" fmla="*/ 64745 h 1148308"/>
                <a:gd name="connsiteX2" fmla="*/ 175359 w 3308075"/>
                <a:gd name="connsiteY2" fmla="*/ 323281 h 1148308"/>
                <a:gd name="connsiteX3" fmla="*/ 103866 w 3308075"/>
                <a:gd name="connsiteY3" fmla="*/ 323281 h 1148308"/>
                <a:gd name="connsiteX4" fmla="*/ 103866 w 3308075"/>
                <a:gd name="connsiteY4" fmla="*/ 64745 h 1148308"/>
                <a:gd name="connsiteX5" fmla="*/ 0 w 3308075"/>
                <a:gd name="connsiteY5" fmla="*/ 64745 h 1148308"/>
                <a:gd name="connsiteX6" fmla="*/ 0 w 3308075"/>
                <a:gd name="connsiteY6" fmla="*/ 4941 h 1148308"/>
                <a:gd name="connsiteX7" fmla="*/ 279224 w 3308075"/>
                <a:gd name="connsiteY7" fmla="*/ 4941 h 1148308"/>
                <a:gd name="connsiteX8" fmla="*/ 279224 w 3308075"/>
                <a:gd name="connsiteY8" fmla="*/ 64745 h 1148308"/>
                <a:gd name="connsiteX9" fmla="*/ 324204 w 3308075"/>
                <a:gd name="connsiteY9" fmla="*/ 323281 h 1148308"/>
                <a:gd name="connsiteX10" fmla="*/ 324204 w 3308075"/>
                <a:gd name="connsiteY10" fmla="*/ 4941 h 1148308"/>
                <a:gd name="connsiteX11" fmla="*/ 563852 w 3308075"/>
                <a:gd name="connsiteY11" fmla="*/ 4941 h 1148308"/>
                <a:gd name="connsiteX12" fmla="*/ 563852 w 3308075"/>
                <a:gd name="connsiteY12" fmla="*/ 63845 h 1148308"/>
                <a:gd name="connsiteX13" fmla="*/ 395241 w 3308075"/>
                <a:gd name="connsiteY13" fmla="*/ 63845 h 1148308"/>
                <a:gd name="connsiteX14" fmla="*/ 395241 w 3308075"/>
                <a:gd name="connsiteY14" fmla="*/ 133087 h 1148308"/>
                <a:gd name="connsiteX15" fmla="*/ 544969 w 3308075"/>
                <a:gd name="connsiteY15" fmla="*/ 133087 h 1148308"/>
                <a:gd name="connsiteX16" fmla="*/ 544969 w 3308075"/>
                <a:gd name="connsiteY16" fmla="*/ 190639 h 1148308"/>
                <a:gd name="connsiteX17" fmla="*/ 395241 w 3308075"/>
                <a:gd name="connsiteY17" fmla="*/ 190639 h 1148308"/>
                <a:gd name="connsiteX18" fmla="*/ 395241 w 3308075"/>
                <a:gd name="connsiteY18" fmla="*/ 264378 h 1148308"/>
                <a:gd name="connsiteX19" fmla="*/ 564752 w 3308075"/>
                <a:gd name="connsiteY19" fmla="*/ 264378 h 1148308"/>
                <a:gd name="connsiteX20" fmla="*/ 564752 w 3308075"/>
                <a:gd name="connsiteY20" fmla="*/ 323281 h 1148308"/>
                <a:gd name="connsiteX21" fmla="*/ 324204 w 3308075"/>
                <a:gd name="connsiteY21" fmla="*/ 323281 h 1148308"/>
                <a:gd name="connsiteX22" fmla="*/ 603439 w 3308075"/>
                <a:gd name="connsiteY22" fmla="*/ 163664 h 1148308"/>
                <a:gd name="connsiteX23" fmla="*/ 757209 w 3308075"/>
                <a:gd name="connsiteY23" fmla="*/ 0 h 1148308"/>
                <a:gd name="connsiteX24" fmla="*/ 905587 w 3308075"/>
                <a:gd name="connsiteY24" fmla="*/ 118251 h 1148308"/>
                <a:gd name="connsiteX25" fmla="*/ 832298 w 3308075"/>
                <a:gd name="connsiteY25" fmla="*/ 128590 h 1148308"/>
                <a:gd name="connsiteX26" fmla="*/ 757209 w 3308075"/>
                <a:gd name="connsiteY26" fmla="*/ 58898 h 1148308"/>
                <a:gd name="connsiteX27" fmla="*/ 676727 w 3308075"/>
                <a:gd name="connsiteY27" fmla="*/ 163664 h 1148308"/>
                <a:gd name="connsiteX28" fmla="*/ 757209 w 3308075"/>
                <a:gd name="connsiteY28" fmla="*/ 268874 h 1148308"/>
                <a:gd name="connsiteX29" fmla="*/ 833199 w 3308075"/>
                <a:gd name="connsiteY29" fmla="*/ 196486 h 1148308"/>
                <a:gd name="connsiteX30" fmla="*/ 906937 w 3308075"/>
                <a:gd name="connsiteY30" fmla="*/ 207726 h 1148308"/>
                <a:gd name="connsiteX31" fmla="*/ 757209 w 3308075"/>
                <a:gd name="connsiteY31" fmla="*/ 327778 h 1148308"/>
                <a:gd name="connsiteX32" fmla="*/ 603439 w 3308075"/>
                <a:gd name="connsiteY32" fmla="*/ 163664 h 1148308"/>
                <a:gd name="connsiteX33" fmla="*/ 956863 w 3308075"/>
                <a:gd name="connsiteY33" fmla="*/ 323281 h 1148308"/>
                <a:gd name="connsiteX34" fmla="*/ 956863 w 3308075"/>
                <a:gd name="connsiteY34" fmla="*/ 4941 h 1148308"/>
                <a:gd name="connsiteX35" fmla="*/ 1027901 w 3308075"/>
                <a:gd name="connsiteY35" fmla="*/ 4941 h 1148308"/>
                <a:gd name="connsiteX36" fmla="*/ 1027901 w 3308075"/>
                <a:gd name="connsiteY36" fmla="*/ 130391 h 1148308"/>
                <a:gd name="connsiteX37" fmla="*/ 1166835 w 3308075"/>
                <a:gd name="connsiteY37" fmla="*/ 130391 h 1148308"/>
                <a:gd name="connsiteX38" fmla="*/ 1166835 w 3308075"/>
                <a:gd name="connsiteY38" fmla="*/ 4941 h 1148308"/>
                <a:gd name="connsiteX39" fmla="*/ 1237878 w 3308075"/>
                <a:gd name="connsiteY39" fmla="*/ 4941 h 1148308"/>
                <a:gd name="connsiteX40" fmla="*/ 1237878 w 3308075"/>
                <a:gd name="connsiteY40" fmla="*/ 323281 h 1148308"/>
                <a:gd name="connsiteX41" fmla="*/ 1166835 w 3308075"/>
                <a:gd name="connsiteY41" fmla="*/ 323281 h 1148308"/>
                <a:gd name="connsiteX42" fmla="*/ 1166835 w 3308075"/>
                <a:gd name="connsiteY42" fmla="*/ 190639 h 1148308"/>
                <a:gd name="connsiteX43" fmla="*/ 1027901 w 3308075"/>
                <a:gd name="connsiteY43" fmla="*/ 190639 h 1148308"/>
                <a:gd name="connsiteX44" fmla="*/ 1027901 w 3308075"/>
                <a:gd name="connsiteY44" fmla="*/ 323281 h 1148308"/>
                <a:gd name="connsiteX45" fmla="*/ 956863 w 3308075"/>
                <a:gd name="connsiteY45" fmla="*/ 323281 h 1148308"/>
                <a:gd name="connsiteX46" fmla="*/ 1532855 w 3308075"/>
                <a:gd name="connsiteY46" fmla="*/ 4941 h 1148308"/>
                <a:gd name="connsiteX47" fmla="*/ 1600751 w 3308075"/>
                <a:gd name="connsiteY47" fmla="*/ 4941 h 1148308"/>
                <a:gd name="connsiteX48" fmla="*/ 1600751 w 3308075"/>
                <a:gd name="connsiteY48" fmla="*/ 323281 h 1148308"/>
                <a:gd name="connsiteX49" fmla="*/ 1517119 w 3308075"/>
                <a:gd name="connsiteY49" fmla="*/ 323281 h 1148308"/>
                <a:gd name="connsiteX50" fmla="*/ 1377284 w 3308075"/>
                <a:gd name="connsiteY50" fmla="*/ 101164 h 1148308"/>
                <a:gd name="connsiteX51" fmla="*/ 1377284 w 3308075"/>
                <a:gd name="connsiteY51" fmla="*/ 323281 h 1148308"/>
                <a:gd name="connsiteX52" fmla="*/ 1309843 w 3308075"/>
                <a:gd name="connsiteY52" fmla="*/ 323281 h 1148308"/>
                <a:gd name="connsiteX53" fmla="*/ 1309843 w 3308075"/>
                <a:gd name="connsiteY53" fmla="*/ 4941 h 1148308"/>
                <a:gd name="connsiteX54" fmla="*/ 1393470 w 3308075"/>
                <a:gd name="connsiteY54" fmla="*/ 4941 h 1148308"/>
                <a:gd name="connsiteX55" fmla="*/ 1532855 w 3308075"/>
                <a:gd name="connsiteY55" fmla="*/ 226613 h 1148308"/>
                <a:gd name="connsiteX56" fmla="*/ 1532855 w 3308075"/>
                <a:gd name="connsiteY56" fmla="*/ 4941 h 1148308"/>
                <a:gd name="connsiteX57" fmla="*/ 1674512 w 3308075"/>
                <a:gd name="connsiteY57" fmla="*/ 4941 h 1148308"/>
                <a:gd name="connsiteX58" fmla="*/ 1745550 w 3308075"/>
                <a:gd name="connsiteY58" fmla="*/ 4941 h 1148308"/>
                <a:gd name="connsiteX59" fmla="*/ 1745550 w 3308075"/>
                <a:gd name="connsiteY59" fmla="*/ 323281 h 1148308"/>
                <a:gd name="connsiteX60" fmla="*/ 1674512 w 3308075"/>
                <a:gd name="connsiteY60" fmla="*/ 323281 h 1148308"/>
                <a:gd name="connsiteX61" fmla="*/ 1674512 w 3308075"/>
                <a:gd name="connsiteY61" fmla="*/ 4941 h 1148308"/>
                <a:gd name="connsiteX62" fmla="*/ 1803108 w 3308075"/>
                <a:gd name="connsiteY62" fmla="*/ 163664 h 1148308"/>
                <a:gd name="connsiteX63" fmla="*/ 1956877 w 3308075"/>
                <a:gd name="connsiteY63" fmla="*/ 0 h 1148308"/>
                <a:gd name="connsiteX64" fmla="*/ 2105255 w 3308075"/>
                <a:gd name="connsiteY64" fmla="*/ 118251 h 1148308"/>
                <a:gd name="connsiteX65" fmla="*/ 2031967 w 3308075"/>
                <a:gd name="connsiteY65" fmla="*/ 128590 h 1148308"/>
                <a:gd name="connsiteX66" fmla="*/ 1956877 w 3308075"/>
                <a:gd name="connsiteY66" fmla="*/ 58898 h 1148308"/>
                <a:gd name="connsiteX67" fmla="*/ 1876396 w 3308075"/>
                <a:gd name="connsiteY67" fmla="*/ 163664 h 1148308"/>
                <a:gd name="connsiteX68" fmla="*/ 1956877 w 3308075"/>
                <a:gd name="connsiteY68" fmla="*/ 268874 h 1148308"/>
                <a:gd name="connsiteX69" fmla="*/ 2032867 w 3308075"/>
                <a:gd name="connsiteY69" fmla="*/ 196486 h 1148308"/>
                <a:gd name="connsiteX70" fmla="*/ 2106606 w 3308075"/>
                <a:gd name="connsiteY70" fmla="*/ 207726 h 1148308"/>
                <a:gd name="connsiteX71" fmla="*/ 1956877 w 3308075"/>
                <a:gd name="connsiteY71" fmla="*/ 327778 h 1148308"/>
                <a:gd name="connsiteX72" fmla="*/ 1803108 w 3308075"/>
                <a:gd name="connsiteY72" fmla="*/ 163664 h 1148308"/>
                <a:gd name="connsiteX73" fmla="*/ 2370556 w 3308075"/>
                <a:gd name="connsiteY73" fmla="*/ 323281 h 1148308"/>
                <a:gd name="connsiteX74" fmla="*/ 2343125 w 3308075"/>
                <a:gd name="connsiteY74" fmla="*/ 245496 h 1148308"/>
                <a:gd name="connsiteX75" fmla="*/ 2216780 w 3308075"/>
                <a:gd name="connsiteY75" fmla="*/ 245496 h 1148308"/>
                <a:gd name="connsiteX76" fmla="*/ 2188454 w 3308075"/>
                <a:gd name="connsiteY76" fmla="*/ 323281 h 1148308"/>
                <a:gd name="connsiteX77" fmla="*/ 2116061 w 3308075"/>
                <a:gd name="connsiteY77" fmla="*/ 323281 h 1148308"/>
                <a:gd name="connsiteX78" fmla="*/ 2238814 w 3308075"/>
                <a:gd name="connsiteY78" fmla="*/ 4941 h 1148308"/>
                <a:gd name="connsiteX79" fmla="*/ 2325143 w 3308075"/>
                <a:gd name="connsiteY79" fmla="*/ 4941 h 1148308"/>
                <a:gd name="connsiteX80" fmla="*/ 2447891 w 3308075"/>
                <a:gd name="connsiteY80" fmla="*/ 323281 h 1148308"/>
                <a:gd name="connsiteX81" fmla="*/ 2370556 w 3308075"/>
                <a:gd name="connsiteY81" fmla="*/ 323281 h 1148308"/>
                <a:gd name="connsiteX82" fmla="*/ 2236563 w 3308075"/>
                <a:gd name="connsiteY82" fmla="*/ 191089 h 1148308"/>
                <a:gd name="connsiteX83" fmla="*/ 2324242 w 3308075"/>
                <a:gd name="connsiteY83" fmla="*/ 191089 h 1148308"/>
                <a:gd name="connsiteX84" fmla="*/ 2281075 w 3308075"/>
                <a:gd name="connsiteY84" fmla="*/ 68792 h 1148308"/>
                <a:gd name="connsiteX85" fmla="*/ 2236563 w 3308075"/>
                <a:gd name="connsiteY85" fmla="*/ 191089 h 1148308"/>
                <a:gd name="connsiteX86" fmla="*/ 2489273 w 3308075"/>
                <a:gd name="connsiteY86" fmla="*/ 323281 h 1148308"/>
                <a:gd name="connsiteX87" fmla="*/ 2489273 w 3308075"/>
                <a:gd name="connsiteY87" fmla="*/ 4941 h 1148308"/>
                <a:gd name="connsiteX88" fmla="*/ 2560311 w 3308075"/>
                <a:gd name="connsiteY88" fmla="*/ 4941 h 1148308"/>
                <a:gd name="connsiteX89" fmla="*/ 2560311 w 3308075"/>
                <a:gd name="connsiteY89" fmla="*/ 265728 h 1148308"/>
                <a:gd name="connsiteX90" fmla="*/ 2709139 w 3308075"/>
                <a:gd name="connsiteY90" fmla="*/ 265728 h 1148308"/>
                <a:gd name="connsiteX91" fmla="*/ 2709139 w 3308075"/>
                <a:gd name="connsiteY91" fmla="*/ 323281 h 1148308"/>
                <a:gd name="connsiteX92" fmla="*/ 2489273 w 3308075"/>
                <a:gd name="connsiteY92" fmla="*/ 323281 h 1148308"/>
                <a:gd name="connsiteX93" fmla="*/ 20238 w 3308075"/>
                <a:gd name="connsiteY93" fmla="*/ 733096 h 1148308"/>
                <a:gd name="connsiteX94" fmla="*/ 20238 w 3308075"/>
                <a:gd name="connsiteY94" fmla="*/ 414757 h 1148308"/>
                <a:gd name="connsiteX95" fmla="*/ 259886 w 3308075"/>
                <a:gd name="connsiteY95" fmla="*/ 414757 h 1148308"/>
                <a:gd name="connsiteX96" fmla="*/ 259886 w 3308075"/>
                <a:gd name="connsiteY96" fmla="*/ 473660 h 1148308"/>
                <a:gd name="connsiteX97" fmla="*/ 91276 w 3308075"/>
                <a:gd name="connsiteY97" fmla="*/ 473660 h 1148308"/>
                <a:gd name="connsiteX98" fmla="*/ 91276 w 3308075"/>
                <a:gd name="connsiteY98" fmla="*/ 542902 h 1148308"/>
                <a:gd name="connsiteX99" fmla="*/ 241004 w 3308075"/>
                <a:gd name="connsiteY99" fmla="*/ 542902 h 1148308"/>
                <a:gd name="connsiteX100" fmla="*/ 241004 w 3308075"/>
                <a:gd name="connsiteY100" fmla="*/ 600454 h 1148308"/>
                <a:gd name="connsiteX101" fmla="*/ 91276 w 3308075"/>
                <a:gd name="connsiteY101" fmla="*/ 600454 h 1148308"/>
                <a:gd name="connsiteX102" fmla="*/ 91276 w 3308075"/>
                <a:gd name="connsiteY102" fmla="*/ 674193 h 1148308"/>
                <a:gd name="connsiteX103" fmla="*/ 260787 w 3308075"/>
                <a:gd name="connsiteY103" fmla="*/ 674193 h 1148308"/>
                <a:gd name="connsiteX104" fmla="*/ 260787 w 3308075"/>
                <a:gd name="connsiteY104" fmla="*/ 733096 h 1148308"/>
                <a:gd name="connsiteX105" fmla="*/ 20238 w 3308075"/>
                <a:gd name="connsiteY105" fmla="*/ 733096 h 1148308"/>
                <a:gd name="connsiteX106" fmla="*/ 446501 w 3308075"/>
                <a:gd name="connsiteY106" fmla="*/ 414757 h 1148308"/>
                <a:gd name="connsiteX107" fmla="*/ 609270 w 3308075"/>
                <a:gd name="connsiteY107" fmla="*/ 573029 h 1148308"/>
                <a:gd name="connsiteX108" fmla="*/ 446501 w 3308075"/>
                <a:gd name="connsiteY108" fmla="*/ 733096 h 1148308"/>
                <a:gd name="connsiteX109" fmla="*/ 321958 w 3308075"/>
                <a:gd name="connsiteY109" fmla="*/ 733096 h 1148308"/>
                <a:gd name="connsiteX110" fmla="*/ 321958 w 3308075"/>
                <a:gd name="connsiteY110" fmla="*/ 414757 h 1148308"/>
                <a:gd name="connsiteX111" fmla="*/ 446501 w 3308075"/>
                <a:gd name="connsiteY111" fmla="*/ 414757 h 1148308"/>
                <a:gd name="connsiteX112" fmla="*/ 442454 w 3308075"/>
                <a:gd name="connsiteY112" fmla="*/ 673298 h 1148308"/>
                <a:gd name="connsiteX113" fmla="*/ 536426 w 3308075"/>
                <a:gd name="connsiteY113" fmla="*/ 573479 h 1148308"/>
                <a:gd name="connsiteX114" fmla="*/ 442454 w 3308075"/>
                <a:gd name="connsiteY114" fmla="*/ 474560 h 1148308"/>
                <a:gd name="connsiteX115" fmla="*/ 392995 w 3308075"/>
                <a:gd name="connsiteY115" fmla="*/ 474560 h 1148308"/>
                <a:gd name="connsiteX116" fmla="*/ 392995 w 3308075"/>
                <a:gd name="connsiteY116" fmla="*/ 673298 h 1148308"/>
                <a:gd name="connsiteX117" fmla="*/ 442454 w 3308075"/>
                <a:gd name="connsiteY117" fmla="*/ 673298 h 1148308"/>
                <a:gd name="connsiteX118" fmla="*/ 654699 w 3308075"/>
                <a:gd name="connsiteY118" fmla="*/ 605401 h 1148308"/>
                <a:gd name="connsiteX119" fmla="*/ 654699 w 3308075"/>
                <a:gd name="connsiteY119" fmla="*/ 414757 h 1148308"/>
                <a:gd name="connsiteX120" fmla="*/ 725292 w 3308075"/>
                <a:gd name="connsiteY120" fmla="*/ 414757 h 1148308"/>
                <a:gd name="connsiteX121" fmla="*/ 725292 w 3308075"/>
                <a:gd name="connsiteY121" fmla="*/ 601355 h 1148308"/>
                <a:gd name="connsiteX122" fmla="*/ 794084 w 3308075"/>
                <a:gd name="connsiteY122" fmla="*/ 679140 h 1148308"/>
                <a:gd name="connsiteX123" fmla="*/ 862881 w 3308075"/>
                <a:gd name="connsiteY123" fmla="*/ 601355 h 1148308"/>
                <a:gd name="connsiteX124" fmla="*/ 862881 w 3308075"/>
                <a:gd name="connsiteY124" fmla="*/ 414757 h 1148308"/>
                <a:gd name="connsiteX125" fmla="*/ 933918 w 3308075"/>
                <a:gd name="connsiteY125" fmla="*/ 414757 h 1148308"/>
                <a:gd name="connsiteX126" fmla="*/ 933918 w 3308075"/>
                <a:gd name="connsiteY126" fmla="*/ 605401 h 1148308"/>
                <a:gd name="connsiteX127" fmla="*/ 794084 w 3308075"/>
                <a:gd name="connsiteY127" fmla="*/ 738043 h 1148308"/>
                <a:gd name="connsiteX128" fmla="*/ 654699 w 3308075"/>
                <a:gd name="connsiteY128" fmla="*/ 605401 h 1148308"/>
                <a:gd name="connsiteX129" fmla="*/ 983400 w 3308075"/>
                <a:gd name="connsiteY129" fmla="*/ 573479 h 1148308"/>
                <a:gd name="connsiteX130" fmla="*/ 1137169 w 3308075"/>
                <a:gd name="connsiteY130" fmla="*/ 409815 h 1148308"/>
                <a:gd name="connsiteX131" fmla="*/ 1285547 w 3308075"/>
                <a:gd name="connsiteY131" fmla="*/ 528066 h 1148308"/>
                <a:gd name="connsiteX132" fmla="*/ 1212259 w 3308075"/>
                <a:gd name="connsiteY132" fmla="*/ 538405 h 1148308"/>
                <a:gd name="connsiteX133" fmla="*/ 1137169 w 3308075"/>
                <a:gd name="connsiteY133" fmla="*/ 468713 h 1148308"/>
                <a:gd name="connsiteX134" fmla="*/ 1056688 w 3308075"/>
                <a:gd name="connsiteY134" fmla="*/ 573479 h 1148308"/>
                <a:gd name="connsiteX135" fmla="*/ 1137169 w 3308075"/>
                <a:gd name="connsiteY135" fmla="*/ 678690 h 1148308"/>
                <a:gd name="connsiteX136" fmla="*/ 1213159 w 3308075"/>
                <a:gd name="connsiteY136" fmla="*/ 606302 h 1148308"/>
                <a:gd name="connsiteX137" fmla="*/ 1286898 w 3308075"/>
                <a:gd name="connsiteY137" fmla="*/ 617541 h 1148308"/>
                <a:gd name="connsiteX138" fmla="*/ 1137169 w 3308075"/>
                <a:gd name="connsiteY138" fmla="*/ 737593 h 1148308"/>
                <a:gd name="connsiteX139" fmla="*/ 983400 w 3308075"/>
                <a:gd name="connsiteY139" fmla="*/ 573479 h 1148308"/>
                <a:gd name="connsiteX140" fmla="*/ 1553994 w 3308075"/>
                <a:gd name="connsiteY140" fmla="*/ 733096 h 1148308"/>
                <a:gd name="connsiteX141" fmla="*/ 1526563 w 3308075"/>
                <a:gd name="connsiteY141" fmla="*/ 655311 h 1148308"/>
                <a:gd name="connsiteX142" fmla="*/ 1400218 w 3308075"/>
                <a:gd name="connsiteY142" fmla="*/ 655311 h 1148308"/>
                <a:gd name="connsiteX143" fmla="*/ 1371892 w 3308075"/>
                <a:gd name="connsiteY143" fmla="*/ 733096 h 1148308"/>
                <a:gd name="connsiteX144" fmla="*/ 1299499 w 3308075"/>
                <a:gd name="connsiteY144" fmla="*/ 733096 h 1148308"/>
                <a:gd name="connsiteX145" fmla="*/ 1422252 w 3308075"/>
                <a:gd name="connsiteY145" fmla="*/ 414757 h 1148308"/>
                <a:gd name="connsiteX146" fmla="*/ 1508581 w 3308075"/>
                <a:gd name="connsiteY146" fmla="*/ 414757 h 1148308"/>
                <a:gd name="connsiteX147" fmla="*/ 1631329 w 3308075"/>
                <a:gd name="connsiteY147" fmla="*/ 733096 h 1148308"/>
                <a:gd name="connsiteX148" fmla="*/ 1553994 w 3308075"/>
                <a:gd name="connsiteY148" fmla="*/ 733096 h 1148308"/>
                <a:gd name="connsiteX149" fmla="*/ 1420001 w 3308075"/>
                <a:gd name="connsiteY149" fmla="*/ 600904 h 1148308"/>
                <a:gd name="connsiteX150" fmla="*/ 1507680 w 3308075"/>
                <a:gd name="connsiteY150" fmla="*/ 600904 h 1148308"/>
                <a:gd name="connsiteX151" fmla="*/ 1464513 w 3308075"/>
                <a:gd name="connsiteY151" fmla="*/ 478607 h 1148308"/>
                <a:gd name="connsiteX152" fmla="*/ 1420001 w 3308075"/>
                <a:gd name="connsiteY152" fmla="*/ 600904 h 1148308"/>
                <a:gd name="connsiteX153" fmla="*/ 1889431 w 3308075"/>
                <a:gd name="connsiteY153" fmla="*/ 474560 h 1148308"/>
                <a:gd name="connsiteX154" fmla="*/ 1785565 w 3308075"/>
                <a:gd name="connsiteY154" fmla="*/ 474560 h 1148308"/>
                <a:gd name="connsiteX155" fmla="*/ 1785565 w 3308075"/>
                <a:gd name="connsiteY155" fmla="*/ 733096 h 1148308"/>
                <a:gd name="connsiteX156" fmla="*/ 1714072 w 3308075"/>
                <a:gd name="connsiteY156" fmla="*/ 733096 h 1148308"/>
                <a:gd name="connsiteX157" fmla="*/ 1714072 w 3308075"/>
                <a:gd name="connsiteY157" fmla="*/ 474560 h 1148308"/>
                <a:gd name="connsiteX158" fmla="*/ 1610206 w 3308075"/>
                <a:gd name="connsiteY158" fmla="*/ 474560 h 1148308"/>
                <a:gd name="connsiteX159" fmla="*/ 1610206 w 3308075"/>
                <a:gd name="connsiteY159" fmla="*/ 414757 h 1148308"/>
                <a:gd name="connsiteX160" fmla="*/ 1889431 w 3308075"/>
                <a:gd name="connsiteY160" fmla="*/ 414757 h 1148308"/>
                <a:gd name="connsiteX161" fmla="*/ 1889431 w 3308075"/>
                <a:gd name="connsiteY161" fmla="*/ 474560 h 1148308"/>
                <a:gd name="connsiteX162" fmla="*/ 1941152 w 3308075"/>
                <a:gd name="connsiteY162" fmla="*/ 414757 h 1148308"/>
                <a:gd name="connsiteX163" fmla="*/ 2012190 w 3308075"/>
                <a:gd name="connsiteY163" fmla="*/ 414757 h 1148308"/>
                <a:gd name="connsiteX164" fmla="*/ 2012190 w 3308075"/>
                <a:gd name="connsiteY164" fmla="*/ 733096 h 1148308"/>
                <a:gd name="connsiteX165" fmla="*/ 1941152 w 3308075"/>
                <a:gd name="connsiteY165" fmla="*/ 733096 h 1148308"/>
                <a:gd name="connsiteX166" fmla="*/ 1941152 w 3308075"/>
                <a:gd name="connsiteY166" fmla="*/ 414757 h 1148308"/>
                <a:gd name="connsiteX167" fmla="*/ 2067369 w 3308075"/>
                <a:gd name="connsiteY167" fmla="*/ 573479 h 1148308"/>
                <a:gd name="connsiteX168" fmla="*/ 2226085 w 3308075"/>
                <a:gd name="connsiteY168" fmla="*/ 409815 h 1148308"/>
                <a:gd name="connsiteX169" fmla="*/ 2385252 w 3308075"/>
                <a:gd name="connsiteY169" fmla="*/ 573479 h 1148308"/>
                <a:gd name="connsiteX170" fmla="*/ 2226085 w 3308075"/>
                <a:gd name="connsiteY170" fmla="*/ 738043 h 1148308"/>
                <a:gd name="connsiteX171" fmla="*/ 2067369 w 3308075"/>
                <a:gd name="connsiteY171" fmla="*/ 573479 h 1148308"/>
                <a:gd name="connsiteX172" fmla="*/ 2312414 w 3308075"/>
                <a:gd name="connsiteY172" fmla="*/ 573479 h 1148308"/>
                <a:gd name="connsiteX173" fmla="*/ 2226085 w 3308075"/>
                <a:gd name="connsiteY173" fmla="*/ 468262 h 1148308"/>
                <a:gd name="connsiteX174" fmla="*/ 2140657 w 3308075"/>
                <a:gd name="connsiteY174" fmla="*/ 573479 h 1148308"/>
                <a:gd name="connsiteX175" fmla="*/ 2226085 w 3308075"/>
                <a:gd name="connsiteY175" fmla="*/ 679140 h 1148308"/>
                <a:gd name="connsiteX176" fmla="*/ 2312414 w 3308075"/>
                <a:gd name="connsiteY176" fmla="*/ 573479 h 1148308"/>
                <a:gd name="connsiteX177" fmla="*/ 2655950 w 3308075"/>
                <a:gd name="connsiteY177" fmla="*/ 414757 h 1148308"/>
                <a:gd name="connsiteX178" fmla="*/ 2723847 w 3308075"/>
                <a:gd name="connsiteY178" fmla="*/ 414757 h 1148308"/>
                <a:gd name="connsiteX179" fmla="*/ 2723847 w 3308075"/>
                <a:gd name="connsiteY179" fmla="*/ 733096 h 1148308"/>
                <a:gd name="connsiteX180" fmla="*/ 2640214 w 3308075"/>
                <a:gd name="connsiteY180" fmla="*/ 733096 h 1148308"/>
                <a:gd name="connsiteX181" fmla="*/ 2500379 w 3308075"/>
                <a:gd name="connsiteY181" fmla="*/ 510979 h 1148308"/>
                <a:gd name="connsiteX182" fmla="*/ 2500379 w 3308075"/>
                <a:gd name="connsiteY182" fmla="*/ 733096 h 1148308"/>
                <a:gd name="connsiteX183" fmla="*/ 2432938 w 3308075"/>
                <a:gd name="connsiteY183" fmla="*/ 733096 h 1148308"/>
                <a:gd name="connsiteX184" fmla="*/ 2432938 w 3308075"/>
                <a:gd name="connsiteY184" fmla="*/ 414757 h 1148308"/>
                <a:gd name="connsiteX185" fmla="*/ 2516566 w 3308075"/>
                <a:gd name="connsiteY185" fmla="*/ 414757 h 1148308"/>
                <a:gd name="connsiteX186" fmla="*/ 2655950 w 3308075"/>
                <a:gd name="connsiteY186" fmla="*/ 636429 h 1148308"/>
                <a:gd name="connsiteX187" fmla="*/ 2655950 w 3308075"/>
                <a:gd name="connsiteY187" fmla="*/ 414757 h 1148308"/>
                <a:gd name="connsiteX188" fmla="*/ 7648 w 3308075"/>
                <a:gd name="connsiteY188" fmla="*/ 983294 h 1148308"/>
                <a:gd name="connsiteX189" fmla="*/ 161418 w 3308075"/>
                <a:gd name="connsiteY189" fmla="*/ 819630 h 1148308"/>
                <a:gd name="connsiteX190" fmla="*/ 309796 w 3308075"/>
                <a:gd name="connsiteY190" fmla="*/ 937881 h 1148308"/>
                <a:gd name="connsiteX191" fmla="*/ 236507 w 3308075"/>
                <a:gd name="connsiteY191" fmla="*/ 948220 h 1148308"/>
                <a:gd name="connsiteX192" fmla="*/ 161418 w 3308075"/>
                <a:gd name="connsiteY192" fmla="*/ 878528 h 1148308"/>
                <a:gd name="connsiteX193" fmla="*/ 80937 w 3308075"/>
                <a:gd name="connsiteY193" fmla="*/ 983294 h 1148308"/>
                <a:gd name="connsiteX194" fmla="*/ 161418 w 3308075"/>
                <a:gd name="connsiteY194" fmla="*/ 1088505 h 1148308"/>
                <a:gd name="connsiteX195" fmla="*/ 237408 w 3308075"/>
                <a:gd name="connsiteY195" fmla="*/ 1016117 h 1148308"/>
                <a:gd name="connsiteX196" fmla="*/ 311147 w 3308075"/>
                <a:gd name="connsiteY196" fmla="*/ 1027356 h 1148308"/>
                <a:gd name="connsiteX197" fmla="*/ 161418 w 3308075"/>
                <a:gd name="connsiteY197" fmla="*/ 1147408 h 1148308"/>
                <a:gd name="connsiteX198" fmla="*/ 7648 w 3308075"/>
                <a:gd name="connsiteY198" fmla="*/ 983294 h 1148308"/>
                <a:gd name="connsiteX199" fmla="*/ 348933 w 3308075"/>
                <a:gd name="connsiteY199" fmla="*/ 983294 h 1148308"/>
                <a:gd name="connsiteX200" fmla="*/ 507650 w 3308075"/>
                <a:gd name="connsiteY200" fmla="*/ 819630 h 1148308"/>
                <a:gd name="connsiteX201" fmla="*/ 666817 w 3308075"/>
                <a:gd name="connsiteY201" fmla="*/ 983294 h 1148308"/>
                <a:gd name="connsiteX202" fmla="*/ 507650 w 3308075"/>
                <a:gd name="connsiteY202" fmla="*/ 1147858 h 1148308"/>
                <a:gd name="connsiteX203" fmla="*/ 348933 w 3308075"/>
                <a:gd name="connsiteY203" fmla="*/ 983294 h 1148308"/>
                <a:gd name="connsiteX204" fmla="*/ 593978 w 3308075"/>
                <a:gd name="connsiteY204" fmla="*/ 983294 h 1148308"/>
                <a:gd name="connsiteX205" fmla="*/ 507650 w 3308075"/>
                <a:gd name="connsiteY205" fmla="*/ 878078 h 1148308"/>
                <a:gd name="connsiteX206" fmla="*/ 422222 w 3308075"/>
                <a:gd name="connsiteY206" fmla="*/ 983294 h 1148308"/>
                <a:gd name="connsiteX207" fmla="*/ 507650 w 3308075"/>
                <a:gd name="connsiteY207" fmla="*/ 1088955 h 1148308"/>
                <a:gd name="connsiteX208" fmla="*/ 593978 w 3308075"/>
                <a:gd name="connsiteY208" fmla="*/ 983294 h 1148308"/>
                <a:gd name="connsiteX209" fmla="*/ 867822 w 3308075"/>
                <a:gd name="connsiteY209" fmla="*/ 824572 h 1148308"/>
                <a:gd name="connsiteX210" fmla="*/ 984728 w 3308075"/>
                <a:gd name="connsiteY210" fmla="*/ 928888 h 1148308"/>
                <a:gd name="connsiteX211" fmla="*/ 867372 w 3308075"/>
                <a:gd name="connsiteY211" fmla="*/ 1034549 h 1148308"/>
                <a:gd name="connsiteX212" fmla="*/ 785540 w 3308075"/>
                <a:gd name="connsiteY212" fmla="*/ 1034549 h 1148308"/>
                <a:gd name="connsiteX213" fmla="*/ 785540 w 3308075"/>
                <a:gd name="connsiteY213" fmla="*/ 1142911 h 1148308"/>
                <a:gd name="connsiteX214" fmla="*/ 714503 w 3308075"/>
                <a:gd name="connsiteY214" fmla="*/ 1142911 h 1148308"/>
                <a:gd name="connsiteX215" fmla="*/ 714503 w 3308075"/>
                <a:gd name="connsiteY215" fmla="*/ 824572 h 1148308"/>
                <a:gd name="connsiteX216" fmla="*/ 867822 w 3308075"/>
                <a:gd name="connsiteY216" fmla="*/ 824572 h 1148308"/>
                <a:gd name="connsiteX217" fmla="*/ 855232 w 3308075"/>
                <a:gd name="connsiteY217" fmla="*/ 977446 h 1148308"/>
                <a:gd name="connsiteX218" fmla="*/ 911890 w 3308075"/>
                <a:gd name="connsiteY218" fmla="*/ 929338 h 1148308"/>
                <a:gd name="connsiteX219" fmla="*/ 855232 w 3308075"/>
                <a:gd name="connsiteY219" fmla="*/ 882124 h 1148308"/>
                <a:gd name="connsiteX220" fmla="*/ 785540 w 3308075"/>
                <a:gd name="connsiteY220" fmla="*/ 882124 h 1148308"/>
                <a:gd name="connsiteX221" fmla="*/ 785540 w 3308075"/>
                <a:gd name="connsiteY221" fmla="*/ 977446 h 1148308"/>
                <a:gd name="connsiteX222" fmla="*/ 855232 w 3308075"/>
                <a:gd name="connsiteY222" fmla="*/ 977446 h 1148308"/>
                <a:gd name="connsiteX223" fmla="*/ 1027906 w 3308075"/>
                <a:gd name="connsiteY223" fmla="*/ 1142911 h 1148308"/>
                <a:gd name="connsiteX224" fmla="*/ 1027906 w 3308075"/>
                <a:gd name="connsiteY224" fmla="*/ 824572 h 1148308"/>
                <a:gd name="connsiteX225" fmla="*/ 1267554 w 3308075"/>
                <a:gd name="connsiteY225" fmla="*/ 824572 h 1148308"/>
                <a:gd name="connsiteX226" fmla="*/ 1267554 w 3308075"/>
                <a:gd name="connsiteY226" fmla="*/ 883475 h 1148308"/>
                <a:gd name="connsiteX227" fmla="*/ 1098944 w 3308075"/>
                <a:gd name="connsiteY227" fmla="*/ 883475 h 1148308"/>
                <a:gd name="connsiteX228" fmla="*/ 1098944 w 3308075"/>
                <a:gd name="connsiteY228" fmla="*/ 952717 h 1148308"/>
                <a:gd name="connsiteX229" fmla="*/ 1248672 w 3308075"/>
                <a:gd name="connsiteY229" fmla="*/ 952717 h 1148308"/>
                <a:gd name="connsiteX230" fmla="*/ 1248672 w 3308075"/>
                <a:gd name="connsiteY230" fmla="*/ 1010269 h 1148308"/>
                <a:gd name="connsiteX231" fmla="*/ 1098944 w 3308075"/>
                <a:gd name="connsiteY231" fmla="*/ 1010269 h 1148308"/>
                <a:gd name="connsiteX232" fmla="*/ 1098944 w 3308075"/>
                <a:gd name="connsiteY232" fmla="*/ 1084008 h 1148308"/>
                <a:gd name="connsiteX233" fmla="*/ 1268455 w 3308075"/>
                <a:gd name="connsiteY233" fmla="*/ 1084008 h 1148308"/>
                <a:gd name="connsiteX234" fmla="*/ 1268455 w 3308075"/>
                <a:gd name="connsiteY234" fmla="*/ 1142911 h 1148308"/>
                <a:gd name="connsiteX235" fmla="*/ 1027906 w 3308075"/>
                <a:gd name="connsiteY235" fmla="*/ 1142911 h 1148308"/>
                <a:gd name="connsiteX236" fmla="*/ 1551287 w 3308075"/>
                <a:gd name="connsiteY236" fmla="*/ 824572 h 1148308"/>
                <a:gd name="connsiteX237" fmla="*/ 1619183 w 3308075"/>
                <a:gd name="connsiteY237" fmla="*/ 824572 h 1148308"/>
                <a:gd name="connsiteX238" fmla="*/ 1619183 w 3308075"/>
                <a:gd name="connsiteY238" fmla="*/ 1142911 h 1148308"/>
                <a:gd name="connsiteX239" fmla="*/ 1535551 w 3308075"/>
                <a:gd name="connsiteY239" fmla="*/ 1142911 h 1148308"/>
                <a:gd name="connsiteX240" fmla="*/ 1395716 w 3308075"/>
                <a:gd name="connsiteY240" fmla="*/ 920794 h 1148308"/>
                <a:gd name="connsiteX241" fmla="*/ 1395716 w 3308075"/>
                <a:gd name="connsiteY241" fmla="*/ 1142911 h 1148308"/>
                <a:gd name="connsiteX242" fmla="*/ 1328275 w 3308075"/>
                <a:gd name="connsiteY242" fmla="*/ 1142911 h 1148308"/>
                <a:gd name="connsiteX243" fmla="*/ 1328275 w 3308075"/>
                <a:gd name="connsiteY243" fmla="*/ 824572 h 1148308"/>
                <a:gd name="connsiteX244" fmla="*/ 1411902 w 3308075"/>
                <a:gd name="connsiteY244" fmla="*/ 824572 h 1148308"/>
                <a:gd name="connsiteX245" fmla="*/ 1551287 w 3308075"/>
                <a:gd name="connsiteY245" fmla="*/ 1046244 h 1148308"/>
                <a:gd name="connsiteX246" fmla="*/ 1551287 w 3308075"/>
                <a:gd name="connsiteY246" fmla="*/ 824572 h 1148308"/>
                <a:gd name="connsiteX247" fmla="*/ 1691149 w 3308075"/>
                <a:gd name="connsiteY247" fmla="*/ 1142911 h 1148308"/>
                <a:gd name="connsiteX248" fmla="*/ 1691149 w 3308075"/>
                <a:gd name="connsiteY248" fmla="*/ 824572 h 1148308"/>
                <a:gd name="connsiteX249" fmla="*/ 1762186 w 3308075"/>
                <a:gd name="connsiteY249" fmla="*/ 824572 h 1148308"/>
                <a:gd name="connsiteX250" fmla="*/ 1762186 w 3308075"/>
                <a:gd name="connsiteY250" fmla="*/ 950021 h 1148308"/>
                <a:gd name="connsiteX251" fmla="*/ 1901120 w 3308075"/>
                <a:gd name="connsiteY251" fmla="*/ 950021 h 1148308"/>
                <a:gd name="connsiteX252" fmla="*/ 1901120 w 3308075"/>
                <a:gd name="connsiteY252" fmla="*/ 824572 h 1148308"/>
                <a:gd name="connsiteX253" fmla="*/ 1972163 w 3308075"/>
                <a:gd name="connsiteY253" fmla="*/ 824572 h 1148308"/>
                <a:gd name="connsiteX254" fmla="*/ 1972163 w 3308075"/>
                <a:gd name="connsiteY254" fmla="*/ 1142911 h 1148308"/>
                <a:gd name="connsiteX255" fmla="*/ 1901120 w 3308075"/>
                <a:gd name="connsiteY255" fmla="*/ 1142911 h 1148308"/>
                <a:gd name="connsiteX256" fmla="*/ 1901120 w 3308075"/>
                <a:gd name="connsiteY256" fmla="*/ 1010269 h 1148308"/>
                <a:gd name="connsiteX257" fmla="*/ 1762186 w 3308075"/>
                <a:gd name="connsiteY257" fmla="*/ 1010269 h 1148308"/>
                <a:gd name="connsiteX258" fmla="*/ 1762186 w 3308075"/>
                <a:gd name="connsiteY258" fmla="*/ 1142911 h 1148308"/>
                <a:gd name="connsiteX259" fmla="*/ 1691149 w 3308075"/>
                <a:gd name="connsiteY259" fmla="*/ 1142911 h 1148308"/>
                <a:gd name="connsiteX260" fmla="*/ 2262193 w 3308075"/>
                <a:gd name="connsiteY260" fmla="*/ 1142911 h 1148308"/>
                <a:gd name="connsiteX261" fmla="*/ 2234762 w 3308075"/>
                <a:gd name="connsiteY261" fmla="*/ 1065126 h 1148308"/>
                <a:gd name="connsiteX262" fmla="*/ 2108418 w 3308075"/>
                <a:gd name="connsiteY262" fmla="*/ 1065126 h 1148308"/>
                <a:gd name="connsiteX263" fmla="*/ 2080092 w 3308075"/>
                <a:gd name="connsiteY263" fmla="*/ 1142911 h 1148308"/>
                <a:gd name="connsiteX264" fmla="*/ 2007698 w 3308075"/>
                <a:gd name="connsiteY264" fmla="*/ 1142911 h 1148308"/>
                <a:gd name="connsiteX265" fmla="*/ 2130452 w 3308075"/>
                <a:gd name="connsiteY265" fmla="*/ 824572 h 1148308"/>
                <a:gd name="connsiteX266" fmla="*/ 2216780 w 3308075"/>
                <a:gd name="connsiteY266" fmla="*/ 824572 h 1148308"/>
                <a:gd name="connsiteX267" fmla="*/ 2339528 w 3308075"/>
                <a:gd name="connsiteY267" fmla="*/ 1142911 h 1148308"/>
                <a:gd name="connsiteX268" fmla="*/ 2262193 w 3308075"/>
                <a:gd name="connsiteY268" fmla="*/ 1142911 h 1148308"/>
                <a:gd name="connsiteX269" fmla="*/ 2128201 w 3308075"/>
                <a:gd name="connsiteY269" fmla="*/ 1010719 h 1148308"/>
                <a:gd name="connsiteX270" fmla="*/ 2215880 w 3308075"/>
                <a:gd name="connsiteY270" fmla="*/ 1010719 h 1148308"/>
                <a:gd name="connsiteX271" fmla="*/ 2172713 w 3308075"/>
                <a:gd name="connsiteY271" fmla="*/ 888422 h 1148308"/>
                <a:gd name="connsiteX272" fmla="*/ 2128201 w 3308075"/>
                <a:gd name="connsiteY272" fmla="*/ 1010719 h 1148308"/>
                <a:gd name="connsiteX273" fmla="*/ 2491964 w 3308075"/>
                <a:gd name="connsiteY273" fmla="*/ 974751 h 1148308"/>
                <a:gd name="connsiteX274" fmla="*/ 2652932 w 3308075"/>
                <a:gd name="connsiteY274" fmla="*/ 974751 h 1148308"/>
                <a:gd name="connsiteX275" fmla="*/ 2652932 w 3308075"/>
                <a:gd name="connsiteY275" fmla="*/ 1142911 h 1148308"/>
                <a:gd name="connsiteX276" fmla="*/ 2602572 w 3308075"/>
                <a:gd name="connsiteY276" fmla="*/ 1142911 h 1148308"/>
                <a:gd name="connsiteX277" fmla="*/ 2602572 w 3308075"/>
                <a:gd name="connsiteY277" fmla="*/ 1097498 h 1148308"/>
                <a:gd name="connsiteX278" fmla="*/ 2499162 w 3308075"/>
                <a:gd name="connsiteY278" fmla="*/ 1148308 h 1148308"/>
                <a:gd name="connsiteX279" fmla="*/ 2350784 w 3308075"/>
                <a:gd name="connsiteY279" fmla="*/ 983744 h 1148308"/>
                <a:gd name="connsiteX280" fmla="*/ 2508600 w 3308075"/>
                <a:gd name="connsiteY280" fmla="*/ 819180 h 1148308"/>
                <a:gd name="connsiteX281" fmla="*/ 2652481 w 3308075"/>
                <a:gd name="connsiteY281" fmla="*/ 929788 h 1148308"/>
                <a:gd name="connsiteX282" fmla="*/ 2579193 w 3308075"/>
                <a:gd name="connsiteY282" fmla="*/ 940577 h 1148308"/>
                <a:gd name="connsiteX283" fmla="*/ 2508600 w 3308075"/>
                <a:gd name="connsiteY283" fmla="*/ 877633 h 1148308"/>
                <a:gd name="connsiteX284" fmla="*/ 2424073 w 3308075"/>
                <a:gd name="connsiteY284" fmla="*/ 983744 h 1148308"/>
                <a:gd name="connsiteX285" fmla="*/ 2509501 w 3308075"/>
                <a:gd name="connsiteY285" fmla="*/ 1089405 h 1148308"/>
                <a:gd name="connsiteX286" fmla="*/ 2589982 w 3308075"/>
                <a:gd name="connsiteY286" fmla="*/ 1027806 h 1148308"/>
                <a:gd name="connsiteX287" fmla="*/ 2491964 w 3308075"/>
                <a:gd name="connsiteY287" fmla="*/ 1027806 h 1148308"/>
                <a:gd name="connsiteX288" fmla="*/ 2491964 w 3308075"/>
                <a:gd name="connsiteY288" fmla="*/ 974751 h 1148308"/>
                <a:gd name="connsiteX289" fmla="*/ 2716798 w 3308075"/>
                <a:gd name="connsiteY289" fmla="*/ 1142911 h 1148308"/>
                <a:gd name="connsiteX290" fmla="*/ 2716798 w 3308075"/>
                <a:gd name="connsiteY290" fmla="*/ 824572 h 1148308"/>
                <a:gd name="connsiteX291" fmla="*/ 2956447 w 3308075"/>
                <a:gd name="connsiteY291" fmla="*/ 824572 h 1148308"/>
                <a:gd name="connsiteX292" fmla="*/ 2956447 w 3308075"/>
                <a:gd name="connsiteY292" fmla="*/ 883475 h 1148308"/>
                <a:gd name="connsiteX293" fmla="*/ 2787836 w 3308075"/>
                <a:gd name="connsiteY293" fmla="*/ 883475 h 1148308"/>
                <a:gd name="connsiteX294" fmla="*/ 2787836 w 3308075"/>
                <a:gd name="connsiteY294" fmla="*/ 952717 h 1148308"/>
                <a:gd name="connsiteX295" fmla="*/ 2937564 w 3308075"/>
                <a:gd name="connsiteY295" fmla="*/ 952717 h 1148308"/>
                <a:gd name="connsiteX296" fmla="*/ 2937564 w 3308075"/>
                <a:gd name="connsiteY296" fmla="*/ 1010269 h 1148308"/>
                <a:gd name="connsiteX297" fmla="*/ 2787836 w 3308075"/>
                <a:gd name="connsiteY297" fmla="*/ 1010269 h 1148308"/>
                <a:gd name="connsiteX298" fmla="*/ 2787836 w 3308075"/>
                <a:gd name="connsiteY298" fmla="*/ 1084008 h 1148308"/>
                <a:gd name="connsiteX299" fmla="*/ 2957347 w 3308075"/>
                <a:gd name="connsiteY299" fmla="*/ 1084008 h 1148308"/>
                <a:gd name="connsiteX300" fmla="*/ 2957347 w 3308075"/>
                <a:gd name="connsiteY300" fmla="*/ 1142911 h 1148308"/>
                <a:gd name="connsiteX301" fmla="*/ 2716798 w 3308075"/>
                <a:gd name="connsiteY301" fmla="*/ 1142911 h 1148308"/>
                <a:gd name="connsiteX302" fmla="*/ 3240179 w 3308075"/>
                <a:gd name="connsiteY302" fmla="*/ 824572 h 1148308"/>
                <a:gd name="connsiteX303" fmla="*/ 3308076 w 3308075"/>
                <a:gd name="connsiteY303" fmla="*/ 824572 h 1148308"/>
                <a:gd name="connsiteX304" fmla="*/ 3308076 w 3308075"/>
                <a:gd name="connsiteY304" fmla="*/ 1142911 h 1148308"/>
                <a:gd name="connsiteX305" fmla="*/ 3224443 w 3308075"/>
                <a:gd name="connsiteY305" fmla="*/ 1142911 h 1148308"/>
                <a:gd name="connsiteX306" fmla="*/ 3084608 w 3308075"/>
                <a:gd name="connsiteY306" fmla="*/ 920794 h 1148308"/>
                <a:gd name="connsiteX307" fmla="*/ 3084608 w 3308075"/>
                <a:gd name="connsiteY307" fmla="*/ 1142911 h 1148308"/>
                <a:gd name="connsiteX308" fmla="*/ 3017167 w 3308075"/>
                <a:gd name="connsiteY308" fmla="*/ 1142911 h 1148308"/>
                <a:gd name="connsiteX309" fmla="*/ 3017167 w 3308075"/>
                <a:gd name="connsiteY309" fmla="*/ 824572 h 1148308"/>
                <a:gd name="connsiteX310" fmla="*/ 3100795 w 3308075"/>
                <a:gd name="connsiteY310" fmla="*/ 824572 h 1148308"/>
                <a:gd name="connsiteX311" fmla="*/ 3240179 w 3308075"/>
                <a:gd name="connsiteY311" fmla="*/ 1046244 h 1148308"/>
                <a:gd name="connsiteX312" fmla="*/ 3240179 w 3308075"/>
                <a:gd name="connsiteY312" fmla="*/ 824572 h 11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Lst>
              <a:rect l="l" t="t" r="r" b="b"/>
              <a:pathLst>
                <a:path w="3308075" h="1148308">
                  <a:moveTo>
                    <a:pt x="279224" y="64745"/>
                  </a:moveTo>
                  <a:lnTo>
                    <a:pt x="175359" y="64745"/>
                  </a:lnTo>
                  <a:lnTo>
                    <a:pt x="175359" y="323281"/>
                  </a:lnTo>
                  <a:lnTo>
                    <a:pt x="103866" y="323281"/>
                  </a:lnTo>
                  <a:lnTo>
                    <a:pt x="103866" y="64745"/>
                  </a:lnTo>
                  <a:lnTo>
                    <a:pt x="0" y="64745"/>
                  </a:lnTo>
                  <a:lnTo>
                    <a:pt x="0" y="4941"/>
                  </a:lnTo>
                  <a:lnTo>
                    <a:pt x="279224" y="4941"/>
                  </a:lnTo>
                  <a:lnTo>
                    <a:pt x="279224" y="64745"/>
                  </a:lnTo>
                  <a:close/>
                  <a:moveTo>
                    <a:pt x="324204" y="323281"/>
                  </a:moveTo>
                  <a:lnTo>
                    <a:pt x="324204" y="4941"/>
                  </a:lnTo>
                  <a:lnTo>
                    <a:pt x="563852" y="4941"/>
                  </a:lnTo>
                  <a:lnTo>
                    <a:pt x="563852" y="63845"/>
                  </a:lnTo>
                  <a:lnTo>
                    <a:pt x="395241" y="63845"/>
                  </a:lnTo>
                  <a:lnTo>
                    <a:pt x="395241" y="133087"/>
                  </a:lnTo>
                  <a:lnTo>
                    <a:pt x="544969" y="133087"/>
                  </a:lnTo>
                  <a:lnTo>
                    <a:pt x="544969" y="190639"/>
                  </a:lnTo>
                  <a:lnTo>
                    <a:pt x="395241" y="190639"/>
                  </a:lnTo>
                  <a:lnTo>
                    <a:pt x="395241" y="264378"/>
                  </a:lnTo>
                  <a:lnTo>
                    <a:pt x="564752" y="264378"/>
                  </a:lnTo>
                  <a:lnTo>
                    <a:pt x="564752" y="323281"/>
                  </a:lnTo>
                  <a:lnTo>
                    <a:pt x="324204" y="323281"/>
                  </a:lnTo>
                  <a:close/>
                  <a:moveTo>
                    <a:pt x="603439" y="163664"/>
                  </a:moveTo>
                  <a:cubicBezTo>
                    <a:pt x="603439" y="65646"/>
                    <a:pt x="660541" y="0"/>
                    <a:pt x="757209" y="0"/>
                  </a:cubicBezTo>
                  <a:cubicBezTo>
                    <a:pt x="840841" y="0"/>
                    <a:pt x="895248" y="44512"/>
                    <a:pt x="905587" y="118251"/>
                  </a:cubicBezTo>
                  <a:lnTo>
                    <a:pt x="832298" y="128590"/>
                  </a:lnTo>
                  <a:cubicBezTo>
                    <a:pt x="824205" y="87224"/>
                    <a:pt x="800376" y="58898"/>
                    <a:pt x="757209" y="58898"/>
                  </a:cubicBezTo>
                  <a:cubicBezTo>
                    <a:pt x="705053" y="58898"/>
                    <a:pt x="676727" y="100714"/>
                    <a:pt x="676727" y="163664"/>
                  </a:cubicBezTo>
                  <a:cubicBezTo>
                    <a:pt x="676727" y="227058"/>
                    <a:pt x="705504" y="268874"/>
                    <a:pt x="757209" y="268874"/>
                  </a:cubicBezTo>
                  <a:cubicBezTo>
                    <a:pt x="801721" y="268874"/>
                    <a:pt x="826000" y="238753"/>
                    <a:pt x="833199" y="196486"/>
                  </a:cubicBezTo>
                  <a:lnTo>
                    <a:pt x="906937" y="207726"/>
                  </a:lnTo>
                  <a:cubicBezTo>
                    <a:pt x="896593" y="282815"/>
                    <a:pt x="841292" y="327778"/>
                    <a:pt x="757209" y="327778"/>
                  </a:cubicBezTo>
                  <a:cubicBezTo>
                    <a:pt x="660991" y="327778"/>
                    <a:pt x="603439" y="261682"/>
                    <a:pt x="603439" y="163664"/>
                  </a:cubicBezTo>
                  <a:close/>
                  <a:moveTo>
                    <a:pt x="956863" y="323281"/>
                  </a:moveTo>
                  <a:lnTo>
                    <a:pt x="956863" y="4941"/>
                  </a:lnTo>
                  <a:lnTo>
                    <a:pt x="1027901" y="4941"/>
                  </a:lnTo>
                  <a:lnTo>
                    <a:pt x="1027901" y="130391"/>
                  </a:lnTo>
                  <a:lnTo>
                    <a:pt x="1166835" y="130391"/>
                  </a:lnTo>
                  <a:lnTo>
                    <a:pt x="1166835" y="4941"/>
                  </a:lnTo>
                  <a:lnTo>
                    <a:pt x="1237878" y="4941"/>
                  </a:lnTo>
                  <a:lnTo>
                    <a:pt x="1237878" y="323281"/>
                  </a:lnTo>
                  <a:lnTo>
                    <a:pt x="1166835" y="323281"/>
                  </a:lnTo>
                  <a:lnTo>
                    <a:pt x="1166835" y="190639"/>
                  </a:lnTo>
                  <a:lnTo>
                    <a:pt x="1027901" y="190639"/>
                  </a:lnTo>
                  <a:lnTo>
                    <a:pt x="1027901" y="323281"/>
                  </a:lnTo>
                  <a:lnTo>
                    <a:pt x="956863" y="323281"/>
                  </a:lnTo>
                  <a:close/>
                  <a:moveTo>
                    <a:pt x="1532855" y="4941"/>
                  </a:moveTo>
                  <a:lnTo>
                    <a:pt x="1600751" y="4941"/>
                  </a:lnTo>
                  <a:lnTo>
                    <a:pt x="1600751" y="323281"/>
                  </a:lnTo>
                  <a:lnTo>
                    <a:pt x="1517119" y="323281"/>
                  </a:lnTo>
                  <a:lnTo>
                    <a:pt x="1377284" y="101164"/>
                  </a:lnTo>
                  <a:lnTo>
                    <a:pt x="1377284" y="323281"/>
                  </a:lnTo>
                  <a:lnTo>
                    <a:pt x="1309843" y="323281"/>
                  </a:lnTo>
                  <a:lnTo>
                    <a:pt x="1309843" y="4941"/>
                  </a:lnTo>
                  <a:lnTo>
                    <a:pt x="1393470" y="4941"/>
                  </a:lnTo>
                  <a:lnTo>
                    <a:pt x="1532855" y="226613"/>
                  </a:lnTo>
                  <a:lnTo>
                    <a:pt x="1532855" y="4941"/>
                  </a:lnTo>
                  <a:close/>
                  <a:moveTo>
                    <a:pt x="1674512" y="4941"/>
                  </a:moveTo>
                  <a:lnTo>
                    <a:pt x="1745550" y="4941"/>
                  </a:lnTo>
                  <a:lnTo>
                    <a:pt x="1745550" y="323281"/>
                  </a:lnTo>
                  <a:lnTo>
                    <a:pt x="1674512" y="323281"/>
                  </a:lnTo>
                  <a:lnTo>
                    <a:pt x="1674512" y="4941"/>
                  </a:lnTo>
                  <a:close/>
                  <a:moveTo>
                    <a:pt x="1803108" y="163664"/>
                  </a:moveTo>
                  <a:cubicBezTo>
                    <a:pt x="1803108" y="65646"/>
                    <a:pt x="1860210" y="0"/>
                    <a:pt x="1956877" y="0"/>
                  </a:cubicBezTo>
                  <a:cubicBezTo>
                    <a:pt x="2040510" y="0"/>
                    <a:pt x="2094916" y="44512"/>
                    <a:pt x="2105255" y="118251"/>
                  </a:cubicBezTo>
                  <a:lnTo>
                    <a:pt x="2031967" y="128590"/>
                  </a:lnTo>
                  <a:cubicBezTo>
                    <a:pt x="2023874" y="87224"/>
                    <a:pt x="2000044" y="58898"/>
                    <a:pt x="1956877" y="58898"/>
                  </a:cubicBezTo>
                  <a:cubicBezTo>
                    <a:pt x="1904722" y="58898"/>
                    <a:pt x="1876396" y="100714"/>
                    <a:pt x="1876396" y="163664"/>
                  </a:cubicBezTo>
                  <a:cubicBezTo>
                    <a:pt x="1876396" y="227058"/>
                    <a:pt x="1905172" y="268874"/>
                    <a:pt x="1956877" y="268874"/>
                  </a:cubicBezTo>
                  <a:cubicBezTo>
                    <a:pt x="2001390" y="268874"/>
                    <a:pt x="2025669" y="238753"/>
                    <a:pt x="2032867" y="196486"/>
                  </a:cubicBezTo>
                  <a:lnTo>
                    <a:pt x="2106606" y="207726"/>
                  </a:lnTo>
                  <a:cubicBezTo>
                    <a:pt x="2096262" y="282815"/>
                    <a:pt x="2040960" y="327778"/>
                    <a:pt x="1956877" y="327778"/>
                  </a:cubicBezTo>
                  <a:cubicBezTo>
                    <a:pt x="1860660" y="327778"/>
                    <a:pt x="1803108" y="261682"/>
                    <a:pt x="1803108" y="163664"/>
                  </a:cubicBezTo>
                  <a:close/>
                  <a:moveTo>
                    <a:pt x="2370556" y="323281"/>
                  </a:moveTo>
                  <a:lnTo>
                    <a:pt x="2343125" y="245496"/>
                  </a:lnTo>
                  <a:lnTo>
                    <a:pt x="2216780" y="245496"/>
                  </a:lnTo>
                  <a:lnTo>
                    <a:pt x="2188454" y="323281"/>
                  </a:lnTo>
                  <a:lnTo>
                    <a:pt x="2116061" y="323281"/>
                  </a:lnTo>
                  <a:lnTo>
                    <a:pt x="2238814" y="4941"/>
                  </a:lnTo>
                  <a:lnTo>
                    <a:pt x="2325143" y="4941"/>
                  </a:lnTo>
                  <a:lnTo>
                    <a:pt x="2447891" y="323281"/>
                  </a:lnTo>
                  <a:lnTo>
                    <a:pt x="2370556" y="323281"/>
                  </a:lnTo>
                  <a:close/>
                  <a:moveTo>
                    <a:pt x="2236563" y="191089"/>
                  </a:moveTo>
                  <a:lnTo>
                    <a:pt x="2324242" y="191089"/>
                  </a:lnTo>
                  <a:lnTo>
                    <a:pt x="2281075" y="68792"/>
                  </a:lnTo>
                  <a:lnTo>
                    <a:pt x="2236563" y="191089"/>
                  </a:lnTo>
                  <a:close/>
                  <a:moveTo>
                    <a:pt x="2489273" y="323281"/>
                  </a:moveTo>
                  <a:lnTo>
                    <a:pt x="2489273" y="4941"/>
                  </a:lnTo>
                  <a:lnTo>
                    <a:pt x="2560311" y="4941"/>
                  </a:lnTo>
                  <a:lnTo>
                    <a:pt x="2560311" y="265728"/>
                  </a:lnTo>
                  <a:lnTo>
                    <a:pt x="2709139" y="265728"/>
                  </a:lnTo>
                  <a:lnTo>
                    <a:pt x="2709139" y="323281"/>
                  </a:lnTo>
                  <a:lnTo>
                    <a:pt x="2489273" y="323281"/>
                  </a:lnTo>
                  <a:close/>
                  <a:moveTo>
                    <a:pt x="20238" y="733096"/>
                  </a:moveTo>
                  <a:lnTo>
                    <a:pt x="20238" y="414757"/>
                  </a:lnTo>
                  <a:lnTo>
                    <a:pt x="259886" y="414757"/>
                  </a:lnTo>
                  <a:lnTo>
                    <a:pt x="259886" y="473660"/>
                  </a:lnTo>
                  <a:lnTo>
                    <a:pt x="91276" y="473660"/>
                  </a:lnTo>
                  <a:lnTo>
                    <a:pt x="91276" y="542902"/>
                  </a:lnTo>
                  <a:lnTo>
                    <a:pt x="241004" y="542902"/>
                  </a:lnTo>
                  <a:lnTo>
                    <a:pt x="241004" y="600454"/>
                  </a:lnTo>
                  <a:lnTo>
                    <a:pt x="91276" y="600454"/>
                  </a:lnTo>
                  <a:lnTo>
                    <a:pt x="91276" y="674193"/>
                  </a:lnTo>
                  <a:lnTo>
                    <a:pt x="260787" y="674193"/>
                  </a:lnTo>
                  <a:lnTo>
                    <a:pt x="260787" y="733096"/>
                  </a:lnTo>
                  <a:lnTo>
                    <a:pt x="20238" y="733096"/>
                  </a:lnTo>
                  <a:close/>
                  <a:moveTo>
                    <a:pt x="446501" y="414757"/>
                  </a:moveTo>
                  <a:cubicBezTo>
                    <a:pt x="545870" y="414757"/>
                    <a:pt x="609270" y="479507"/>
                    <a:pt x="609270" y="573029"/>
                  </a:cubicBezTo>
                  <a:cubicBezTo>
                    <a:pt x="609270" y="668351"/>
                    <a:pt x="545420" y="733096"/>
                    <a:pt x="446501" y="733096"/>
                  </a:cubicBezTo>
                  <a:lnTo>
                    <a:pt x="321958" y="733096"/>
                  </a:lnTo>
                  <a:lnTo>
                    <a:pt x="321958" y="414757"/>
                  </a:lnTo>
                  <a:lnTo>
                    <a:pt x="446501" y="414757"/>
                  </a:lnTo>
                  <a:close/>
                  <a:moveTo>
                    <a:pt x="442454" y="673298"/>
                  </a:moveTo>
                  <a:cubicBezTo>
                    <a:pt x="493265" y="673298"/>
                    <a:pt x="536426" y="644522"/>
                    <a:pt x="536426" y="573479"/>
                  </a:cubicBezTo>
                  <a:cubicBezTo>
                    <a:pt x="536426" y="506032"/>
                    <a:pt x="496411" y="474560"/>
                    <a:pt x="442454" y="474560"/>
                  </a:cubicBezTo>
                  <a:lnTo>
                    <a:pt x="392995" y="474560"/>
                  </a:lnTo>
                  <a:lnTo>
                    <a:pt x="392995" y="673298"/>
                  </a:lnTo>
                  <a:lnTo>
                    <a:pt x="442454" y="673298"/>
                  </a:lnTo>
                  <a:close/>
                  <a:moveTo>
                    <a:pt x="654699" y="605401"/>
                  </a:moveTo>
                  <a:lnTo>
                    <a:pt x="654699" y="414757"/>
                  </a:lnTo>
                  <a:lnTo>
                    <a:pt x="725292" y="414757"/>
                  </a:lnTo>
                  <a:lnTo>
                    <a:pt x="725292" y="601355"/>
                  </a:lnTo>
                  <a:cubicBezTo>
                    <a:pt x="725292" y="645417"/>
                    <a:pt x="748226" y="679140"/>
                    <a:pt x="794084" y="679140"/>
                  </a:cubicBezTo>
                  <a:cubicBezTo>
                    <a:pt x="839947" y="679140"/>
                    <a:pt x="862881" y="644966"/>
                    <a:pt x="862881" y="601355"/>
                  </a:cubicBezTo>
                  <a:lnTo>
                    <a:pt x="862881" y="414757"/>
                  </a:lnTo>
                  <a:lnTo>
                    <a:pt x="933918" y="414757"/>
                  </a:lnTo>
                  <a:lnTo>
                    <a:pt x="933918" y="605401"/>
                  </a:lnTo>
                  <a:cubicBezTo>
                    <a:pt x="933918" y="684537"/>
                    <a:pt x="889856" y="738043"/>
                    <a:pt x="794084" y="738043"/>
                  </a:cubicBezTo>
                  <a:cubicBezTo>
                    <a:pt x="698767" y="738043"/>
                    <a:pt x="654699" y="684987"/>
                    <a:pt x="654699" y="605401"/>
                  </a:cubicBezTo>
                  <a:close/>
                  <a:moveTo>
                    <a:pt x="983400" y="573479"/>
                  </a:moveTo>
                  <a:cubicBezTo>
                    <a:pt x="983400" y="475461"/>
                    <a:pt x="1040502" y="409815"/>
                    <a:pt x="1137169" y="409815"/>
                  </a:cubicBezTo>
                  <a:cubicBezTo>
                    <a:pt x="1220802" y="409815"/>
                    <a:pt x="1275208" y="454327"/>
                    <a:pt x="1285547" y="528066"/>
                  </a:cubicBezTo>
                  <a:lnTo>
                    <a:pt x="1212259" y="538405"/>
                  </a:lnTo>
                  <a:cubicBezTo>
                    <a:pt x="1204166" y="497039"/>
                    <a:pt x="1180336" y="468713"/>
                    <a:pt x="1137169" y="468713"/>
                  </a:cubicBezTo>
                  <a:cubicBezTo>
                    <a:pt x="1085014" y="468713"/>
                    <a:pt x="1056688" y="510529"/>
                    <a:pt x="1056688" y="573479"/>
                  </a:cubicBezTo>
                  <a:cubicBezTo>
                    <a:pt x="1056688" y="636873"/>
                    <a:pt x="1085464" y="678690"/>
                    <a:pt x="1137169" y="678690"/>
                  </a:cubicBezTo>
                  <a:cubicBezTo>
                    <a:pt x="1181681" y="678690"/>
                    <a:pt x="1205961" y="648568"/>
                    <a:pt x="1213159" y="606302"/>
                  </a:cubicBezTo>
                  <a:lnTo>
                    <a:pt x="1286898" y="617541"/>
                  </a:lnTo>
                  <a:cubicBezTo>
                    <a:pt x="1276554" y="692630"/>
                    <a:pt x="1221252" y="737593"/>
                    <a:pt x="1137169" y="737593"/>
                  </a:cubicBezTo>
                  <a:cubicBezTo>
                    <a:pt x="1040952" y="737593"/>
                    <a:pt x="983400" y="671497"/>
                    <a:pt x="983400" y="573479"/>
                  </a:cubicBezTo>
                  <a:close/>
                  <a:moveTo>
                    <a:pt x="1553994" y="733096"/>
                  </a:moveTo>
                  <a:lnTo>
                    <a:pt x="1526563" y="655311"/>
                  </a:lnTo>
                  <a:lnTo>
                    <a:pt x="1400218" y="655311"/>
                  </a:lnTo>
                  <a:lnTo>
                    <a:pt x="1371892" y="733096"/>
                  </a:lnTo>
                  <a:lnTo>
                    <a:pt x="1299499" y="733096"/>
                  </a:lnTo>
                  <a:lnTo>
                    <a:pt x="1422252" y="414757"/>
                  </a:lnTo>
                  <a:lnTo>
                    <a:pt x="1508581" y="414757"/>
                  </a:lnTo>
                  <a:lnTo>
                    <a:pt x="1631329" y="733096"/>
                  </a:lnTo>
                  <a:lnTo>
                    <a:pt x="1553994" y="733096"/>
                  </a:lnTo>
                  <a:close/>
                  <a:moveTo>
                    <a:pt x="1420001" y="600904"/>
                  </a:moveTo>
                  <a:lnTo>
                    <a:pt x="1507680" y="600904"/>
                  </a:lnTo>
                  <a:lnTo>
                    <a:pt x="1464513" y="478607"/>
                  </a:lnTo>
                  <a:lnTo>
                    <a:pt x="1420001" y="600904"/>
                  </a:lnTo>
                  <a:close/>
                  <a:moveTo>
                    <a:pt x="1889431" y="474560"/>
                  </a:moveTo>
                  <a:lnTo>
                    <a:pt x="1785565" y="474560"/>
                  </a:lnTo>
                  <a:lnTo>
                    <a:pt x="1785565" y="733096"/>
                  </a:lnTo>
                  <a:lnTo>
                    <a:pt x="1714072" y="733096"/>
                  </a:lnTo>
                  <a:lnTo>
                    <a:pt x="1714072" y="474560"/>
                  </a:lnTo>
                  <a:lnTo>
                    <a:pt x="1610206" y="474560"/>
                  </a:lnTo>
                  <a:lnTo>
                    <a:pt x="1610206" y="414757"/>
                  </a:lnTo>
                  <a:lnTo>
                    <a:pt x="1889431" y="414757"/>
                  </a:lnTo>
                  <a:lnTo>
                    <a:pt x="1889431" y="474560"/>
                  </a:lnTo>
                  <a:close/>
                  <a:moveTo>
                    <a:pt x="1941152" y="414757"/>
                  </a:moveTo>
                  <a:lnTo>
                    <a:pt x="2012190" y="414757"/>
                  </a:lnTo>
                  <a:lnTo>
                    <a:pt x="2012190" y="733096"/>
                  </a:lnTo>
                  <a:lnTo>
                    <a:pt x="1941152" y="733096"/>
                  </a:lnTo>
                  <a:lnTo>
                    <a:pt x="1941152" y="414757"/>
                  </a:lnTo>
                  <a:close/>
                  <a:moveTo>
                    <a:pt x="2067369" y="573479"/>
                  </a:moveTo>
                  <a:cubicBezTo>
                    <a:pt x="2067369" y="474560"/>
                    <a:pt x="2129863" y="409815"/>
                    <a:pt x="2226085" y="409815"/>
                  </a:cubicBezTo>
                  <a:cubicBezTo>
                    <a:pt x="2322758" y="409815"/>
                    <a:pt x="2385252" y="474560"/>
                    <a:pt x="2385252" y="573479"/>
                  </a:cubicBezTo>
                  <a:cubicBezTo>
                    <a:pt x="2385252" y="671947"/>
                    <a:pt x="2322758" y="738043"/>
                    <a:pt x="2226085" y="738043"/>
                  </a:cubicBezTo>
                  <a:cubicBezTo>
                    <a:pt x="2129863" y="738043"/>
                    <a:pt x="2067369" y="671947"/>
                    <a:pt x="2067369" y="573479"/>
                  </a:cubicBezTo>
                  <a:close/>
                  <a:moveTo>
                    <a:pt x="2312414" y="573479"/>
                  </a:moveTo>
                  <a:cubicBezTo>
                    <a:pt x="2312414" y="508734"/>
                    <a:pt x="2278691" y="468262"/>
                    <a:pt x="2226085" y="468262"/>
                  </a:cubicBezTo>
                  <a:cubicBezTo>
                    <a:pt x="2173930" y="468262"/>
                    <a:pt x="2140657" y="508734"/>
                    <a:pt x="2140657" y="573479"/>
                  </a:cubicBezTo>
                  <a:cubicBezTo>
                    <a:pt x="2140657" y="637774"/>
                    <a:pt x="2173930" y="679140"/>
                    <a:pt x="2226085" y="679140"/>
                  </a:cubicBezTo>
                  <a:cubicBezTo>
                    <a:pt x="2278691" y="679140"/>
                    <a:pt x="2312414" y="637774"/>
                    <a:pt x="2312414" y="573479"/>
                  </a:cubicBezTo>
                  <a:close/>
                  <a:moveTo>
                    <a:pt x="2655950" y="414757"/>
                  </a:moveTo>
                  <a:lnTo>
                    <a:pt x="2723847" y="414757"/>
                  </a:lnTo>
                  <a:lnTo>
                    <a:pt x="2723847" y="733096"/>
                  </a:lnTo>
                  <a:lnTo>
                    <a:pt x="2640214" y="733096"/>
                  </a:lnTo>
                  <a:lnTo>
                    <a:pt x="2500379" y="510979"/>
                  </a:lnTo>
                  <a:lnTo>
                    <a:pt x="2500379" y="733096"/>
                  </a:lnTo>
                  <a:lnTo>
                    <a:pt x="2432938" y="733096"/>
                  </a:lnTo>
                  <a:lnTo>
                    <a:pt x="2432938" y="414757"/>
                  </a:lnTo>
                  <a:lnTo>
                    <a:pt x="2516566" y="414757"/>
                  </a:lnTo>
                  <a:lnTo>
                    <a:pt x="2655950" y="636429"/>
                  </a:lnTo>
                  <a:lnTo>
                    <a:pt x="2655950" y="414757"/>
                  </a:lnTo>
                  <a:close/>
                  <a:moveTo>
                    <a:pt x="7648" y="983294"/>
                  </a:moveTo>
                  <a:cubicBezTo>
                    <a:pt x="7648" y="885276"/>
                    <a:pt x="64751" y="819630"/>
                    <a:pt x="161418" y="819630"/>
                  </a:cubicBezTo>
                  <a:cubicBezTo>
                    <a:pt x="245051" y="819630"/>
                    <a:pt x="299457" y="864142"/>
                    <a:pt x="309796" y="937881"/>
                  </a:cubicBezTo>
                  <a:lnTo>
                    <a:pt x="236507" y="948220"/>
                  </a:lnTo>
                  <a:cubicBezTo>
                    <a:pt x="228414" y="906854"/>
                    <a:pt x="204585" y="878528"/>
                    <a:pt x="161418" y="878528"/>
                  </a:cubicBezTo>
                  <a:cubicBezTo>
                    <a:pt x="109263" y="878528"/>
                    <a:pt x="80937" y="920344"/>
                    <a:pt x="80937" y="983294"/>
                  </a:cubicBezTo>
                  <a:cubicBezTo>
                    <a:pt x="80937" y="1046688"/>
                    <a:pt x="109713" y="1088505"/>
                    <a:pt x="161418" y="1088505"/>
                  </a:cubicBezTo>
                  <a:cubicBezTo>
                    <a:pt x="205930" y="1088505"/>
                    <a:pt x="230210" y="1058383"/>
                    <a:pt x="237408" y="1016117"/>
                  </a:cubicBezTo>
                  <a:lnTo>
                    <a:pt x="311147" y="1027356"/>
                  </a:lnTo>
                  <a:cubicBezTo>
                    <a:pt x="300802" y="1102445"/>
                    <a:pt x="245501" y="1147408"/>
                    <a:pt x="161418" y="1147408"/>
                  </a:cubicBezTo>
                  <a:cubicBezTo>
                    <a:pt x="65201" y="1147408"/>
                    <a:pt x="7648" y="1081312"/>
                    <a:pt x="7648" y="983294"/>
                  </a:cubicBezTo>
                  <a:close/>
                  <a:moveTo>
                    <a:pt x="348933" y="983294"/>
                  </a:moveTo>
                  <a:cubicBezTo>
                    <a:pt x="348933" y="884375"/>
                    <a:pt x="411427" y="819630"/>
                    <a:pt x="507650" y="819630"/>
                  </a:cubicBezTo>
                  <a:cubicBezTo>
                    <a:pt x="604323" y="819630"/>
                    <a:pt x="666817" y="884375"/>
                    <a:pt x="666817" y="983294"/>
                  </a:cubicBezTo>
                  <a:cubicBezTo>
                    <a:pt x="666817" y="1081762"/>
                    <a:pt x="604323" y="1147858"/>
                    <a:pt x="507650" y="1147858"/>
                  </a:cubicBezTo>
                  <a:cubicBezTo>
                    <a:pt x="411427" y="1147858"/>
                    <a:pt x="348933" y="1081762"/>
                    <a:pt x="348933" y="983294"/>
                  </a:cubicBezTo>
                  <a:close/>
                  <a:moveTo>
                    <a:pt x="593978" y="983294"/>
                  </a:moveTo>
                  <a:cubicBezTo>
                    <a:pt x="593978" y="918549"/>
                    <a:pt x="560255" y="878078"/>
                    <a:pt x="507650" y="878078"/>
                  </a:cubicBezTo>
                  <a:cubicBezTo>
                    <a:pt x="455495" y="878078"/>
                    <a:pt x="422222" y="918549"/>
                    <a:pt x="422222" y="983294"/>
                  </a:cubicBezTo>
                  <a:cubicBezTo>
                    <a:pt x="422222" y="1047589"/>
                    <a:pt x="455495" y="1088955"/>
                    <a:pt x="507650" y="1088955"/>
                  </a:cubicBezTo>
                  <a:cubicBezTo>
                    <a:pt x="560255" y="1088955"/>
                    <a:pt x="593978" y="1047589"/>
                    <a:pt x="593978" y="983294"/>
                  </a:cubicBezTo>
                  <a:close/>
                  <a:moveTo>
                    <a:pt x="867822" y="824572"/>
                  </a:moveTo>
                  <a:cubicBezTo>
                    <a:pt x="942461" y="824572"/>
                    <a:pt x="984728" y="864593"/>
                    <a:pt x="984728" y="928888"/>
                  </a:cubicBezTo>
                  <a:cubicBezTo>
                    <a:pt x="984728" y="992288"/>
                    <a:pt x="942461" y="1034549"/>
                    <a:pt x="867372" y="1034549"/>
                  </a:cubicBezTo>
                  <a:lnTo>
                    <a:pt x="785540" y="1034549"/>
                  </a:lnTo>
                  <a:lnTo>
                    <a:pt x="785540" y="1142911"/>
                  </a:lnTo>
                  <a:lnTo>
                    <a:pt x="714503" y="1142911"/>
                  </a:lnTo>
                  <a:lnTo>
                    <a:pt x="714503" y="824572"/>
                  </a:lnTo>
                  <a:lnTo>
                    <a:pt x="867822" y="824572"/>
                  </a:lnTo>
                  <a:close/>
                  <a:moveTo>
                    <a:pt x="855232" y="977446"/>
                  </a:moveTo>
                  <a:cubicBezTo>
                    <a:pt x="894353" y="977446"/>
                    <a:pt x="911890" y="958114"/>
                    <a:pt x="911890" y="929338"/>
                  </a:cubicBezTo>
                  <a:cubicBezTo>
                    <a:pt x="911890" y="900562"/>
                    <a:pt x="894353" y="882124"/>
                    <a:pt x="855232" y="882124"/>
                  </a:cubicBezTo>
                  <a:lnTo>
                    <a:pt x="785540" y="882124"/>
                  </a:lnTo>
                  <a:lnTo>
                    <a:pt x="785540" y="977446"/>
                  </a:lnTo>
                  <a:lnTo>
                    <a:pt x="855232" y="977446"/>
                  </a:lnTo>
                  <a:close/>
                  <a:moveTo>
                    <a:pt x="1027906" y="1142911"/>
                  </a:moveTo>
                  <a:lnTo>
                    <a:pt x="1027906" y="824572"/>
                  </a:lnTo>
                  <a:lnTo>
                    <a:pt x="1267554" y="824572"/>
                  </a:lnTo>
                  <a:lnTo>
                    <a:pt x="1267554" y="883475"/>
                  </a:lnTo>
                  <a:lnTo>
                    <a:pt x="1098944" y="883475"/>
                  </a:lnTo>
                  <a:lnTo>
                    <a:pt x="1098944" y="952717"/>
                  </a:lnTo>
                  <a:lnTo>
                    <a:pt x="1248672" y="952717"/>
                  </a:lnTo>
                  <a:lnTo>
                    <a:pt x="1248672" y="1010269"/>
                  </a:lnTo>
                  <a:lnTo>
                    <a:pt x="1098944" y="1010269"/>
                  </a:lnTo>
                  <a:lnTo>
                    <a:pt x="1098944" y="1084008"/>
                  </a:lnTo>
                  <a:lnTo>
                    <a:pt x="1268455" y="1084008"/>
                  </a:lnTo>
                  <a:lnTo>
                    <a:pt x="1268455" y="1142911"/>
                  </a:lnTo>
                  <a:lnTo>
                    <a:pt x="1027906" y="1142911"/>
                  </a:lnTo>
                  <a:close/>
                  <a:moveTo>
                    <a:pt x="1551287" y="824572"/>
                  </a:moveTo>
                  <a:lnTo>
                    <a:pt x="1619183" y="824572"/>
                  </a:lnTo>
                  <a:lnTo>
                    <a:pt x="1619183" y="1142911"/>
                  </a:lnTo>
                  <a:lnTo>
                    <a:pt x="1535551" y="1142911"/>
                  </a:lnTo>
                  <a:lnTo>
                    <a:pt x="1395716" y="920794"/>
                  </a:lnTo>
                  <a:lnTo>
                    <a:pt x="1395716" y="1142911"/>
                  </a:lnTo>
                  <a:lnTo>
                    <a:pt x="1328275" y="1142911"/>
                  </a:lnTo>
                  <a:lnTo>
                    <a:pt x="1328275" y="824572"/>
                  </a:lnTo>
                  <a:lnTo>
                    <a:pt x="1411902" y="824572"/>
                  </a:lnTo>
                  <a:lnTo>
                    <a:pt x="1551287" y="1046244"/>
                  </a:lnTo>
                  <a:lnTo>
                    <a:pt x="1551287" y="824572"/>
                  </a:lnTo>
                  <a:close/>
                  <a:moveTo>
                    <a:pt x="1691149" y="1142911"/>
                  </a:moveTo>
                  <a:lnTo>
                    <a:pt x="1691149" y="824572"/>
                  </a:lnTo>
                  <a:lnTo>
                    <a:pt x="1762186" y="824572"/>
                  </a:lnTo>
                  <a:lnTo>
                    <a:pt x="1762186" y="950021"/>
                  </a:lnTo>
                  <a:lnTo>
                    <a:pt x="1901120" y="950021"/>
                  </a:lnTo>
                  <a:lnTo>
                    <a:pt x="1901120" y="824572"/>
                  </a:lnTo>
                  <a:lnTo>
                    <a:pt x="1972163" y="824572"/>
                  </a:lnTo>
                  <a:lnTo>
                    <a:pt x="1972163" y="1142911"/>
                  </a:lnTo>
                  <a:lnTo>
                    <a:pt x="1901120" y="1142911"/>
                  </a:lnTo>
                  <a:lnTo>
                    <a:pt x="1901120" y="1010269"/>
                  </a:lnTo>
                  <a:lnTo>
                    <a:pt x="1762186" y="1010269"/>
                  </a:lnTo>
                  <a:lnTo>
                    <a:pt x="1762186" y="1142911"/>
                  </a:lnTo>
                  <a:lnTo>
                    <a:pt x="1691149" y="1142911"/>
                  </a:lnTo>
                  <a:close/>
                  <a:moveTo>
                    <a:pt x="2262193" y="1142911"/>
                  </a:moveTo>
                  <a:lnTo>
                    <a:pt x="2234762" y="1065126"/>
                  </a:lnTo>
                  <a:lnTo>
                    <a:pt x="2108418" y="1065126"/>
                  </a:lnTo>
                  <a:lnTo>
                    <a:pt x="2080092" y="1142911"/>
                  </a:lnTo>
                  <a:lnTo>
                    <a:pt x="2007698" y="1142911"/>
                  </a:lnTo>
                  <a:lnTo>
                    <a:pt x="2130452" y="824572"/>
                  </a:lnTo>
                  <a:lnTo>
                    <a:pt x="2216780" y="824572"/>
                  </a:lnTo>
                  <a:lnTo>
                    <a:pt x="2339528" y="1142911"/>
                  </a:lnTo>
                  <a:lnTo>
                    <a:pt x="2262193" y="1142911"/>
                  </a:lnTo>
                  <a:close/>
                  <a:moveTo>
                    <a:pt x="2128201" y="1010719"/>
                  </a:moveTo>
                  <a:lnTo>
                    <a:pt x="2215880" y="1010719"/>
                  </a:lnTo>
                  <a:lnTo>
                    <a:pt x="2172713" y="888422"/>
                  </a:lnTo>
                  <a:lnTo>
                    <a:pt x="2128201" y="1010719"/>
                  </a:lnTo>
                  <a:close/>
                  <a:moveTo>
                    <a:pt x="2491964" y="974751"/>
                  </a:moveTo>
                  <a:lnTo>
                    <a:pt x="2652932" y="974751"/>
                  </a:lnTo>
                  <a:lnTo>
                    <a:pt x="2652932" y="1142911"/>
                  </a:lnTo>
                  <a:lnTo>
                    <a:pt x="2602572" y="1142911"/>
                  </a:lnTo>
                  <a:lnTo>
                    <a:pt x="2602572" y="1097498"/>
                  </a:lnTo>
                  <a:cubicBezTo>
                    <a:pt x="2581444" y="1133467"/>
                    <a:pt x="2542774" y="1148308"/>
                    <a:pt x="2499162" y="1148308"/>
                  </a:cubicBezTo>
                  <a:cubicBezTo>
                    <a:pt x="2406536" y="1148308"/>
                    <a:pt x="2350784" y="1081312"/>
                    <a:pt x="2350784" y="983744"/>
                  </a:cubicBezTo>
                  <a:cubicBezTo>
                    <a:pt x="2350784" y="884375"/>
                    <a:pt x="2411032" y="819180"/>
                    <a:pt x="2508600" y="819180"/>
                  </a:cubicBezTo>
                  <a:cubicBezTo>
                    <a:pt x="2589087" y="819180"/>
                    <a:pt x="2640792" y="862792"/>
                    <a:pt x="2652481" y="929788"/>
                  </a:cubicBezTo>
                  <a:lnTo>
                    <a:pt x="2579193" y="940577"/>
                  </a:lnTo>
                  <a:cubicBezTo>
                    <a:pt x="2571550" y="903708"/>
                    <a:pt x="2549516" y="877633"/>
                    <a:pt x="2508600" y="877633"/>
                  </a:cubicBezTo>
                  <a:cubicBezTo>
                    <a:pt x="2455995" y="877633"/>
                    <a:pt x="2424073" y="920344"/>
                    <a:pt x="2424073" y="983744"/>
                  </a:cubicBezTo>
                  <a:cubicBezTo>
                    <a:pt x="2424073" y="1046244"/>
                    <a:pt x="2454194" y="1089405"/>
                    <a:pt x="2509501" y="1089405"/>
                  </a:cubicBezTo>
                  <a:cubicBezTo>
                    <a:pt x="2548621" y="1089405"/>
                    <a:pt x="2580544" y="1068722"/>
                    <a:pt x="2589982" y="1027806"/>
                  </a:cubicBezTo>
                  <a:lnTo>
                    <a:pt x="2491964" y="1027806"/>
                  </a:lnTo>
                  <a:lnTo>
                    <a:pt x="2491964" y="974751"/>
                  </a:lnTo>
                  <a:close/>
                  <a:moveTo>
                    <a:pt x="2716798" y="1142911"/>
                  </a:moveTo>
                  <a:lnTo>
                    <a:pt x="2716798" y="824572"/>
                  </a:lnTo>
                  <a:lnTo>
                    <a:pt x="2956447" y="824572"/>
                  </a:lnTo>
                  <a:lnTo>
                    <a:pt x="2956447" y="883475"/>
                  </a:lnTo>
                  <a:lnTo>
                    <a:pt x="2787836" y="883475"/>
                  </a:lnTo>
                  <a:lnTo>
                    <a:pt x="2787836" y="952717"/>
                  </a:lnTo>
                  <a:lnTo>
                    <a:pt x="2937564" y="952717"/>
                  </a:lnTo>
                  <a:lnTo>
                    <a:pt x="2937564" y="1010269"/>
                  </a:lnTo>
                  <a:lnTo>
                    <a:pt x="2787836" y="1010269"/>
                  </a:lnTo>
                  <a:lnTo>
                    <a:pt x="2787836" y="1084008"/>
                  </a:lnTo>
                  <a:lnTo>
                    <a:pt x="2957347" y="1084008"/>
                  </a:lnTo>
                  <a:lnTo>
                    <a:pt x="2957347" y="1142911"/>
                  </a:lnTo>
                  <a:lnTo>
                    <a:pt x="2716798" y="1142911"/>
                  </a:lnTo>
                  <a:close/>
                  <a:moveTo>
                    <a:pt x="3240179" y="824572"/>
                  </a:moveTo>
                  <a:lnTo>
                    <a:pt x="3308076" y="824572"/>
                  </a:lnTo>
                  <a:lnTo>
                    <a:pt x="3308076" y="1142911"/>
                  </a:lnTo>
                  <a:lnTo>
                    <a:pt x="3224443" y="1142911"/>
                  </a:lnTo>
                  <a:lnTo>
                    <a:pt x="3084608" y="920794"/>
                  </a:lnTo>
                  <a:lnTo>
                    <a:pt x="3084608" y="1142911"/>
                  </a:lnTo>
                  <a:lnTo>
                    <a:pt x="3017167" y="1142911"/>
                  </a:lnTo>
                  <a:lnTo>
                    <a:pt x="3017167" y="824572"/>
                  </a:lnTo>
                  <a:lnTo>
                    <a:pt x="3100795" y="824572"/>
                  </a:lnTo>
                  <a:lnTo>
                    <a:pt x="3240179" y="1046244"/>
                  </a:lnTo>
                  <a:lnTo>
                    <a:pt x="3240179" y="824572"/>
                  </a:lnTo>
                  <a:close/>
                </a:path>
              </a:pathLst>
            </a:custGeom>
            <a:grpFill/>
            <a:ln w="5692" cap="flat">
              <a:noFill/>
              <a:prstDash val="solid"/>
              <a:miter/>
            </a:ln>
          </p:spPr>
          <p:txBody>
            <a:bodyPr rtlCol="0" anchor="ctr"/>
            <a:lstStyle/>
            <a:p>
              <a:endParaRPr lang="en-GB"/>
            </a:p>
          </p:txBody>
        </p:sp>
      </p:grpSp>
    </p:spTree>
    <p:extLst>
      <p:ext uri="{BB962C8B-B14F-4D97-AF65-F5344CB8AC3E}">
        <p14:creationId xmlns:p14="http://schemas.microsoft.com/office/powerpoint/2010/main" val="24974422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og indholdsobjekt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F63EA-3440-E38D-401B-7719BBBFA71A}"/>
              </a:ext>
            </a:extLst>
          </p:cNvPr>
          <p:cNvSpPr>
            <a:spLocks noGrp="1"/>
          </p:cNvSpPr>
          <p:nvPr>
            <p:ph type="title"/>
          </p:nvPr>
        </p:nvSpPr>
        <p:spPr>
          <a:xfrm>
            <a:off x="270001" y="1748565"/>
            <a:ext cx="5547140" cy="1325563"/>
          </a:xfrm>
        </p:spPr>
        <p:txBody>
          <a:bodyPr anchor="t" anchorCtr="0"/>
          <a:lstStyle>
            <a:lvl1pPr>
              <a:defRPr sz="6000" cap="none" baseline="0"/>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C134FECE-57B0-01BD-3D7C-953F84D27AAC}"/>
              </a:ext>
            </a:extLst>
          </p:cNvPr>
          <p:cNvSpPr>
            <a:spLocks noGrp="1"/>
          </p:cNvSpPr>
          <p:nvPr>
            <p:ph idx="1" hasCustomPrompt="1"/>
          </p:nvPr>
        </p:nvSpPr>
        <p:spPr>
          <a:xfrm>
            <a:off x="6219645" y="3428999"/>
            <a:ext cx="5718355" cy="2747963"/>
          </a:xfrm>
        </p:spPr>
        <p:txBody>
          <a:bodyPr numCol="2" spcCol="216000"/>
          <a:lstStyle>
            <a:lvl1pPr marL="0" indent="0">
              <a:buFontTx/>
              <a:buNone/>
              <a:defRPr sz="12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da-DK" dirty="0"/>
              <a:t>Klik for at redigere teksttypografierne i masteren</a:t>
            </a:r>
          </a:p>
        </p:txBody>
      </p:sp>
      <p:sp>
        <p:nvSpPr>
          <p:cNvPr id="7" name="Pladsholder til dato 6">
            <a:extLst>
              <a:ext uri="{FF2B5EF4-FFF2-40B4-BE49-F238E27FC236}">
                <a16:creationId xmlns:a16="http://schemas.microsoft.com/office/drawing/2014/main" id="{68601E12-F251-D4BF-E62F-0F7962F85B6E}"/>
              </a:ext>
            </a:extLst>
          </p:cNvPr>
          <p:cNvSpPr>
            <a:spLocks noGrp="1"/>
          </p:cNvSpPr>
          <p:nvPr>
            <p:ph type="dt" sz="half" idx="10"/>
          </p:nvPr>
        </p:nvSpPr>
        <p:spPr/>
        <p:txBody>
          <a:bodyPr/>
          <a:lstStyle/>
          <a:p>
            <a:fld id="{60FFE180-342D-4DE8-9542-1E50D72122CD}" type="datetime5">
              <a:rPr lang="da-DK" smtClean="0"/>
              <a:t>november 2025</a:t>
            </a:fld>
            <a:endParaRPr lang="da-DK" dirty="0"/>
          </a:p>
        </p:txBody>
      </p:sp>
      <p:sp>
        <p:nvSpPr>
          <p:cNvPr id="8" name="Pladsholder til sidefod 7">
            <a:extLst>
              <a:ext uri="{FF2B5EF4-FFF2-40B4-BE49-F238E27FC236}">
                <a16:creationId xmlns:a16="http://schemas.microsoft.com/office/drawing/2014/main" id="{BC859461-B272-5E1B-DD77-00A7AA397AD2}"/>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D02AF949-DA15-8769-FDCB-03CDD755871B}"/>
              </a:ext>
            </a:extLst>
          </p:cNvPr>
          <p:cNvSpPr>
            <a:spLocks noGrp="1"/>
          </p:cNvSpPr>
          <p:nvPr>
            <p:ph type="sldNum" sz="quarter" idx="12"/>
          </p:nvPr>
        </p:nvSpPr>
        <p:spPr/>
        <p:txBody>
          <a:bodyPr/>
          <a:lstStyle/>
          <a:p>
            <a:fld id="{F4781EAC-78B3-44ED-85DE-5B6C0B0E8165}" type="slidenum">
              <a:rPr lang="da-DK" smtClean="0"/>
              <a:pPr/>
              <a:t>‹nr.›</a:t>
            </a:fld>
            <a:endParaRPr lang="da-DK"/>
          </a:p>
        </p:txBody>
      </p:sp>
      <p:sp>
        <p:nvSpPr>
          <p:cNvPr id="13" name="Pladsholder til tekst 12">
            <a:extLst>
              <a:ext uri="{FF2B5EF4-FFF2-40B4-BE49-F238E27FC236}">
                <a16:creationId xmlns:a16="http://schemas.microsoft.com/office/drawing/2014/main" id="{59614681-44E1-434C-EADD-8D53BBED9AAE}"/>
              </a:ext>
            </a:extLst>
          </p:cNvPr>
          <p:cNvSpPr>
            <a:spLocks noGrp="1"/>
          </p:cNvSpPr>
          <p:nvPr>
            <p:ph type="body" sz="quarter" idx="13"/>
          </p:nvPr>
        </p:nvSpPr>
        <p:spPr>
          <a:xfrm>
            <a:off x="270000" y="248108"/>
            <a:ext cx="4508666" cy="1073150"/>
          </a:xfrm>
        </p:spPr>
        <p:txBody>
          <a:bodyPr/>
          <a:lstStyle>
            <a:lvl1pPr marL="0" indent="0">
              <a:buFontTx/>
              <a:buNone/>
              <a:defRPr sz="2000" b="0" cap="all" baseline="0">
                <a:latin typeface="+mj-lt"/>
              </a:defRPr>
            </a:lvl1pPr>
          </a:lstStyle>
          <a:p>
            <a:pPr lvl="0"/>
            <a:r>
              <a:rPr lang="da-DK" dirty="0"/>
              <a:t>Klik for at redigere teksttypografierne i masteren</a:t>
            </a:r>
          </a:p>
        </p:txBody>
      </p:sp>
      <p:sp>
        <p:nvSpPr>
          <p:cNvPr id="10" name="Pladsholder til tekst 9">
            <a:extLst>
              <a:ext uri="{FF2B5EF4-FFF2-40B4-BE49-F238E27FC236}">
                <a16:creationId xmlns:a16="http://schemas.microsoft.com/office/drawing/2014/main" id="{F686AFA7-95B6-FDCF-FB8B-6D8B73BA1ACC}"/>
              </a:ext>
            </a:extLst>
          </p:cNvPr>
          <p:cNvSpPr>
            <a:spLocks noGrp="1"/>
          </p:cNvSpPr>
          <p:nvPr>
            <p:ph type="body" sz="quarter" idx="14"/>
          </p:nvPr>
        </p:nvSpPr>
        <p:spPr>
          <a:xfrm>
            <a:off x="269876" y="3428999"/>
            <a:ext cx="5547140" cy="2747964"/>
          </a:xfrm>
        </p:spPr>
        <p:txBody>
          <a:bodyPr/>
          <a:lstStyle>
            <a:lvl1pPr marL="0" indent="0">
              <a:buFontTx/>
              <a:buNone/>
              <a:defRPr sz="3000" b="1"/>
            </a:lvl1pPr>
          </a:lstStyle>
          <a:p>
            <a:pPr lvl="0"/>
            <a:r>
              <a:rPr lang="da-DK" dirty="0"/>
              <a:t>Klik for at redigere teksttypografierne i masteren</a:t>
            </a:r>
          </a:p>
        </p:txBody>
      </p:sp>
    </p:spTree>
    <p:extLst>
      <p:ext uri="{BB962C8B-B14F-4D97-AF65-F5344CB8AC3E}">
        <p14:creationId xmlns:p14="http://schemas.microsoft.com/office/powerpoint/2010/main" val="2291269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og indholdsobjekt C">
    <p:spTree>
      <p:nvGrpSpPr>
        <p:cNvPr id="1" name=""/>
        <p:cNvGrpSpPr/>
        <p:nvPr/>
      </p:nvGrpSpPr>
      <p:grpSpPr>
        <a:xfrm>
          <a:off x="0" y="0"/>
          <a:ext cx="0" cy="0"/>
          <a:chOff x="0" y="0"/>
          <a:chExt cx="0" cy="0"/>
        </a:xfrm>
      </p:grpSpPr>
      <p:sp>
        <p:nvSpPr>
          <p:cNvPr id="7" name="Pladsholder til billede 6">
            <a:extLst>
              <a:ext uri="{FF2B5EF4-FFF2-40B4-BE49-F238E27FC236}">
                <a16:creationId xmlns:a16="http://schemas.microsoft.com/office/drawing/2014/main" id="{3B0DB736-9AD2-5DAD-5710-DAA0E03E7CC2}"/>
              </a:ext>
            </a:extLst>
          </p:cNvPr>
          <p:cNvSpPr>
            <a:spLocks noGrp="1"/>
          </p:cNvSpPr>
          <p:nvPr>
            <p:ph type="pic" sz="quarter" idx="18"/>
          </p:nvPr>
        </p:nvSpPr>
        <p:spPr>
          <a:xfrm>
            <a:off x="0" y="0"/>
            <a:ext cx="5948040" cy="6858000"/>
          </a:xfrm>
          <a:custGeom>
            <a:avLst/>
            <a:gdLst>
              <a:gd name="connsiteX0" fmla="*/ 307155 w 5948040"/>
              <a:gd name="connsiteY0" fmla="*/ 6576215 h 6858000"/>
              <a:gd name="connsiteX1" fmla="*/ 307155 w 5948040"/>
              <a:gd name="connsiteY1" fmla="*/ 6627191 h 6858000"/>
              <a:gd name="connsiteX2" fmla="*/ 345243 w 5948040"/>
              <a:gd name="connsiteY2" fmla="*/ 6627191 h 6858000"/>
              <a:gd name="connsiteX3" fmla="*/ 345243 w 5948040"/>
              <a:gd name="connsiteY3" fmla="*/ 6618983 h 6858000"/>
              <a:gd name="connsiteX4" fmla="*/ 316947 w 5948040"/>
              <a:gd name="connsiteY4" fmla="*/ 6618983 h 6858000"/>
              <a:gd name="connsiteX5" fmla="*/ 316947 w 5948040"/>
              <a:gd name="connsiteY5" fmla="*/ 6605087 h 6858000"/>
              <a:gd name="connsiteX6" fmla="*/ 342147 w 5948040"/>
              <a:gd name="connsiteY6" fmla="*/ 6605087 h 6858000"/>
              <a:gd name="connsiteX7" fmla="*/ 342147 w 5948040"/>
              <a:gd name="connsiteY7" fmla="*/ 6597167 h 6858000"/>
              <a:gd name="connsiteX8" fmla="*/ 316947 w 5948040"/>
              <a:gd name="connsiteY8" fmla="*/ 6597167 h 6858000"/>
              <a:gd name="connsiteX9" fmla="*/ 316947 w 5948040"/>
              <a:gd name="connsiteY9" fmla="*/ 6584423 h 6858000"/>
              <a:gd name="connsiteX10" fmla="*/ 345243 w 5948040"/>
              <a:gd name="connsiteY10" fmla="*/ 6584423 h 6858000"/>
              <a:gd name="connsiteX11" fmla="*/ 345243 w 5948040"/>
              <a:gd name="connsiteY11" fmla="*/ 6576215 h 6858000"/>
              <a:gd name="connsiteX12" fmla="*/ 255590 w 5948040"/>
              <a:gd name="connsiteY12" fmla="*/ 6576215 h 6858000"/>
              <a:gd name="connsiteX13" fmla="*/ 255590 w 5948040"/>
              <a:gd name="connsiteY13" fmla="*/ 6584495 h 6858000"/>
              <a:gd name="connsiteX14" fmla="*/ 272510 w 5948040"/>
              <a:gd name="connsiteY14" fmla="*/ 6584495 h 6858000"/>
              <a:gd name="connsiteX15" fmla="*/ 272510 w 5948040"/>
              <a:gd name="connsiteY15" fmla="*/ 6627191 h 6858000"/>
              <a:gd name="connsiteX16" fmla="*/ 282374 w 5948040"/>
              <a:gd name="connsiteY16" fmla="*/ 6627191 h 6858000"/>
              <a:gd name="connsiteX17" fmla="*/ 282374 w 5948040"/>
              <a:gd name="connsiteY17" fmla="*/ 6584495 h 6858000"/>
              <a:gd name="connsiteX18" fmla="*/ 299294 w 5948040"/>
              <a:gd name="connsiteY18" fmla="*/ 6584495 h 6858000"/>
              <a:gd name="connsiteX19" fmla="*/ 299294 w 5948040"/>
              <a:gd name="connsiteY19" fmla="*/ 6576215 h 6858000"/>
              <a:gd name="connsiteX20" fmla="*/ 376878 w 5948040"/>
              <a:gd name="connsiteY20" fmla="*/ 6575423 h 6858000"/>
              <a:gd name="connsiteX21" fmla="*/ 352542 w 5948040"/>
              <a:gd name="connsiteY21" fmla="*/ 6601703 h 6858000"/>
              <a:gd name="connsiteX22" fmla="*/ 376878 w 5948040"/>
              <a:gd name="connsiteY22" fmla="*/ 6627911 h 6858000"/>
              <a:gd name="connsiteX23" fmla="*/ 400350 w 5948040"/>
              <a:gd name="connsiteY23" fmla="*/ 6608975 h 6858000"/>
              <a:gd name="connsiteX24" fmla="*/ 390198 w 5948040"/>
              <a:gd name="connsiteY24" fmla="*/ 6607391 h 6858000"/>
              <a:gd name="connsiteX25" fmla="*/ 376878 w 5948040"/>
              <a:gd name="connsiteY25" fmla="*/ 6619775 h 6858000"/>
              <a:gd name="connsiteX26" fmla="*/ 362622 w 5948040"/>
              <a:gd name="connsiteY26" fmla="*/ 6601703 h 6858000"/>
              <a:gd name="connsiteX27" fmla="*/ 376878 w 5948040"/>
              <a:gd name="connsiteY27" fmla="*/ 6583559 h 6858000"/>
              <a:gd name="connsiteX28" fmla="*/ 390054 w 5948040"/>
              <a:gd name="connsiteY28" fmla="*/ 6595727 h 6858000"/>
              <a:gd name="connsiteX29" fmla="*/ 400206 w 5948040"/>
              <a:gd name="connsiteY29" fmla="*/ 6594287 h 6858000"/>
              <a:gd name="connsiteX30" fmla="*/ 376878 w 5948040"/>
              <a:gd name="connsiteY30" fmla="*/ 6575423 h 6858000"/>
              <a:gd name="connsiteX31" fmla="*/ 0 w 5948040"/>
              <a:gd name="connsiteY31" fmla="*/ 0 h 6858000"/>
              <a:gd name="connsiteX32" fmla="*/ 5948040 w 5948040"/>
              <a:gd name="connsiteY32" fmla="*/ 0 h 6858000"/>
              <a:gd name="connsiteX33" fmla="*/ 5948040 w 5948040"/>
              <a:gd name="connsiteY33" fmla="*/ 6858000 h 6858000"/>
              <a:gd name="connsiteX34" fmla="*/ 0 w 5948040"/>
              <a:gd name="connsiteY3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48040" h="6858000">
                <a:moveTo>
                  <a:pt x="307155" y="6576215"/>
                </a:moveTo>
                <a:lnTo>
                  <a:pt x="307155" y="6627191"/>
                </a:lnTo>
                <a:lnTo>
                  <a:pt x="345243" y="6627191"/>
                </a:lnTo>
                <a:lnTo>
                  <a:pt x="345243" y="6618983"/>
                </a:lnTo>
                <a:lnTo>
                  <a:pt x="316947" y="6618983"/>
                </a:lnTo>
                <a:lnTo>
                  <a:pt x="316947" y="6605087"/>
                </a:lnTo>
                <a:lnTo>
                  <a:pt x="342147" y="6605087"/>
                </a:lnTo>
                <a:lnTo>
                  <a:pt x="342147" y="6597167"/>
                </a:lnTo>
                <a:lnTo>
                  <a:pt x="316947" y="6597167"/>
                </a:lnTo>
                <a:lnTo>
                  <a:pt x="316947" y="6584423"/>
                </a:lnTo>
                <a:lnTo>
                  <a:pt x="345243" y="6584423"/>
                </a:lnTo>
                <a:lnTo>
                  <a:pt x="345243" y="6576215"/>
                </a:lnTo>
                <a:close/>
                <a:moveTo>
                  <a:pt x="255590" y="6576215"/>
                </a:moveTo>
                <a:lnTo>
                  <a:pt x="255590" y="6584495"/>
                </a:lnTo>
                <a:lnTo>
                  <a:pt x="272510" y="6584495"/>
                </a:lnTo>
                <a:lnTo>
                  <a:pt x="272510" y="6627191"/>
                </a:lnTo>
                <a:lnTo>
                  <a:pt x="282374" y="6627191"/>
                </a:lnTo>
                <a:lnTo>
                  <a:pt x="282374" y="6584495"/>
                </a:lnTo>
                <a:lnTo>
                  <a:pt x="299294" y="6584495"/>
                </a:lnTo>
                <a:lnTo>
                  <a:pt x="299294" y="6576215"/>
                </a:lnTo>
                <a:close/>
                <a:moveTo>
                  <a:pt x="376878" y="6575423"/>
                </a:moveTo>
                <a:cubicBezTo>
                  <a:pt x="361830" y="6575423"/>
                  <a:pt x="352542" y="6586007"/>
                  <a:pt x="352542" y="6601703"/>
                </a:cubicBezTo>
                <a:cubicBezTo>
                  <a:pt x="352542" y="6617399"/>
                  <a:pt x="361830" y="6627911"/>
                  <a:pt x="376878" y="6627911"/>
                </a:cubicBezTo>
                <a:cubicBezTo>
                  <a:pt x="389766" y="6627911"/>
                  <a:pt x="398838" y="6620711"/>
                  <a:pt x="400350" y="6608975"/>
                </a:cubicBezTo>
                <a:lnTo>
                  <a:pt x="390198" y="6607391"/>
                </a:lnTo>
                <a:cubicBezTo>
                  <a:pt x="389046" y="6614663"/>
                  <a:pt x="384366" y="6619775"/>
                  <a:pt x="376878" y="6619775"/>
                </a:cubicBezTo>
                <a:cubicBezTo>
                  <a:pt x="367878" y="6619775"/>
                  <a:pt x="362622" y="6612503"/>
                  <a:pt x="362622" y="6601703"/>
                </a:cubicBezTo>
                <a:cubicBezTo>
                  <a:pt x="362622" y="6590831"/>
                  <a:pt x="367878" y="6583559"/>
                  <a:pt x="376878" y="6583559"/>
                </a:cubicBezTo>
                <a:cubicBezTo>
                  <a:pt x="384222" y="6583559"/>
                  <a:pt x="388830" y="6588455"/>
                  <a:pt x="390054" y="6595727"/>
                </a:cubicBezTo>
                <a:lnTo>
                  <a:pt x="400206" y="6594287"/>
                </a:lnTo>
                <a:cubicBezTo>
                  <a:pt x="398550" y="6582695"/>
                  <a:pt x="389838" y="6575423"/>
                  <a:pt x="376878" y="6575423"/>
                </a:cubicBezTo>
                <a:close/>
                <a:moveTo>
                  <a:pt x="0" y="0"/>
                </a:moveTo>
                <a:lnTo>
                  <a:pt x="5948040" y="0"/>
                </a:lnTo>
                <a:lnTo>
                  <a:pt x="5948040" y="6858000"/>
                </a:lnTo>
                <a:lnTo>
                  <a:pt x="0" y="6858000"/>
                </a:lnTo>
                <a:close/>
              </a:path>
            </a:pathLst>
          </a:custGeom>
          <a:solidFill>
            <a:schemeClr val="accent6">
              <a:lumMod val="20000"/>
              <a:lumOff val="80000"/>
            </a:schemeClr>
          </a:solidFill>
        </p:spPr>
        <p:txBody>
          <a:bodyPr wrap="square">
            <a:noAutofit/>
          </a:bodyPr>
          <a:lstStyle>
            <a:lvl1pPr marL="0" indent="0" algn="ctr">
              <a:buFontTx/>
              <a:buNone/>
              <a:defRPr sz="1000"/>
            </a:lvl1pPr>
          </a:lstStyle>
          <a:p>
            <a:endParaRPr lang="da-DK"/>
          </a:p>
        </p:txBody>
      </p:sp>
      <p:sp>
        <p:nvSpPr>
          <p:cNvPr id="9" name="Pladsholder til tekst 8">
            <a:extLst>
              <a:ext uri="{FF2B5EF4-FFF2-40B4-BE49-F238E27FC236}">
                <a16:creationId xmlns:a16="http://schemas.microsoft.com/office/drawing/2014/main" id="{78D95FC6-77B1-87DD-959F-A4C0E2BE10E0}"/>
              </a:ext>
            </a:extLst>
          </p:cNvPr>
          <p:cNvSpPr>
            <a:spLocks noGrp="1"/>
          </p:cNvSpPr>
          <p:nvPr>
            <p:ph type="body" sz="quarter" idx="13"/>
          </p:nvPr>
        </p:nvSpPr>
        <p:spPr>
          <a:xfrm>
            <a:off x="6240779" y="866692"/>
            <a:ext cx="5697221" cy="1515001"/>
          </a:xfrm>
        </p:spPr>
        <p:txBody>
          <a:bodyPr anchor="b" anchorCtr="0"/>
          <a:lstStyle>
            <a:lvl1pPr marL="0" indent="0">
              <a:buFontTx/>
              <a:buNone/>
              <a:defRPr sz="3000" b="1"/>
            </a:lvl1pPr>
            <a:lvl2pPr marL="457200" indent="0">
              <a:buFontTx/>
              <a:buNone/>
              <a:defRPr sz="4000" b="1"/>
            </a:lvl2pPr>
            <a:lvl3pPr marL="914400" indent="0">
              <a:buFontTx/>
              <a:buNone/>
              <a:defRPr sz="4000" b="1"/>
            </a:lvl3pPr>
            <a:lvl4pPr marL="1371600" indent="0">
              <a:buFontTx/>
              <a:buNone/>
              <a:defRPr sz="4000" b="1"/>
            </a:lvl4pPr>
            <a:lvl5pPr marL="1828800" indent="0">
              <a:buFontTx/>
              <a:buNone/>
              <a:defRPr sz="4000" b="1"/>
            </a:lvl5pPr>
          </a:lstStyle>
          <a:p>
            <a:pPr lvl="0"/>
            <a:r>
              <a:rPr lang="da-DK" dirty="0"/>
              <a:t>Klik for at redigere teksttypografierne i masteren</a:t>
            </a:r>
          </a:p>
        </p:txBody>
      </p:sp>
      <p:sp>
        <p:nvSpPr>
          <p:cNvPr id="12" name="Pladsholder til dato 11">
            <a:extLst>
              <a:ext uri="{FF2B5EF4-FFF2-40B4-BE49-F238E27FC236}">
                <a16:creationId xmlns:a16="http://schemas.microsoft.com/office/drawing/2014/main" id="{39354C3C-3CF0-CCB2-3796-A13BEF24CF57}"/>
              </a:ext>
            </a:extLst>
          </p:cNvPr>
          <p:cNvSpPr>
            <a:spLocks noGrp="1"/>
          </p:cNvSpPr>
          <p:nvPr>
            <p:ph type="dt" sz="half" idx="15"/>
          </p:nvPr>
        </p:nvSpPr>
        <p:spPr/>
        <p:txBody>
          <a:bodyPr/>
          <a:lstStyle/>
          <a:p>
            <a:fld id="{60FFE180-342D-4DE8-9542-1E50D72122CD}" type="datetime5">
              <a:rPr lang="da-DK" smtClean="0"/>
              <a:t>november 2025</a:t>
            </a:fld>
            <a:endParaRPr lang="da-DK" dirty="0"/>
          </a:p>
        </p:txBody>
      </p:sp>
      <p:sp>
        <p:nvSpPr>
          <p:cNvPr id="13" name="Pladsholder til sidefod 12">
            <a:extLst>
              <a:ext uri="{FF2B5EF4-FFF2-40B4-BE49-F238E27FC236}">
                <a16:creationId xmlns:a16="http://schemas.microsoft.com/office/drawing/2014/main" id="{FBE627F5-372F-642D-96E8-6D40064E785E}"/>
              </a:ext>
            </a:extLst>
          </p:cNvPr>
          <p:cNvSpPr>
            <a:spLocks noGrp="1"/>
          </p:cNvSpPr>
          <p:nvPr>
            <p:ph type="ftr" sz="quarter" idx="16"/>
          </p:nvPr>
        </p:nvSpPr>
        <p:spPr/>
        <p:txBody>
          <a:bodyPr/>
          <a:lstStyle/>
          <a:p>
            <a:r>
              <a:rPr lang="da-DK"/>
              <a:t>PRÆSENTATIONENS TITEL</a:t>
            </a:r>
            <a:endParaRPr lang="da-DK" dirty="0"/>
          </a:p>
        </p:txBody>
      </p:sp>
      <p:sp>
        <p:nvSpPr>
          <p:cNvPr id="14" name="Pladsholder til slidenummer 13">
            <a:extLst>
              <a:ext uri="{FF2B5EF4-FFF2-40B4-BE49-F238E27FC236}">
                <a16:creationId xmlns:a16="http://schemas.microsoft.com/office/drawing/2014/main" id="{1E83ABA0-D62B-F1F0-5FB5-E8E7BE759357}"/>
              </a:ext>
            </a:extLst>
          </p:cNvPr>
          <p:cNvSpPr>
            <a:spLocks noGrp="1"/>
          </p:cNvSpPr>
          <p:nvPr>
            <p:ph type="sldNum" sz="quarter" idx="17"/>
          </p:nvPr>
        </p:nvSpPr>
        <p:spPr/>
        <p:txBody>
          <a:bodyPr/>
          <a:lstStyle/>
          <a:p>
            <a:fld id="{F4781EAC-78B3-44ED-85DE-5B6C0B0E8165}" type="slidenum">
              <a:rPr lang="da-DK" smtClean="0"/>
              <a:pPr/>
              <a:t>‹nr.›</a:t>
            </a:fld>
            <a:endParaRPr lang="da-DK"/>
          </a:p>
        </p:txBody>
      </p:sp>
      <p:sp>
        <p:nvSpPr>
          <p:cNvPr id="6" name="Pladsholder til tekst 12">
            <a:extLst>
              <a:ext uri="{FF2B5EF4-FFF2-40B4-BE49-F238E27FC236}">
                <a16:creationId xmlns:a16="http://schemas.microsoft.com/office/drawing/2014/main" id="{9DC9814C-CF0F-42B1-1C7C-C1CB53229E55}"/>
              </a:ext>
            </a:extLst>
          </p:cNvPr>
          <p:cNvSpPr>
            <a:spLocks noGrp="1"/>
          </p:cNvSpPr>
          <p:nvPr>
            <p:ph type="body" sz="quarter" idx="19"/>
          </p:nvPr>
        </p:nvSpPr>
        <p:spPr>
          <a:xfrm>
            <a:off x="6239995" y="248108"/>
            <a:ext cx="5697220" cy="615958"/>
          </a:xfrm>
        </p:spPr>
        <p:txBody>
          <a:bodyPr/>
          <a:lstStyle>
            <a:lvl1pPr marL="0" indent="0">
              <a:buFontTx/>
              <a:buNone/>
              <a:defRPr sz="2000" b="0" cap="all" baseline="0">
                <a:latin typeface="+mj-lt"/>
              </a:defRPr>
            </a:lvl1pPr>
          </a:lstStyle>
          <a:p>
            <a:pPr lvl="0"/>
            <a:r>
              <a:rPr lang="da-DK" dirty="0"/>
              <a:t>Klik for at redigere teksttypografierne i masteren</a:t>
            </a:r>
          </a:p>
        </p:txBody>
      </p:sp>
      <p:sp>
        <p:nvSpPr>
          <p:cNvPr id="2" name="Pladsholder til indhold 2">
            <a:extLst>
              <a:ext uri="{FF2B5EF4-FFF2-40B4-BE49-F238E27FC236}">
                <a16:creationId xmlns:a16="http://schemas.microsoft.com/office/drawing/2014/main" id="{CE35A49A-94EB-D3B0-4022-AC0E015D495A}"/>
              </a:ext>
            </a:extLst>
          </p:cNvPr>
          <p:cNvSpPr>
            <a:spLocks noGrp="1"/>
          </p:cNvSpPr>
          <p:nvPr>
            <p:ph idx="1" hasCustomPrompt="1"/>
          </p:nvPr>
        </p:nvSpPr>
        <p:spPr>
          <a:xfrm>
            <a:off x="6219645" y="3428999"/>
            <a:ext cx="5718355" cy="2747963"/>
          </a:xfrm>
        </p:spPr>
        <p:txBody>
          <a:bodyPr numCol="2" spcCol="216000"/>
          <a:lstStyle>
            <a:lvl1pPr marL="0" indent="0">
              <a:buFontTx/>
              <a:buNone/>
              <a:defRPr sz="12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da-DK" dirty="0"/>
              <a:t>Klik for at redigere teksttypografierne i masteren</a:t>
            </a:r>
          </a:p>
        </p:txBody>
      </p:sp>
    </p:spTree>
    <p:extLst>
      <p:ext uri="{BB962C8B-B14F-4D97-AF65-F5344CB8AC3E}">
        <p14:creationId xmlns:p14="http://schemas.microsoft.com/office/powerpoint/2010/main" val="152182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og indholdsobjekt 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D6F2F7-8FD4-04EB-E48F-F2BACAA50718}"/>
              </a:ext>
            </a:extLst>
          </p:cNvPr>
          <p:cNvSpPr>
            <a:spLocks noGrp="1"/>
          </p:cNvSpPr>
          <p:nvPr>
            <p:ph type="title"/>
          </p:nvPr>
        </p:nvSpPr>
        <p:spPr>
          <a:xfrm>
            <a:off x="3238498" y="1709738"/>
            <a:ext cx="8704265" cy="1621859"/>
          </a:xfrm>
        </p:spPr>
        <p:txBody>
          <a:bodyPr anchor="b"/>
          <a:lstStyle>
            <a:lvl1pPr>
              <a:defRPr sz="4000" cap="all" baseline="0"/>
            </a:lvl1p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7CB28324-D884-45FA-FC4D-E29FE867CCAE}"/>
              </a:ext>
            </a:extLst>
          </p:cNvPr>
          <p:cNvSpPr>
            <a:spLocks noGrp="1"/>
          </p:cNvSpPr>
          <p:nvPr>
            <p:ph type="body" idx="1"/>
          </p:nvPr>
        </p:nvSpPr>
        <p:spPr>
          <a:xfrm>
            <a:off x="3238499" y="3429001"/>
            <a:ext cx="5200652" cy="2660650"/>
          </a:xfrm>
        </p:spPr>
        <p:txBody>
          <a:bodyPr/>
          <a:lstStyle>
            <a:lvl1pPr marL="0" indent="0">
              <a:buFontTx/>
              <a:buNone/>
              <a:defRPr sz="16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dirty="0"/>
              <a:t>Klik for at redigere teksttypografierne i masteren</a:t>
            </a:r>
          </a:p>
        </p:txBody>
      </p:sp>
      <p:sp>
        <p:nvSpPr>
          <p:cNvPr id="7" name="Pladsholder til dato 6">
            <a:extLst>
              <a:ext uri="{FF2B5EF4-FFF2-40B4-BE49-F238E27FC236}">
                <a16:creationId xmlns:a16="http://schemas.microsoft.com/office/drawing/2014/main" id="{3AA1A700-6F7A-B9E0-7EFD-98BA57D1EC49}"/>
              </a:ext>
            </a:extLst>
          </p:cNvPr>
          <p:cNvSpPr>
            <a:spLocks noGrp="1"/>
          </p:cNvSpPr>
          <p:nvPr>
            <p:ph type="dt" sz="half" idx="10"/>
          </p:nvPr>
        </p:nvSpPr>
        <p:spPr/>
        <p:txBody>
          <a:bodyPr/>
          <a:lstStyle/>
          <a:p>
            <a:fld id="{60FFE180-342D-4DE8-9542-1E50D72122CD}" type="datetime5">
              <a:rPr lang="da-DK" smtClean="0"/>
              <a:t>november 2025</a:t>
            </a:fld>
            <a:endParaRPr lang="da-DK" dirty="0"/>
          </a:p>
        </p:txBody>
      </p:sp>
      <p:sp>
        <p:nvSpPr>
          <p:cNvPr id="8" name="Pladsholder til sidefod 7">
            <a:extLst>
              <a:ext uri="{FF2B5EF4-FFF2-40B4-BE49-F238E27FC236}">
                <a16:creationId xmlns:a16="http://schemas.microsoft.com/office/drawing/2014/main" id="{EC62E676-D2AF-062E-EE94-EAB31D93B139}"/>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A3103C27-C7BA-15A2-6C5E-70BD78275622}"/>
              </a:ext>
            </a:extLst>
          </p:cNvPr>
          <p:cNvSpPr>
            <a:spLocks noGrp="1"/>
          </p:cNvSpPr>
          <p:nvPr>
            <p:ph type="sldNum" sz="quarter" idx="12"/>
          </p:nvPr>
        </p:nvSpPr>
        <p:spPr/>
        <p:txBody>
          <a:bodyPr/>
          <a:lstStyle/>
          <a:p>
            <a:fld id="{F4781EAC-78B3-44ED-85DE-5B6C0B0E8165}" type="slidenum">
              <a:rPr lang="da-DK" smtClean="0"/>
              <a:pPr/>
              <a:t>‹nr.›</a:t>
            </a:fld>
            <a:endParaRPr lang="da-DK"/>
          </a:p>
        </p:txBody>
      </p:sp>
      <p:sp>
        <p:nvSpPr>
          <p:cNvPr id="13" name="Pladsholder til tekst 12">
            <a:extLst>
              <a:ext uri="{FF2B5EF4-FFF2-40B4-BE49-F238E27FC236}">
                <a16:creationId xmlns:a16="http://schemas.microsoft.com/office/drawing/2014/main" id="{70EDCFCD-BA77-F69E-FD20-D822D5A013E1}"/>
              </a:ext>
            </a:extLst>
          </p:cNvPr>
          <p:cNvSpPr>
            <a:spLocks noGrp="1"/>
          </p:cNvSpPr>
          <p:nvPr>
            <p:ph type="body" sz="quarter" idx="13"/>
          </p:nvPr>
        </p:nvSpPr>
        <p:spPr>
          <a:xfrm>
            <a:off x="270000" y="248108"/>
            <a:ext cx="4508666" cy="1073150"/>
          </a:xfrm>
        </p:spPr>
        <p:txBody>
          <a:bodyPr/>
          <a:lstStyle>
            <a:lvl1pPr marL="0" indent="0">
              <a:buFontTx/>
              <a:buNone/>
              <a:defRPr sz="2000" b="0" cap="all" baseline="0">
                <a:latin typeface="+mj-lt"/>
              </a:defRPr>
            </a:lvl1pPr>
          </a:lstStyle>
          <a:p>
            <a:pPr lvl="0"/>
            <a:r>
              <a:rPr lang="da-DK" dirty="0"/>
              <a:t>Klik for at redigere teksttypografierne i masteren</a:t>
            </a:r>
          </a:p>
        </p:txBody>
      </p:sp>
      <p:sp>
        <p:nvSpPr>
          <p:cNvPr id="10" name="Pladsholder til tekst 9">
            <a:extLst>
              <a:ext uri="{FF2B5EF4-FFF2-40B4-BE49-F238E27FC236}">
                <a16:creationId xmlns:a16="http://schemas.microsoft.com/office/drawing/2014/main" id="{1245D2B7-BBE9-7E76-AF57-D63CC1DC1D61}"/>
              </a:ext>
            </a:extLst>
          </p:cNvPr>
          <p:cNvSpPr>
            <a:spLocks noGrp="1"/>
          </p:cNvSpPr>
          <p:nvPr>
            <p:ph type="body" sz="quarter" idx="14"/>
          </p:nvPr>
        </p:nvSpPr>
        <p:spPr>
          <a:xfrm>
            <a:off x="270000" y="2235818"/>
            <a:ext cx="2350537" cy="1533294"/>
          </a:xfrm>
        </p:spPr>
        <p:txBody>
          <a:bodyPr/>
          <a:lstStyle>
            <a:lvl1pPr marL="0" indent="0">
              <a:buFontTx/>
              <a:buNone/>
              <a:defRPr sz="3600" b="1"/>
            </a:lvl1pPr>
          </a:lstStyle>
          <a:p>
            <a:pPr lvl="0"/>
            <a:r>
              <a:rPr lang="da-DK" dirty="0"/>
              <a:t>Klik for at redigere teksttypografierne i masteren</a:t>
            </a:r>
          </a:p>
        </p:txBody>
      </p:sp>
      <p:sp>
        <p:nvSpPr>
          <p:cNvPr id="14" name="Pladsholder til tekst 13">
            <a:extLst>
              <a:ext uri="{FF2B5EF4-FFF2-40B4-BE49-F238E27FC236}">
                <a16:creationId xmlns:a16="http://schemas.microsoft.com/office/drawing/2014/main" id="{0A28F4ED-BF85-0B31-CBE3-A3AD541982D8}"/>
              </a:ext>
            </a:extLst>
          </p:cNvPr>
          <p:cNvSpPr>
            <a:spLocks noGrp="1"/>
          </p:cNvSpPr>
          <p:nvPr>
            <p:ph type="body" sz="quarter" idx="15"/>
          </p:nvPr>
        </p:nvSpPr>
        <p:spPr>
          <a:xfrm>
            <a:off x="9204325" y="3428999"/>
            <a:ext cx="2738438" cy="2757489"/>
          </a:xfrm>
        </p:spPr>
        <p:txBody>
          <a:bodyPr/>
          <a:lstStyle>
            <a:lvl1pPr marL="0" indent="0">
              <a:spcAft>
                <a:spcPts val="300"/>
              </a:spcAft>
              <a:buFontTx/>
              <a:buNone/>
              <a:defRPr sz="1000" b="1"/>
            </a:lvl1pPr>
            <a:lvl2pPr marL="0" indent="0">
              <a:spcAft>
                <a:spcPts val="300"/>
              </a:spcAft>
              <a:buFontTx/>
              <a:buNone/>
              <a:defRPr sz="1600" b="1"/>
            </a:lvl2pPr>
            <a:lvl3pPr marL="0" indent="0">
              <a:spcAft>
                <a:spcPts val="300"/>
              </a:spcAft>
              <a:buFontTx/>
              <a:buNone/>
              <a:defRPr sz="1600"/>
            </a:lvl3pPr>
            <a:lvl4pPr marL="0" indent="0">
              <a:spcAft>
                <a:spcPts val="300"/>
              </a:spcAft>
              <a:buFontTx/>
              <a:buNone/>
              <a:defRPr sz="1000"/>
            </a:lvl4pPr>
            <a:lvl5pPr marL="1828800" indent="0">
              <a:buFontTx/>
              <a:buNone/>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p:txBody>
      </p:sp>
    </p:spTree>
    <p:extLst>
      <p:ext uri="{BB962C8B-B14F-4D97-AF65-F5344CB8AC3E}">
        <p14:creationId xmlns:p14="http://schemas.microsoft.com/office/powerpoint/2010/main" val="2492986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og indholdsobjekt 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D6F2F7-8FD4-04EB-E48F-F2BACAA50718}"/>
              </a:ext>
            </a:extLst>
          </p:cNvPr>
          <p:cNvSpPr>
            <a:spLocks noGrp="1"/>
          </p:cNvSpPr>
          <p:nvPr>
            <p:ph type="title"/>
          </p:nvPr>
        </p:nvSpPr>
        <p:spPr>
          <a:xfrm>
            <a:off x="3238498" y="1143680"/>
            <a:ext cx="8108951" cy="1621859"/>
          </a:xfrm>
        </p:spPr>
        <p:txBody>
          <a:bodyPr anchor="b"/>
          <a:lstStyle>
            <a:lvl1pPr>
              <a:defRPr sz="4000" cap="none" baseline="0"/>
            </a:lvl1p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7CB28324-D884-45FA-FC4D-E29FE867CCAE}"/>
              </a:ext>
            </a:extLst>
          </p:cNvPr>
          <p:cNvSpPr>
            <a:spLocks noGrp="1"/>
          </p:cNvSpPr>
          <p:nvPr>
            <p:ph type="body" idx="1"/>
          </p:nvPr>
        </p:nvSpPr>
        <p:spPr>
          <a:xfrm>
            <a:off x="3418367" y="3429001"/>
            <a:ext cx="7929082" cy="2660650"/>
          </a:xfrm>
        </p:spPr>
        <p:txBody>
          <a:bodyPr/>
          <a:lstStyle>
            <a:lvl1pPr marL="342900" indent="-342900">
              <a:spcBef>
                <a:spcPts val="0"/>
              </a:spcBef>
              <a:spcAft>
                <a:spcPts val="600"/>
              </a:spcAft>
              <a:buFont typeface="Arial" panose="020B0604020202020204" pitchFamily="34" charset="0"/>
              <a:buChar char="•"/>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dirty="0"/>
              <a:t>Klik for at redigere teksttypografierne i masteren</a:t>
            </a:r>
          </a:p>
        </p:txBody>
      </p:sp>
      <p:sp>
        <p:nvSpPr>
          <p:cNvPr id="7" name="Pladsholder til dato 6">
            <a:extLst>
              <a:ext uri="{FF2B5EF4-FFF2-40B4-BE49-F238E27FC236}">
                <a16:creationId xmlns:a16="http://schemas.microsoft.com/office/drawing/2014/main" id="{3AA1A700-6F7A-B9E0-7EFD-98BA57D1EC49}"/>
              </a:ext>
            </a:extLst>
          </p:cNvPr>
          <p:cNvSpPr>
            <a:spLocks noGrp="1"/>
          </p:cNvSpPr>
          <p:nvPr>
            <p:ph type="dt" sz="half" idx="10"/>
          </p:nvPr>
        </p:nvSpPr>
        <p:spPr/>
        <p:txBody>
          <a:bodyPr/>
          <a:lstStyle/>
          <a:p>
            <a:fld id="{60FFE180-342D-4DE8-9542-1E50D72122CD}" type="datetime5">
              <a:rPr lang="da-DK" smtClean="0"/>
              <a:t>november 2025</a:t>
            </a:fld>
            <a:endParaRPr lang="da-DK" dirty="0"/>
          </a:p>
        </p:txBody>
      </p:sp>
      <p:sp>
        <p:nvSpPr>
          <p:cNvPr id="8" name="Pladsholder til sidefod 7">
            <a:extLst>
              <a:ext uri="{FF2B5EF4-FFF2-40B4-BE49-F238E27FC236}">
                <a16:creationId xmlns:a16="http://schemas.microsoft.com/office/drawing/2014/main" id="{EC62E676-D2AF-062E-EE94-EAB31D93B139}"/>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A3103C27-C7BA-15A2-6C5E-70BD78275622}"/>
              </a:ext>
            </a:extLst>
          </p:cNvPr>
          <p:cNvSpPr>
            <a:spLocks noGrp="1"/>
          </p:cNvSpPr>
          <p:nvPr>
            <p:ph type="sldNum" sz="quarter" idx="12"/>
          </p:nvPr>
        </p:nvSpPr>
        <p:spPr/>
        <p:txBody>
          <a:bodyPr/>
          <a:lstStyle/>
          <a:p>
            <a:fld id="{F4781EAC-78B3-44ED-85DE-5B6C0B0E8165}" type="slidenum">
              <a:rPr lang="da-DK" smtClean="0"/>
              <a:pPr/>
              <a:t>‹nr.›</a:t>
            </a:fld>
            <a:endParaRPr lang="da-DK"/>
          </a:p>
        </p:txBody>
      </p:sp>
      <p:sp>
        <p:nvSpPr>
          <p:cNvPr id="13" name="Pladsholder til tekst 12">
            <a:extLst>
              <a:ext uri="{FF2B5EF4-FFF2-40B4-BE49-F238E27FC236}">
                <a16:creationId xmlns:a16="http://schemas.microsoft.com/office/drawing/2014/main" id="{70EDCFCD-BA77-F69E-FD20-D822D5A013E1}"/>
              </a:ext>
            </a:extLst>
          </p:cNvPr>
          <p:cNvSpPr>
            <a:spLocks noGrp="1"/>
          </p:cNvSpPr>
          <p:nvPr>
            <p:ph type="body" sz="quarter" idx="13"/>
          </p:nvPr>
        </p:nvSpPr>
        <p:spPr>
          <a:xfrm>
            <a:off x="270000" y="248108"/>
            <a:ext cx="4508666" cy="1073150"/>
          </a:xfrm>
        </p:spPr>
        <p:txBody>
          <a:bodyPr/>
          <a:lstStyle>
            <a:lvl1pPr marL="0" indent="0">
              <a:buFontTx/>
              <a:buNone/>
              <a:defRPr sz="2000" b="0" cap="all" baseline="0">
                <a:latin typeface="+mj-lt"/>
              </a:defRPr>
            </a:lvl1pPr>
          </a:lstStyle>
          <a:p>
            <a:pPr lvl="0"/>
            <a:r>
              <a:rPr lang="da-DK" dirty="0"/>
              <a:t>Klik for at redigere teksttypografierne i masteren</a:t>
            </a:r>
          </a:p>
        </p:txBody>
      </p:sp>
    </p:spTree>
    <p:extLst>
      <p:ext uri="{BB962C8B-B14F-4D97-AF65-F5344CB8AC3E}">
        <p14:creationId xmlns:p14="http://schemas.microsoft.com/office/powerpoint/2010/main" val="2715470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og indholdsobjekt F">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D6F2F7-8FD4-04EB-E48F-F2BACAA50718}"/>
              </a:ext>
            </a:extLst>
          </p:cNvPr>
          <p:cNvSpPr>
            <a:spLocks noGrp="1"/>
          </p:cNvSpPr>
          <p:nvPr>
            <p:ph type="title"/>
          </p:nvPr>
        </p:nvSpPr>
        <p:spPr>
          <a:xfrm>
            <a:off x="270000" y="1709738"/>
            <a:ext cx="11668000" cy="1073151"/>
          </a:xfrm>
        </p:spPr>
        <p:txBody>
          <a:bodyPr anchor="b"/>
          <a:lstStyle>
            <a:lvl1pPr>
              <a:defRPr sz="4000" cap="none" baseline="0"/>
            </a:lvl1pPr>
          </a:lstStyle>
          <a:p>
            <a:r>
              <a:rPr lang="da-DK" dirty="0"/>
              <a:t>Klik for at redigere titeltypografien i masteren</a:t>
            </a:r>
          </a:p>
        </p:txBody>
      </p:sp>
      <p:sp>
        <p:nvSpPr>
          <p:cNvPr id="7" name="Pladsholder til dato 6">
            <a:extLst>
              <a:ext uri="{FF2B5EF4-FFF2-40B4-BE49-F238E27FC236}">
                <a16:creationId xmlns:a16="http://schemas.microsoft.com/office/drawing/2014/main" id="{3AA1A700-6F7A-B9E0-7EFD-98BA57D1EC49}"/>
              </a:ext>
            </a:extLst>
          </p:cNvPr>
          <p:cNvSpPr>
            <a:spLocks noGrp="1"/>
          </p:cNvSpPr>
          <p:nvPr>
            <p:ph type="dt" sz="half" idx="10"/>
          </p:nvPr>
        </p:nvSpPr>
        <p:spPr/>
        <p:txBody>
          <a:bodyPr/>
          <a:lstStyle/>
          <a:p>
            <a:fld id="{60FFE180-342D-4DE8-9542-1E50D72122CD}" type="datetime5">
              <a:rPr lang="da-DK" smtClean="0"/>
              <a:t>november 2025</a:t>
            </a:fld>
            <a:endParaRPr lang="da-DK" dirty="0"/>
          </a:p>
        </p:txBody>
      </p:sp>
      <p:sp>
        <p:nvSpPr>
          <p:cNvPr id="8" name="Pladsholder til sidefod 7">
            <a:extLst>
              <a:ext uri="{FF2B5EF4-FFF2-40B4-BE49-F238E27FC236}">
                <a16:creationId xmlns:a16="http://schemas.microsoft.com/office/drawing/2014/main" id="{EC62E676-D2AF-062E-EE94-EAB31D93B139}"/>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A3103C27-C7BA-15A2-6C5E-70BD78275622}"/>
              </a:ext>
            </a:extLst>
          </p:cNvPr>
          <p:cNvSpPr>
            <a:spLocks noGrp="1"/>
          </p:cNvSpPr>
          <p:nvPr>
            <p:ph type="sldNum" sz="quarter" idx="12"/>
          </p:nvPr>
        </p:nvSpPr>
        <p:spPr/>
        <p:txBody>
          <a:bodyPr/>
          <a:lstStyle/>
          <a:p>
            <a:fld id="{F4781EAC-78B3-44ED-85DE-5B6C0B0E8165}" type="slidenum">
              <a:rPr lang="da-DK" smtClean="0"/>
              <a:pPr/>
              <a:t>‹nr.›</a:t>
            </a:fld>
            <a:endParaRPr lang="da-DK"/>
          </a:p>
        </p:txBody>
      </p:sp>
      <p:sp>
        <p:nvSpPr>
          <p:cNvPr id="13" name="Pladsholder til tekst 12">
            <a:extLst>
              <a:ext uri="{FF2B5EF4-FFF2-40B4-BE49-F238E27FC236}">
                <a16:creationId xmlns:a16="http://schemas.microsoft.com/office/drawing/2014/main" id="{70EDCFCD-BA77-F69E-FD20-D822D5A013E1}"/>
              </a:ext>
            </a:extLst>
          </p:cNvPr>
          <p:cNvSpPr>
            <a:spLocks noGrp="1"/>
          </p:cNvSpPr>
          <p:nvPr>
            <p:ph type="body" sz="quarter" idx="13"/>
          </p:nvPr>
        </p:nvSpPr>
        <p:spPr>
          <a:xfrm>
            <a:off x="270000" y="248108"/>
            <a:ext cx="4508666" cy="1073150"/>
          </a:xfrm>
        </p:spPr>
        <p:txBody>
          <a:bodyPr/>
          <a:lstStyle>
            <a:lvl1pPr marL="0" indent="0">
              <a:buFontTx/>
              <a:buNone/>
              <a:defRPr sz="2000" b="0" cap="all" baseline="0">
                <a:latin typeface="+mj-lt"/>
              </a:defRPr>
            </a:lvl1pPr>
          </a:lstStyle>
          <a:p>
            <a:pPr lvl="0"/>
            <a:r>
              <a:rPr lang="da-DK" dirty="0"/>
              <a:t>Klik for at redigere teksttypografierne i masteren</a:t>
            </a:r>
          </a:p>
        </p:txBody>
      </p:sp>
      <p:sp>
        <p:nvSpPr>
          <p:cNvPr id="6" name="Pladsholder til indhold 2">
            <a:extLst>
              <a:ext uri="{FF2B5EF4-FFF2-40B4-BE49-F238E27FC236}">
                <a16:creationId xmlns:a16="http://schemas.microsoft.com/office/drawing/2014/main" id="{8C01215A-B6D8-14F0-AF42-BA1EB7D7D560}"/>
              </a:ext>
            </a:extLst>
          </p:cNvPr>
          <p:cNvSpPr>
            <a:spLocks noGrp="1"/>
          </p:cNvSpPr>
          <p:nvPr>
            <p:ph idx="1"/>
          </p:nvPr>
        </p:nvSpPr>
        <p:spPr>
          <a:xfrm>
            <a:off x="503339" y="3045203"/>
            <a:ext cx="11434661" cy="3131759"/>
          </a:xfrm>
        </p:spPr>
        <p:txBody>
          <a:bodyPr/>
          <a:lstStyle>
            <a:lvl1pPr marL="457200" indent="-457200">
              <a:buFont typeface="Arial" panose="020B0604020202020204" pitchFamily="34" charset="0"/>
              <a:buChar char="•"/>
              <a:defRPr b="1"/>
            </a:lvl1pPr>
            <a:lvl2pPr marL="800100" indent="-342900">
              <a:buFont typeface="Arial" panose="020B0604020202020204" pitchFamily="34" charset="0"/>
              <a:buChar char="•"/>
              <a:defRPr b="1"/>
            </a:lvl2pPr>
            <a:lvl3pPr marL="1257300" indent="-342900">
              <a:buFont typeface="Arial" panose="020B0604020202020204" pitchFamily="34" charset="0"/>
              <a:buChar char="•"/>
              <a:defRPr b="1"/>
            </a:lvl3pPr>
            <a:lvl4pPr marL="1714500" indent="-342900">
              <a:buFont typeface="Arial" panose="020B0604020202020204" pitchFamily="34" charset="0"/>
              <a:buChar char="•"/>
              <a:defRPr b="1"/>
            </a:lvl4pPr>
            <a:lvl5pPr marL="2171700" indent="-342900">
              <a:buFont typeface="Arial" panose="020B0604020202020204" pitchFamily="34" charset="0"/>
              <a:buChar char="•"/>
              <a:defRPr b="1"/>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363973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og indholdsobjekt G">
    <p:spTree>
      <p:nvGrpSpPr>
        <p:cNvPr id="1" name=""/>
        <p:cNvGrpSpPr/>
        <p:nvPr/>
      </p:nvGrpSpPr>
      <p:grpSpPr>
        <a:xfrm>
          <a:off x="0" y="0"/>
          <a:ext cx="0" cy="0"/>
          <a:chOff x="0" y="0"/>
          <a:chExt cx="0" cy="0"/>
        </a:xfrm>
      </p:grpSpPr>
      <p:sp>
        <p:nvSpPr>
          <p:cNvPr id="7" name="Pladsholder til dato 6">
            <a:extLst>
              <a:ext uri="{FF2B5EF4-FFF2-40B4-BE49-F238E27FC236}">
                <a16:creationId xmlns:a16="http://schemas.microsoft.com/office/drawing/2014/main" id="{3AA1A700-6F7A-B9E0-7EFD-98BA57D1EC49}"/>
              </a:ext>
            </a:extLst>
          </p:cNvPr>
          <p:cNvSpPr>
            <a:spLocks noGrp="1"/>
          </p:cNvSpPr>
          <p:nvPr>
            <p:ph type="dt" sz="half" idx="10"/>
          </p:nvPr>
        </p:nvSpPr>
        <p:spPr/>
        <p:txBody>
          <a:bodyPr/>
          <a:lstStyle/>
          <a:p>
            <a:fld id="{60FFE180-342D-4DE8-9542-1E50D72122CD}" type="datetime5">
              <a:rPr lang="da-DK" smtClean="0"/>
              <a:t>november 2025</a:t>
            </a:fld>
            <a:endParaRPr lang="da-DK" dirty="0"/>
          </a:p>
        </p:txBody>
      </p:sp>
      <p:sp>
        <p:nvSpPr>
          <p:cNvPr id="8" name="Pladsholder til sidefod 7">
            <a:extLst>
              <a:ext uri="{FF2B5EF4-FFF2-40B4-BE49-F238E27FC236}">
                <a16:creationId xmlns:a16="http://schemas.microsoft.com/office/drawing/2014/main" id="{EC62E676-D2AF-062E-EE94-EAB31D93B139}"/>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A3103C27-C7BA-15A2-6C5E-70BD78275622}"/>
              </a:ext>
            </a:extLst>
          </p:cNvPr>
          <p:cNvSpPr>
            <a:spLocks noGrp="1"/>
          </p:cNvSpPr>
          <p:nvPr>
            <p:ph type="sldNum" sz="quarter" idx="12"/>
          </p:nvPr>
        </p:nvSpPr>
        <p:spPr/>
        <p:txBody>
          <a:bodyPr/>
          <a:lstStyle/>
          <a:p>
            <a:fld id="{F4781EAC-78B3-44ED-85DE-5B6C0B0E8165}" type="slidenum">
              <a:rPr lang="da-DK" smtClean="0"/>
              <a:pPr/>
              <a:t>‹nr.›</a:t>
            </a:fld>
            <a:endParaRPr lang="da-DK"/>
          </a:p>
        </p:txBody>
      </p:sp>
      <p:sp>
        <p:nvSpPr>
          <p:cNvPr id="33" name="Pladsholder til tekst 25">
            <a:extLst>
              <a:ext uri="{FF2B5EF4-FFF2-40B4-BE49-F238E27FC236}">
                <a16:creationId xmlns:a16="http://schemas.microsoft.com/office/drawing/2014/main" id="{6F0D01CD-CE49-EA9F-108D-921082896BAB}"/>
              </a:ext>
            </a:extLst>
          </p:cNvPr>
          <p:cNvSpPr>
            <a:spLocks noGrp="1"/>
          </p:cNvSpPr>
          <p:nvPr>
            <p:ph type="body" sz="quarter" idx="22"/>
          </p:nvPr>
        </p:nvSpPr>
        <p:spPr>
          <a:xfrm>
            <a:off x="6238626" y="2286453"/>
            <a:ext cx="2706688" cy="703263"/>
          </a:xfrm>
        </p:spPr>
        <p:txBody>
          <a:bodyPr/>
          <a:lstStyle>
            <a:lvl1pPr marL="0" indent="0">
              <a:buFontTx/>
              <a:buNone/>
              <a:defRPr sz="1800" b="1"/>
            </a:lvl1pPr>
          </a:lstStyle>
          <a:p>
            <a:pPr lvl="0"/>
            <a:r>
              <a:rPr lang="da-DK" dirty="0"/>
              <a:t>Klik for at redigere teksttypografierne i masteren</a:t>
            </a:r>
          </a:p>
        </p:txBody>
      </p:sp>
      <p:sp>
        <p:nvSpPr>
          <p:cNvPr id="34" name="Pladsholder til tekst 25">
            <a:extLst>
              <a:ext uri="{FF2B5EF4-FFF2-40B4-BE49-F238E27FC236}">
                <a16:creationId xmlns:a16="http://schemas.microsoft.com/office/drawing/2014/main" id="{64C0C388-8B68-80C8-BC52-DD12F5F9B4F8}"/>
              </a:ext>
            </a:extLst>
          </p:cNvPr>
          <p:cNvSpPr>
            <a:spLocks noGrp="1"/>
          </p:cNvSpPr>
          <p:nvPr>
            <p:ph type="body" sz="quarter" idx="23"/>
          </p:nvPr>
        </p:nvSpPr>
        <p:spPr>
          <a:xfrm>
            <a:off x="6238626" y="3429001"/>
            <a:ext cx="2706688" cy="2757488"/>
          </a:xfrm>
        </p:spPr>
        <p:txBody>
          <a:bodyPr/>
          <a:lstStyle>
            <a:lvl1pPr marL="180000" indent="-180000">
              <a:spcBef>
                <a:spcPts val="0"/>
              </a:spcBef>
              <a:spcAft>
                <a:spcPts val="600"/>
              </a:spcAft>
              <a:defRPr sz="1000"/>
            </a:lvl1pPr>
          </a:lstStyle>
          <a:p>
            <a:pPr lvl="0"/>
            <a:r>
              <a:rPr lang="da-DK" dirty="0"/>
              <a:t>Klik for at redigere teksttypografierne i masteren</a:t>
            </a:r>
          </a:p>
        </p:txBody>
      </p:sp>
      <p:sp>
        <p:nvSpPr>
          <p:cNvPr id="36" name="Pladsholder til tekst 25">
            <a:extLst>
              <a:ext uri="{FF2B5EF4-FFF2-40B4-BE49-F238E27FC236}">
                <a16:creationId xmlns:a16="http://schemas.microsoft.com/office/drawing/2014/main" id="{7CF3EFFB-787A-A9F3-7CAF-F5630C43FB51}"/>
              </a:ext>
            </a:extLst>
          </p:cNvPr>
          <p:cNvSpPr>
            <a:spLocks noGrp="1"/>
          </p:cNvSpPr>
          <p:nvPr>
            <p:ph type="body" sz="quarter" idx="25"/>
          </p:nvPr>
        </p:nvSpPr>
        <p:spPr>
          <a:xfrm>
            <a:off x="9215312" y="2286453"/>
            <a:ext cx="2706688" cy="703263"/>
          </a:xfrm>
        </p:spPr>
        <p:txBody>
          <a:bodyPr/>
          <a:lstStyle>
            <a:lvl1pPr marL="0" indent="0">
              <a:buFontTx/>
              <a:buNone/>
              <a:defRPr sz="1800" b="1"/>
            </a:lvl1pPr>
          </a:lstStyle>
          <a:p>
            <a:pPr lvl="0"/>
            <a:r>
              <a:rPr lang="da-DK" dirty="0"/>
              <a:t>Klik for at redigere teksttypografierne i masteren</a:t>
            </a:r>
          </a:p>
        </p:txBody>
      </p:sp>
      <p:sp>
        <p:nvSpPr>
          <p:cNvPr id="37" name="Pladsholder til tekst 25">
            <a:extLst>
              <a:ext uri="{FF2B5EF4-FFF2-40B4-BE49-F238E27FC236}">
                <a16:creationId xmlns:a16="http://schemas.microsoft.com/office/drawing/2014/main" id="{FBBCABF2-4CFA-6397-6E2C-8443EA006FAF}"/>
              </a:ext>
            </a:extLst>
          </p:cNvPr>
          <p:cNvSpPr>
            <a:spLocks noGrp="1"/>
          </p:cNvSpPr>
          <p:nvPr>
            <p:ph type="body" sz="quarter" idx="26"/>
          </p:nvPr>
        </p:nvSpPr>
        <p:spPr>
          <a:xfrm>
            <a:off x="9215312" y="3429001"/>
            <a:ext cx="2706688" cy="2757488"/>
          </a:xfrm>
        </p:spPr>
        <p:txBody>
          <a:bodyPr/>
          <a:lstStyle>
            <a:lvl1pPr marL="180000" indent="-180000">
              <a:spcBef>
                <a:spcPts val="0"/>
              </a:spcBef>
              <a:spcAft>
                <a:spcPts val="600"/>
              </a:spcAft>
              <a:defRPr sz="1000"/>
            </a:lvl1pPr>
          </a:lstStyle>
          <a:p>
            <a:pPr lvl="0"/>
            <a:r>
              <a:rPr lang="da-DK" dirty="0"/>
              <a:t>Klik for at redigere teksttypografierne i masteren</a:t>
            </a:r>
          </a:p>
        </p:txBody>
      </p:sp>
      <p:sp>
        <p:nvSpPr>
          <p:cNvPr id="3" name="Pladsholder til tekst 12">
            <a:extLst>
              <a:ext uri="{FF2B5EF4-FFF2-40B4-BE49-F238E27FC236}">
                <a16:creationId xmlns:a16="http://schemas.microsoft.com/office/drawing/2014/main" id="{3949CB64-8AA1-A9A7-4591-30278CCACD02}"/>
              </a:ext>
            </a:extLst>
          </p:cNvPr>
          <p:cNvSpPr>
            <a:spLocks noGrp="1"/>
          </p:cNvSpPr>
          <p:nvPr>
            <p:ph type="body" sz="quarter" idx="13"/>
          </p:nvPr>
        </p:nvSpPr>
        <p:spPr>
          <a:xfrm>
            <a:off x="270000" y="248108"/>
            <a:ext cx="4508666" cy="1073150"/>
          </a:xfrm>
        </p:spPr>
        <p:txBody>
          <a:bodyPr/>
          <a:lstStyle>
            <a:lvl1pPr marL="0" indent="0">
              <a:buFontTx/>
              <a:buNone/>
              <a:defRPr sz="2000" b="0" cap="all" baseline="0">
                <a:latin typeface="+mj-lt"/>
              </a:defRPr>
            </a:lvl1pPr>
          </a:lstStyle>
          <a:p>
            <a:pPr lvl="0"/>
            <a:r>
              <a:rPr lang="da-DK" dirty="0"/>
              <a:t>Klik for at redigere teksttypografierne i masteren</a:t>
            </a:r>
          </a:p>
        </p:txBody>
      </p:sp>
      <p:sp>
        <p:nvSpPr>
          <p:cNvPr id="2" name="Titel 1">
            <a:extLst>
              <a:ext uri="{FF2B5EF4-FFF2-40B4-BE49-F238E27FC236}">
                <a16:creationId xmlns:a16="http://schemas.microsoft.com/office/drawing/2014/main" id="{82CBC227-6EA4-9515-5B78-AF194F007183}"/>
              </a:ext>
            </a:extLst>
          </p:cNvPr>
          <p:cNvSpPr>
            <a:spLocks noGrp="1"/>
          </p:cNvSpPr>
          <p:nvPr>
            <p:ph type="title"/>
          </p:nvPr>
        </p:nvSpPr>
        <p:spPr>
          <a:xfrm>
            <a:off x="270000" y="2232660"/>
            <a:ext cx="5683375" cy="3953829"/>
          </a:xfrm>
        </p:spPr>
        <p:txBody>
          <a:bodyPr anchor="t" anchorCtr="0"/>
          <a:lstStyle>
            <a:lvl1pPr>
              <a:defRPr sz="3000" cap="none" baseline="0"/>
            </a:lvl1pPr>
          </a:lstStyle>
          <a:p>
            <a:r>
              <a:rPr lang="da-DK"/>
              <a:t>Klik for at redigere titeltypografien i masteren</a:t>
            </a:r>
          </a:p>
        </p:txBody>
      </p:sp>
    </p:spTree>
    <p:extLst>
      <p:ext uri="{BB962C8B-B14F-4D97-AF65-F5344CB8AC3E}">
        <p14:creationId xmlns:p14="http://schemas.microsoft.com/office/powerpoint/2010/main" val="228564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og indholdsobjekt H">
    <p:spTree>
      <p:nvGrpSpPr>
        <p:cNvPr id="1" name=""/>
        <p:cNvGrpSpPr/>
        <p:nvPr/>
      </p:nvGrpSpPr>
      <p:grpSpPr>
        <a:xfrm>
          <a:off x="0" y="0"/>
          <a:ext cx="0" cy="0"/>
          <a:chOff x="0" y="0"/>
          <a:chExt cx="0" cy="0"/>
        </a:xfrm>
      </p:grpSpPr>
      <p:sp>
        <p:nvSpPr>
          <p:cNvPr id="6" name="Pladsholder til billede 4">
            <a:extLst>
              <a:ext uri="{FF2B5EF4-FFF2-40B4-BE49-F238E27FC236}">
                <a16:creationId xmlns:a16="http://schemas.microsoft.com/office/drawing/2014/main" id="{C119B1C9-70D4-4A8C-3D6E-F9FEF4F0F8A6}"/>
              </a:ext>
            </a:extLst>
          </p:cNvPr>
          <p:cNvSpPr>
            <a:spLocks noGrp="1"/>
          </p:cNvSpPr>
          <p:nvPr>
            <p:ph type="pic" sz="quarter" idx="14"/>
          </p:nvPr>
        </p:nvSpPr>
        <p:spPr>
          <a:xfrm>
            <a:off x="6096000" y="0"/>
            <a:ext cx="6096000" cy="6858000"/>
          </a:xfrm>
          <a:solidFill>
            <a:schemeClr val="accent6">
              <a:lumMod val="20000"/>
              <a:lumOff val="80000"/>
            </a:schemeClr>
          </a:solidFill>
        </p:spPr>
        <p:txBody>
          <a:bodyPr>
            <a:normAutofit/>
          </a:bodyPr>
          <a:lstStyle>
            <a:lvl1pPr marL="0" indent="0" algn="ctr">
              <a:buFontTx/>
              <a:buNone/>
              <a:defRPr sz="1000"/>
            </a:lvl1pPr>
          </a:lstStyle>
          <a:p>
            <a:endParaRPr lang="da-DK"/>
          </a:p>
        </p:txBody>
      </p:sp>
      <p:sp>
        <p:nvSpPr>
          <p:cNvPr id="2" name="Titel 1">
            <a:extLst>
              <a:ext uri="{FF2B5EF4-FFF2-40B4-BE49-F238E27FC236}">
                <a16:creationId xmlns:a16="http://schemas.microsoft.com/office/drawing/2014/main" id="{84D6F2F7-8FD4-04EB-E48F-F2BACAA50718}"/>
              </a:ext>
            </a:extLst>
          </p:cNvPr>
          <p:cNvSpPr>
            <a:spLocks noGrp="1"/>
          </p:cNvSpPr>
          <p:nvPr>
            <p:ph type="title"/>
          </p:nvPr>
        </p:nvSpPr>
        <p:spPr>
          <a:xfrm>
            <a:off x="270000" y="1321258"/>
            <a:ext cx="5477657" cy="2010339"/>
          </a:xfrm>
        </p:spPr>
        <p:txBody>
          <a:bodyPr anchor="t" anchorCtr="0"/>
          <a:lstStyle>
            <a:lvl1pPr>
              <a:defRPr sz="3000" cap="none" baseline="0"/>
            </a:lvl1pPr>
          </a:lstStyle>
          <a:p>
            <a:r>
              <a:rPr lang="da-DK" dirty="0"/>
              <a:t>Klik for at redigere titeltypografien i masteren</a:t>
            </a:r>
          </a:p>
        </p:txBody>
      </p:sp>
      <p:sp>
        <p:nvSpPr>
          <p:cNvPr id="7" name="Pladsholder til dato 6">
            <a:extLst>
              <a:ext uri="{FF2B5EF4-FFF2-40B4-BE49-F238E27FC236}">
                <a16:creationId xmlns:a16="http://schemas.microsoft.com/office/drawing/2014/main" id="{3AA1A700-6F7A-B9E0-7EFD-98BA57D1EC49}"/>
              </a:ext>
            </a:extLst>
          </p:cNvPr>
          <p:cNvSpPr>
            <a:spLocks noGrp="1"/>
          </p:cNvSpPr>
          <p:nvPr>
            <p:ph type="dt" sz="half" idx="10"/>
          </p:nvPr>
        </p:nvSpPr>
        <p:spPr/>
        <p:txBody>
          <a:bodyPr/>
          <a:lstStyle/>
          <a:p>
            <a:fld id="{60FFE180-342D-4DE8-9542-1E50D72122CD}" type="datetime5">
              <a:rPr lang="da-DK" smtClean="0"/>
              <a:t>november 2025</a:t>
            </a:fld>
            <a:endParaRPr lang="da-DK" dirty="0"/>
          </a:p>
        </p:txBody>
      </p:sp>
      <p:sp>
        <p:nvSpPr>
          <p:cNvPr id="8" name="Pladsholder til sidefod 7">
            <a:extLst>
              <a:ext uri="{FF2B5EF4-FFF2-40B4-BE49-F238E27FC236}">
                <a16:creationId xmlns:a16="http://schemas.microsoft.com/office/drawing/2014/main" id="{EC62E676-D2AF-062E-EE94-EAB31D93B139}"/>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A3103C27-C7BA-15A2-6C5E-70BD78275622}"/>
              </a:ext>
            </a:extLst>
          </p:cNvPr>
          <p:cNvSpPr>
            <a:spLocks noGrp="1"/>
          </p:cNvSpPr>
          <p:nvPr>
            <p:ph type="sldNum" sz="quarter" idx="12"/>
          </p:nvPr>
        </p:nvSpPr>
        <p:spPr/>
        <p:txBody>
          <a:bodyPr/>
          <a:lstStyle/>
          <a:p>
            <a:fld id="{F4781EAC-78B3-44ED-85DE-5B6C0B0E8165}" type="slidenum">
              <a:rPr lang="da-DK" smtClean="0"/>
              <a:pPr/>
              <a:t>‹nr.›</a:t>
            </a:fld>
            <a:endParaRPr lang="da-DK"/>
          </a:p>
        </p:txBody>
      </p:sp>
      <p:sp>
        <p:nvSpPr>
          <p:cNvPr id="13" name="Pladsholder til tekst 12">
            <a:extLst>
              <a:ext uri="{FF2B5EF4-FFF2-40B4-BE49-F238E27FC236}">
                <a16:creationId xmlns:a16="http://schemas.microsoft.com/office/drawing/2014/main" id="{70EDCFCD-BA77-F69E-FD20-D822D5A013E1}"/>
              </a:ext>
            </a:extLst>
          </p:cNvPr>
          <p:cNvSpPr>
            <a:spLocks noGrp="1"/>
          </p:cNvSpPr>
          <p:nvPr>
            <p:ph type="body" sz="quarter" idx="13"/>
          </p:nvPr>
        </p:nvSpPr>
        <p:spPr>
          <a:xfrm>
            <a:off x="270000" y="248108"/>
            <a:ext cx="4508666" cy="1073150"/>
          </a:xfrm>
        </p:spPr>
        <p:txBody>
          <a:bodyPr/>
          <a:lstStyle>
            <a:lvl1pPr marL="0" indent="0">
              <a:buFontTx/>
              <a:buNone/>
              <a:defRPr sz="2000" b="0" cap="all" baseline="0">
                <a:latin typeface="+mj-lt"/>
              </a:defRPr>
            </a:lvl1pPr>
          </a:lstStyle>
          <a:p>
            <a:pPr lvl="0"/>
            <a:r>
              <a:rPr lang="da-DK" dirty="0"/>
              <a:t>Klik for at redigere teksttypografierne i masteren</a:t>
            </a:r>
          </a:p>
        </p:txBody>
      </p:sp>
      <p:sp>
        <p:nvSpPr>
          <p:cNvPr id="10" name="Pladsholder til tekst 25">
            <a:extLst>
              <a:ext uri="{FF2B5EF4-FFF2-40B4-BE49-F238E27FC236}">
                <a16:creationId xmlns:a16="http://schemas.microsoft.com/office/drawing/2014/main" id="{E641C71E-FDFB-871C-BA9A-DB0DACFEA78E}"/>
              </a:ext>
            </a:extLst>
          </p:cNvPr>
          <p:cNvSpPr>
            <a:spLocks noGrp="1"/>
          </p:cNvSpPr>
          <p:nvPr>
            <p:ph type="body" sz="quarter" idx="15" hasCustomPrompt="1"/>
          </p:nvPr>
        </p:nvSpPr>
        <p:spPr>
          <a:xfrm>
            <a:off x="270000" y="3377348"/>
            <a:ext cx="409350" cy="351913"/>
          </a:xfrm>
        </p:spPr>
        <p:txBody>
          <a:bodyPr/>
          <a:lstStyle>
            <a:lvl1pPr marL="0" indent="0">
              <a:buFontTx/>
              <a:buNone/>
              <a:defRPr sz="3000" b="1"/>
            </a:lvl1pPr>
          </a:lstStyle>
          <a:p>
            <a:pPr lvl="0"/>
            <a:r>
              <a:rPr lang="da-DK" dirty="0"/>
              <a:t>#</a:t>
            </a:r>
          </a:p>
        </p:txBody>
      </p:sp>
      <p:sp>
        <p:nvSpPr>
          <p:cNvPr id="11" name="Pladsholder til tekst 25">
            <a:extLst>
              <a:ext uri="{FF2B5EF4-FFF2-40B4-BE49-F238E27FC236}">
                <a16:creationId xmlns:a16="http://schemas.microsoft.com/office/drawing/2014/main" id="{8403E2C9-3777-3A43-535A-F1EC27BD9900}"/>
              </a:ext>
            </a:extLst>
          </p:cNvPr>
          <p:cNvSpPr>
            <a:spLocks noGrp="1"/>
          </p:cNvSpPr>
          <p:nvPr>
            <p:ph type="body" sz="quarter" idx="16"/>
          </p:nvPr>
        </p:nvSpPr>
        <p:spPr>
          <a:xfrm>
            <a:off x="270000" y="3878771"/>
            <a:ext cx="2106293" cy="703263"/>
          </a:xfrm>
        </p:spPr>
        <p:txBody>
          <a:bodyPr/>
          <a:lstStyle>
            <a:lvl1pPr marL="0" indent="0">
              <a:buFontTx/>
              <a:buNone/>
              <a:defRPr sz="1400" b="1"/>
            </a:lvl1pPr>
          </a:lstStyle>
          <a:p>
            <a:pPr lvl="0"/>
            <a:r>
              <a:rPr lang="da-DK" dirty="0"/>
              <a:t>Klik for at redigere teksttypografierne i masteren</a:t>
            </a:r>
          </a:p>
        </p:txBody>
      </p:sp>
      <p:sp>
        <p:nvSpPr>
          <p:cNvPr id="12" name="Pladsholder til tekst 25">
            <a:extLst>
              <a:ext uri="{FF2B5EF4-FFF2-40B4-BE49-F238E27FC236}">
                <a16:creationId xmlns:a16="http://schemas.microsoft.com/office/drawing/2014/main" id="{C8DCF9E4-3396-3F4F-A91F-CE49AF950C1F}"/>
              </a:ext>
            </a:extLst>
          </p:cNvPr>
          <p:cNvSpPr>
            <a:spLocks noGrp="1"/>
          </p:cNvSpPr>
          <p:nvPr>
            <p:ph type="body" sz="quarter" idx="17" hasCustomPrompt="1"/>
          </p:nvPr>
        </p:nvSpPr>
        <p:spPr>
          <a:xfrm>
            <a:off x="3183000" y="3377348"/>
            <a:ext cx="409350" cy="351913"/>
          </a:xfrm>
        </p:spPr>
        <p:txBody>
          <a:bodyPr/>
          <a:lstStyle>
            <a:lvl1pPr marL="0" indent="0">
              <a:buFontTx/>
              <a:buNone/>
              <a:defRPr sz="3000" b="1"/>
            </a:lvl1pPr>
          </a:lstStyle>
          <a:p>
            <a:pPr lvl="0"/>
            <a:r>
              <a:rPr lang="da-DK" dirty="0"/>
              <a:t>#</a:t>
            </a:r>
          </a:p>
        </p:txBody>
      </p:sp>
      <p:sp>
        <p:nvSpPr>
          <p:cNvPr id="14" name="Pladsholder til tekst 25">
            <a:extLst>
              <a:ext uri="{FF2B5EF4-FFF2-40B4-BE49-F238E27FC236}">
                <a16:creationId xmlns:a16="http://schemas.microsoft.com/office/drawing/2014/main" id="{6DD5CACC-5D82-F8C8-DBEA-A631B8CDBEBE}"/>
              </a:ext>
            </a:extLst>
          </p:cNvPr>
          <p:cNvSpPr>
            <a:spLocks noGrp="1"/>
          </p:cNvSpPr>
          <p:nvPr>
            <p:ph type="body" sz="quarter" idx="18"/>
          </p:nvPr>
        </p:nvSpPr>
        <p:spPr>
          <a:xfrm>
            <a:off x="3183000" y="3878771"/>
            <a:ext cx="2106293" cy="703263"/>
          </a:xfrm>
        </p:spPr>
        <p:txBody>
          <a:bodyPr/>
          <a:lstStyle>
            <a:lvl1pPr marL="0" indent="0">
              <a:buFontTx/>
              <a:buNone/>
              <a:defRPr sz="1400" b="1"/>
            </a:lvl1pPr>
          </a:lstStyle>
          <a:p>
            <a:pPr lvl="0"/>
            <a:r>
              <a:rPr lang="da-DK" dirty="0"/>
              <a:t>Klik for at redigere teksttypografierne i masteren</a:t>
            </a:r>
          </a:p>
        </p:txBody>
      </p:sp>
      <p:sp>
        <p:nvSpPr>
          <p:cNvPr id="15" name="Pladsholder til tekst 25">
            <a:extLst>
              <a:ext uri="{FF2B5EF4-FFF2-40B4-BE49-F238E27FC236}">
                <a16:creationId xmlns:a16="http://schemas.microsoft.com/office/drawing/2014/main" id="{757B499A-727A-009F-88F9-51BCE2D73EFA}"/>
              </a:ext>
            </a:extLst>
          </p:cNvPr>
          <p:cNvSpPr>
            <a:spLocks noGrp="1"/>
          </p:cNvSpPr>
          <p:nvPr>
            <p:ph type="body" sz="quarter" idx="19" hasCustomPrompt="1"/>
          </p:nvPr>
        </p:nvSpPr>
        <p:spPr>
          <a:xfrm>
            <a:off x="270000" y="4727031"/>
            <a:ext cx="409350" cy="351913"/>
          </a:xfrm>
        </p:spPr>
        <p:txBody>
          <a:bodyPr/>
          <a:lstStyle>
            <a:lvl1pPr marL="0" indent="0">
              <a:buFontTx/>
              <a:buNone/>
              <a:defRPr sz="3000" b="1"/>
            </a:lvl1pPr>
          </a:lstStyle>
          <a:p>
            <a:pPr lvl="0"/>
            <a:r>
              <a:rPr lang="da-DK" dirty="0"/>
              <a:t>#</a:t>
            </a:r>
          </a:p>
        </p:txBody>
      </p:sp>
      <p:sp>
        <p:nvSpPr>
          <p:cNvPr id="16" name="Pladsholder til tekst 25">
            <a:extLst>
              <a:ext uri="{FF2B5EF4-FFF2-40B4-BE49-F238E27FC236}">
                <a16:creationId xmlns:a16="http://schemas.microsoft.com/office/drawing/2014/main" id="{590EBB51-6D8E-17EA-32E5-9D0322DF8084}"/>
              </a:ext>
            </a:extLst>
          </p:cNvPr>
          <p:cNvSpPr>
            <a:spLocks noGrp="1"/>
          </p:cNvSpPr>
          <p:nvPr>
            <p:ph type="body" sz="quarter" idx="20"/>
          </p:nvPr>
        </p:nvSpPr>
        <p:spPr>
          <a:xfrm>
            <a:off x="270000" y="5228454"/>
            <a:ext cx="2106293" cy="703263"/>
          </a:xfrm>
        </p:spPr>
        <p:txBody>
          <a:bodyPr/>
          <a:lstStyle>
            <a:lvl1pPr marL="0" indent="0">
              <a:buFontTx/>
              <a:buNone/>
              <a:defRPr sz="1400" b="1"/>
            </a:lvl1pPr>
          </a:lstStyle>
          <a:p>
            <a:pPr lvl="0"/>
            <a:r>
              <a:rPr lang="da-DK" dirty="0"/>
              <a:t>Klik for at redigere teksttypografierne i masteren</a:t>
            </a:r>
          </a:p>
        </p:txBody>
      </p:sp>
      <p:sp>
        <p:nvSpPr>
          <p:cNvPr id="17" name="Pladsholder til tekst 25">
            <a:extLst>
              <a:ext uri="{FF2B5EF4-FFF2-40B4-BE49-F238E27FC236}">
                <a16:creationId xmlns:a16="http://schemas.microsoft.com/office/drawing/2014/main" id="{AFF9DCE1-8F70-E927-E4EA-BF198550B807}"/>
              </a:ext>
            </a:extLst>
          </p:cNvPr>
          <p:cNvSpPr>
            <a:spLocks noGrp="1"/>
          </p:cNvSpPr>
          <p:nvPr>
            <p:ph type="body" sz="quarter" idx="21" hasCustomPrompt="1"/>
          </p:nvPr>
        </p:nvSpPr>
        <p:spPr>
          <a:xfrm>
            <a:off x="3183000" y="4727031"/>
            <a:ext cx="409350" cy="351913"/>
          </a:xfrm>
        </p:spPr>
        <p:txBody>
          <a:bodyPr/>
          <a:lstStyle>
            <a:lvl1pPr marL="0" indent="0">
              <a:buFontTx/>
              <a:buNone/>
              <a:defRPr sz="3000" b="1"/>
            </a:lvl1pPr>
          </a:lstStyle>
          <a:p>
            <a:pPr lvl="0"/>
            <a:r>
              <a:rPr lang="da-DK" dirty="0"/>
              <a:t>#</a:t>
            </a:r>
          </a:p>
        </p:txBody>
      </p:sp>
      <p:sp>
        <p:nvSpPr>
          <p:cNvPr id="18" name="Pladsholder til tekst 25">
            <a:extLst>
              <a:ext uri="{FF2B5EF4-FFF2-40B4-BE49-F238E27FC236}">
                <a16:creationId xmlns:a16="http://schemas.microsoft.com/office/drawing/2014/main" id="{63A2F765-45CD-352D-1697-57FEEA3F71E4}"/>
              </a:ext>
            </a:extLst>
          </p:cNvPr>
          <p:cNvSpPr>
            <a:spLocks noGrp="1"/>
          </p:cNvSpPr>
          <p:nvPr>
            <p:ph type="body" sz="quarter" idx="22"/>
          </p:nvPr>
        </p:nvSpPr>
        <p:spPr>
          <a:xfrm>
            <a:off x="3183000" y="5228454"/>
            <a:ext cx="2106293" cy="703263"/>
          </a:xfrm>
        </p:spPr>
        <p:txBody>
          <a:bodyPr/>
          <a:lstStyle>
            <a:lvl1pPr marL="0" indent="0">
              <a:buFontTx/>
              <a:buNone/>
              <a:defRPr sz="1400" b="1"/>
            </a:lvl1pPr>
          </a:lstStyle>
          <a:p>
            <a:pPr lvl="0"/>
            <a:r>
              <a:rPr lang="da-DK" dirty="0"/>
              <a:t>Klik for at redigere teksttypografierne i masteren</a:t>
            </a:r>
          </a:p>
        </p:txBody>
      </p:sp>
    </p:spTree>
    <p:extLst>
      <p:ext uri="{BB962C8B-B14F-4D97-AF65-F5344CB8AC3E}">
        <p14:creationId xmlns:p14="http://schemas.microsoft.com/office/powerpoint/2010/main" val="2096575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e kolonner A">
    <p:spTree>
      <p:nvGrpSpPr>
        <p:cNvPr id="1" name=""/>
        <p:cNvGrpSpPr/>
        <p:nvPr/>
      </p:nvGrpSpPr>
      <p:grpSpPr>
        <a:xfrm>
          <a:off x="0" y="0"/>
          <a:ext cx="0" cy="0"/>
          <a:chOff x="0" y="0"/>
          <a:chExt cx="0" cy="0"/>
        </a:xfrm>
      </p:grpSpPr>
      <p:sp>
        <p:nvSpPr>
          <p:cNvPr id="7" name="Pladsholder til dato 6">
            <a:extLst>
              <a:ext uri="{FF2B5EF4-FFF2-40B4-BE49-F238E27FC236}">
                <a16:creationId xmlns:a16="http://schemas.microsoft.com/office/drawing/2014/main" id="{3AA1A700-6F7A-B9E0-7EFD-98BA57D1EC49}"/>
              </a:ext>
            </a:extLst>
          </p:cNvPr>
          <p:cNvSpPr>
            <a:spLocks noGrp="1"/>
          </p:cNvSpPr>
          <p:nvPr>
            <p:ph type="dt" sz="half" idx="10"/>
          </p:nvPr>
        </p:nvSpPr>
        <p:spPr/>
        <p:txBody>
          <a:bodyPr/>
          <a:lstStyle/>
          <a:p>
            <a:fld id="{60FFE180-342D-4DE8-9542-1E50D72122CD}" type="datetime5">
              <a:rPr lang="da-DK" smtClean="0"/>
              <a:t>november 2025</a:t>
            </a:fld>
            <a:endParaRPr lang="da-DK" dirty="0"/>
          </a:p>
        </p:txBody>
      </p:sp>
      <p:sp>
        <p:nvSpPr>
          <p:cNvPr id="8" name="Pladsholder til sidefod 7">
            <a:extLst>
              <a:ext uri="{FF2B5EF4-FFF2-40B4-BE49-F238E27FC236}">
                <a16:creationId xmlns:a16="http://schemas.microsoft.com/office/drawing/2014/main" id="{EC62E676-D2AF-062E-EE94-EAB31D93B139}"/>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A3103C27-C7BA-15A2-6C5E-70BD78275622}"/>
              </a:ext>
            </a:extLst>
          </p:cNvPr>
          <p:cNvSpPr>
            <a:spLocks noGrp="1"/>
          </p:cNvSpPr>
          <p:nvPr>
            <p:ph type="sldNum" sz="quarter" idx="12"/>
          </p:nvPr>
        </p:nvSpPr>
        <p:spPr/>
        <p:txBody>
          <a:bodyPr/>
          <a:lstStyle/>
          <a:p>
            <a:fld id="{F4781EAC-78B3-44ED-85DE-5B6C0B0E8165}" type="slidenum">
              <a:rPr lang="da-DK" smtClean="0"/>
              <a:pPr/>
              <a:t>‹nr.›</a:t>
            </a:fld>
            <a:endParaRPr lang="da-DK"/>
          </a:p>
        </p:txBody>
      </p:sp>
      <p:sp>
        <p:nvSpPr>
          <p:cNvPr id="27" name="Pladsholder til tekst 25">
            <a:extLst>
              <a:ext uri="{FF2B5EF4-FFF2-40B4-BE49-F238E27FC236}">
                <a16:creationId xmlns:a16="http://schemas.microsoft.com/office/drawing/2014/main" id="{7E328DB0-D274-1264-7DE6-F50510258EED}"/>
              </a:ext>
            </a:extLst>
          </p:cNvPr>
          <p:cNvSpPr>
            <a:spLocks noGrp="1"/>
          </p:cNvSpPr>
          <p:nvPr>
            <p:ph type="body" sz="quarter" idx="16"/>
          </p:nvPr>
        </p:nvSpPr>
        <p:spPr>
          <a:xfrm>
            <a:off x="270000" y="2286453"/>
            <a:ext cx="2706688" cy="703263"/>
          </a:xfrm>
        </p:spPr>
        <p:txBody>
          <a:bodyPr/>
          <a:lstStyle>
            <a:lvl1pPr marL="0" indent="0">
              <a:buFontTx/>
              <a:buNone/>
              <a:defRPr sz="1800" b="1"/>
            </a:lvl1pPr>
          </a:lstStyle>
          <a:p>
            <a:pPr lvl="0"/>
            <a:r>
              <a:rPr lang="da-DK" dirty="0"/>
              <a:t>Klik for at redigere teksttypografierne i masteren</a:t>
            </a:r>
          </a:p>
        </p:txBody>
      </p:sp>
      <p:sp>
        <p:nvSpPr>
          <p:cNvPr id="28" name="Pladsholder til tekst 25">
            <a:extLst>
              <a:ext uri="{FF2B5EF4-FFF2-40B4-BE49-F238E27FC236}">
                <a16:creationId xmlns:a16="http://schemas.microsoft.com/office/drawing/2014/main" id="{6A1EB9FD-8629-0780-136A-A369DB399F3C}"/>
              </a:ext>
            </a:extLst>
          </p:cNvPr>
          <p:cNvSpPr>
            <a:spLocks noGrp="1"/>
          </p:cNvSpPr>
          <p:nvPr>
            <p:ph type="body" sz="quarter" idx="17"/>
          </p:nvPr>
        </p:nvSpPr>
        <p:spPr>
          <a:xfrm>
            <a:off x="270000" y="3429001"/>
            <a:ext cx="2706688" cy="2757488"/>
          </a:xfrm>
        </p:spPr>
        <p:txBody>
          <a:bodyPr/>
          <a:lstStyle>
            <a:lvl1pPr marL="180000" indent="-180000">
              <a:spcBef>
                <a:spcPts val="0"/>
              </a:spcBef>
              <a:spcAft>
                <a:spcPts val="600"/>
              </a:spcAft>
              <a:defRPr sz="1000"/>
            </a:lvl1pPr>
          </a:lstStyle>
          <a:p>
            <a:pPr lvl="0"/>
            <a:r>
              <a:rPr lang="da-DK" dirty="0"/>
              <a:t>Klik for at redigere teksttypografierne i masteren</a:t>
            </a:r>
          </a:p>
        </p:txBody>
      </p:sp>
      <p:sp>
        <p:nvSpPr>
          <p:cNvPr id="30" name="Pladsholder til tekst 25">
            <a:extLst>
              <a:ext uri="{FF2B5EF4-FFF2-40B4-BE49-F238E27FC236}">
                <a16:creationId xmlns:a16="http://schemas.microsoft.com/office/drawing/2014/main" id="{98EE2543-196F-EA4B-CD87-A7AFCBE5E2BE}"/>
              </a:ext>
            </a:extLst>
          </p:cNvPr>
          <p:cNvSpPr>
            <a:spLocks noGrp="1"/>
          </p:cNvSpPr>
          <p:nvPr>
            <p:ph type="body" sz="quarter" idx="19"/>
          </p:nvPr>
        </p:nvSpPr>
        <p:spPr>
          <a:xfrm>
            <a:off x="3246688" y="2286453"/>
            <a:ext cx="2706688" cy="703263"/>
          </a:xfrm>
        </p:spPr>
        <p:txBody>
          <a:bodyPr/>
          <a:lstStyle>
            <a:lvl1pPr marL="0" indent="0">
              <a:buFontTx/>
              <a:buNone/>
              <a:defRPr sz="1800" b="1"/>
            </a:lvl1pPr>
          </a:lstStyle>
          <a:p>
            <a:pPr lvl="0"/>
            <a:r>
              <a:rPr lang="da-DK" dirty="0"/>
              <a:t>Klik for at redigere teksttypografierne i masteren</a:t>
            </a:r>
          </a:p>
        </p:txBody>
      </p:sp>
      <p:sp>
        <p:nvSpPr>
          <p:cNvPr id="31" name="Pladsholder til tekst 25">
            <a:extLst>
              <a:ext uri="{FF2B5EF4-FFF2-40B4-BE49-F238E27FC236}">
                <a16:creationId xmlns:a16="http://schemas.microsoft.com/office/drawing/2014/main" id="{6A986DBB-7DFF-F446-9AEB-3738D431E65E}"/>
              </a:ext>
            </a:extLst>
          </p:cNvPr>
          <p:cNvSpPr>
            <a:spLocks noGrp="1"/>
          </p:cNvSpPr>
          <p:nvPr>
            <p:ph type="body" sz="quarter" idx="20"/>
          </p:nvPr>
        </p:nvSpPr>
        <p:spPr>
          <a:xfrm>
            <a:off x="3246688" y="3429001"/>
            <a:ext cx="2706688" cy="2757488"/>
          </a:xfrm>
        </p:spPr>
        <p:txBody>
          <a:bodyPr/>
          <a:lstStyle>
            <a:lvl1pPr marL="180000" indent="-180000">
              <a:spcBef>
                <a:spcPts val="0"/>
              </a:spcBef>
              <a:spcAft>
                <a:spcPts val="600"/>
              </a:spcAft>
              <a:defRPr sz="1000"/>
            </a:lvl1pPr>
          </a:lstStyle>
          <a:p>
            <a:pPr lvl="0"/>
            <a:r>
              <a:rPr lang="da-DK" dirty="0"/>
              <a:t>Klik for at redigere teksttypografierne i masteren</a:t>
            </a:r>
          </a:p>
        </p:txBody>
      </p:sp>
      <p:sp>
        <p:nvSpPr>
          <p:cNvPr id="33" name="Pladsholder til tekst 25">
            <a:extLst>
              <a:ext uri="{FF2B5EF4-FFF2-40B4-BE49-F238E27FC236}">
                <a16:creationId xmlns:a16="http://schemas.microsoft.com/office/drawing/2014/main" id="{6F0D01CD-CE49-EA9F-108D-921082896BAB}"/>
              </a:ext>
            </a:extLst>
          </p:cNvPr>
          <p:cNvSpPr>
            <a:spLocks noGrp="1"/>
          </p:cNvSpPr>
          <p:nvPr>
            <p:ph type="body" sz="quarter" idx="22"/>
          </p:nvPr>
        </p:nvSpPr>
        <p:spPr>
          <a:xfrm>
            <a:off x="6238626" y="2286453"/>
            <a:ext cx="2706688" cy="703263"/>
          </a:xfrm>
        </p:spPr>
        <p:txBody>
          <a:bodyPr/>
          <a:lstStyle>
            <a:lvl1pPr marL="0" indent="0">
              <a:buFontTx/>
              <a:buNone/>
              <a:defRPr sz="1800" b="1"/>
            </a:lvl1pPr>
          </a:lstStyle>
          <a:p>
            <a:pPr lvl="0"/>
            <a:r>
              <a:rPr lang="da-DK" dirty="0"/>
              <a:t>Klik for at redigere teksttypografierne i masteren</a:t>
            </a:r>
          </a:p>
        </p:txBody>
      </p:sp>
      <p:sp>
        <p:nvSpPr>
          <p:cNvPr id="34" name="Pladsholder til tekst 25">
            <a:extLst>
              <a:ext uri="{FF2B5EF4-FFF2-40B4-BE49-F238E27FC236}">
                <a16:creationId xmlns:a16="http://schemas.microsoft.com/office/drawing/2014/main" id="{64C0C388-8B68-80C8-BC52-DD12F5F9B4F8}"/>
              </a:ext>
            </a:extLst>
          </p:cNvPr>
          <p:cNvSpPr>
            <a:spLocks noGrp="1"/>
          </p:cNvSpPr>
          <p:nvPr>
            <p:ph type="body" sz="quarter" idx="23"/>
          </p:nvPr>
        </p:nvSpPr>
        <p:spPr>
          <a:xfrm>
            <a:off x="6238626" y="3429001"/>
            <a:ext cx="2706688" cy="2757488"/>
          </a:xfrm>
        </p:spPr>
        <p:txBody>
          <a:bodyPr/>
          <a:lstStyle>
            <a:lvl1pPr marL="180000" indent="-180000">
              <a:spcBef>
                <a:spcPts val="0"/>
              </a:spcBef>
              <a:spcAft>
                <a:spcPts val="600"/>
              </a:spcAft>
              <a:defRPr sz="1000"/>
            </a:lvl1pPr>
          </a:lstStyle>
          <a:p>
            <a:pPr lvl="0"/>
            <a:r>
              <a:rPr lang="da-DK" dirty="0"/>
              <a:t>Klik for at redigere teksttypografierne i masteren</a:t>
            </a:r>
          </a:p>
        </p:txBody>
      </p:sp>
      <p:sp>
        <p:nvSpPr>
          <p:cNvPr id="36" name="Pladsholder til tekst 25">
            <a:extLst>
              <a:ext uri="{FF2B5EF4-FFF2-40B4-BE49-F238E27FC236}">
                <a16:creationId xmlns:a16="http://schemas.microsoft.com/office/drawing/2014/main" id="{7CF3EFFB-787A-A9F3-7CAF-F5630C43FB51}"/>
              </a:ext>
            </a:extLst>
          </p:cNvPr>
          <p:cNvSpPr>
            <a:spLocks noGrp="1"/>
          </p:cNvSpPr>
          <p:nvPr>
            <p:ph type="body" sz="quarter" idx="25"/>
          </p:nvPr>
        </p:nvSpPr>
        <p:spPr>
          <a:xfrm>
            <a:off x="9215312" y="2286453"/>
            <a:ext cx="2706688" cy="703263"/>
          </a:xfrm>
        </p:spPr>
        <p:txBody>
          <a:bodyPr/>
          <a:lstStyle>
            <a:lvl1pPr marL="0" indent="0">
              <a:buFontTx/>
              <a:buNone/>
              <a:defRPr sz="1800" b="1"/>
            </a:lvl1pPr>
          </a:lstStyle>
          <a:p>
            <a:pPr lvl="0"/>
            <a:r>
              <a:rPr lang="da-DK" dirty="0"/>
              <a:t>Klik for at redigere teksttypografierne i masteren</a:t>
            </a:r>
          </a:p>
        </p:txBody>
      </p:sp>
      <p:sp>
        <p:nvSpPr>
          <p:cNvPr id="37" name="Pladsholder til tekst 25">
            <a:extLst>
              <a:ext uri="{FF2B5EF4-FFF2-40B4-BE49-F238E27FC236}">
                <a16:creationId xmlns:a16="http://schemas.microsoft.com/office/drawing/2014/main" id="{FBBCABF2-4CFA-6397-6E2C-8443EA006FAF}"/>
              </a:ext>
            </a:extLst>
          </p:cNvPr>
          <p:cNvSpPr>
            <a:spLocks noGrp="1"/>
          </p:cNvSpPr>
          <p:nvPr>
            <p:ph type="body" sz="quarter" idx="26"/>
          </p:nvPr>
        </p:nvSpPr>
        <p:spPr>
          <a:xfrm>
            <a:off x="9215312" y="3429001"/>
            <a:ext cx="2706688" cy="2757488"/>
          </a:xfrm>
        </p:spPr>
        <p:txBody>
          <a:bodyPr/>
          <a:lstStyle>
            <a:lvl1pPr marL="180000" indent="-180000">
              <a:spcBef>
                <a:spcPts val="0"/>
              </a:spcBef>
              <a:spcAft>
                <a:spcPts val="600"/>
              </a:spcAft>
              <a:defRPr sz="1000"/>
            </a:lvl1pPr>
          </a:lstStyle>
          <a:p>
            <a:pPr lvl="0"/>
            <a:r>
              <a:rPr lang="da-DK" dirty="0"/>
              <a:t>Klik for at redigere teksttypografierne i masteren</a:t>
            </a:r>
          </a:p>
        </p:txBody>
      </p:sp>
      <p:sp>
        <p:nvSpPr>
          <p:cNvPr id="3" name="Pladsholder til tekst 12">
            <a:extLst>
              <a:ext uri="{FF2B5EF4-FFF2-40B4-BE49-F238E27FC236}">
                <a16:creationId xmlns:a16="http://schemas.microsoft.com/office/drawing/2014/main" id="{3949CB64-8AA1-A9A7-4591-30278CCACD02}"/>
              </a:ext>
            </a:extLst>
          </p:cNvPr>
          <p:cNvSpPr>
            <a:spLocks noGrp="1"/>
          </p:cNvSpPr>
          <p:nvPr>
            <p:ph type="body" sz="quarter" idx="13"/>
          </p:nvPr>
        </p:nvSpPr>
        <p:spPr>
          <a:xfrm>
            <a:off x="270000" y="248108"/>
            <a:ext cx="4508666" cy="1073150"/>
          </a:xfrm>
        </p:spPr>
        <p:txBody>
          <a:bodyPr/>
          <a:lstStyle>
            <a:lvl1pPr marL="0" indent="0">
              <a:buFontTx/>
              <a:buNone/>
              <a:defRPr sz="2000" b="0" cap="all" baseline="0">
                <a:latin typeface="+mj-lt"/>
              </a:defRPr>
            </a:lvl1pPr>
          </a:lstStyle>
          <a:p>
            <a:pPr lvl="0"/>
            <a:r>
              <a:rPr lang="da-DK" dirty="0"/>
              <a:t>Klik for at redigere teksttypografierne i masteren</a:t>
            </a:r>
          </a:p>
        </p:txBody>
      </p:sp>
    </p:spTree>
    <p:extLst>
      <p:ext uri="{BB962C8B-B14F-4D97-AF65-F5344CB8AC3E}">
        <p14:creationId xmlns:p14="http://schemas.microsoft.com/office/powerpoint/2010/main" val="3898046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re kolonner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D6F2F7-8FD4-04EB-E48F-F2BACAA50718}"/>
              </a:ext>
            </a:extLst>
          </p:cNvPr>
          <p:cNvSpPr>
            <a:spLocks noGrp="1"/>
          </p:cNvSpPr>
          <p:nvPr>
            <p:ph type="title"/>
          </p:nvPr>
        </p:nvSpPr>
        <p:spPr>
          <a:xfrm>
            <a:off x="270000" y="185740"/>
            <a:ext cx="11668000" cy="1643060"/>
          </a:xfrm>
        </p:spPr>
        <p:txBody>
          <a:bodyPr anchor="t" anchorCtr="0"/>
          <a:lstStyle>
            <a:lvl1pPr>
              <a:defRPr sz="6000" cap="all" baseline="0"/>
            </a:lvl1pPr>
          </a:lstStyle>
          <a:p>
            <a:r>
              <a:rPr lang="da-DK" dirty="0"/>
              <a:t>Klik for at redigere titeltypografien i masteren</a:t>
            </a:r>
          </a:p>
        </p:txBody>
      </p:sp>
      <p:sp>
        <p:nvSpPr>
          <p:cNvPr id="7" name="Pladsholder til dato 6">
            <a:extLst>
              <a:ext uri="{FF2B5EF4-FFF2-40B4-BE49-F238E27FC236}">
                <a16:creationId xmlns:a16="http://schemas.microsoft.com/office/drawing/2014/main" id="{3AA1A700-6F7A-B9E0-7EFD-98BA57D1EC49}"/>
              </a:ext>
            </a:extLst>
          </p:cNvPr>
          <p:cNvSpPr>
            <a:spLocks noGrp="1"/>
          </p:cNvSpPr>
          <p:nvPr>
            <p:ph type="dt" sz="half" idx="10"/>
          </p:nvPr>
        </p:nvSpPr>
        <p:spPr/>
        <p:txBody>
          <a:bodyPr/>
          <a:lstStyle/>
          <a:p>
            <a:fld id="{60FFE180-342D-4DE8-9542-1E50D72122CD}" type="datetime5">
              <a:rPr lang="da-DK" smtClean="0"/>
              <a:t>november 2025</a:t>
            </a:fld>
            <a:endParaRPr lang="da-DK" dirty="0"/>
          </a:p>
        </p:txBody>
      </p:sp>
      <p:sp>
        <p:nvSpPr>
          <p:cNvPr id="8" name="Pladsholder til sidefod 7">
            <a:extLst>
              <a:ext uri="{FF2B5EF4-FFF2-40B4-BE49-F238E27FC236}">
                <a16:creationId xmlns:a16="http://schemas.microsoft.com/office/drawing/2014/main" id="{EC62E676-D2AF-062E-EE94-EAB31D93B139}"/>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A3103C27-C7BA-15A2-6C5E-70BD78275622}"/>
              </a:ext>
            </a:extLst>
          </p:cNvPr>
          <p:cNvSpPr>
            <a:spLocks noGrp="1"/>
          </p:cNvSpPr>
          <p:nvPr>
            <p:ph type="sldNum" sz="quarter" idx="12"/>
          </p:nvPr>
        </p:nvSpPr>
        <p:spPr/>
        <p:txBody>
          <a:bodyPr/>
          <a:lstStyle/>
          <a:p>
            <a:fld id="{F4781EAC-78B3-44ED-85DE-5B6C0B0E8165}" type="slidenum">
              <a:rPr lang="da-DK" smtClean="0"/>
              <a:pPr/>
              <a:t>‹nr.›</a:t>
            </a:fld>
            <a:endParaRPr lang="da-DK"/>
          </a:p>
        </p:txBody>
      </p:sp>
      <p:sp>
        <p:nvSpPr>
          <p:cNvPr id="26" name="Pladsholder til tekst 25">
            <a:extLst>
              <a:ext uri="{FF2B5EF4-FFF2-40B4-BE49-F238E27FC236}">
                <a16:creationId xmlns:a16="http://schemas.microsoft.com/office/drawing/2014/main" id="{4F1E3633-0C67-5E86-082E-08B74C7F2D9F}"/>
              </a:ext>
            </a:extLst>
          </p:cNvPr>
          <p:cNvSpPr>
            <a:spLocks noGrp="1"/>
          </p:cNvSpPr>
          <p:nvPr>
            <p:ph type="body" sz="quarter" idx="15" hasCustomPrompt="1"/>
          </p:nvPr>
        </p:nvSpPr>
        <p:spPr>
          <a:xfrm>
            <a:off x="270000" y="2209800"/>
            <a:ext cx="2573784" cy="703263"/>
          </a:xfrm>
        </p:spPr>
        <p:txBody>
          <a:bodyPr/>
          <a:lstStyle>
            <a:lvl1pPr marL="0" indent="0">
              <a:buFontTx/>
              <a:buNone/>
              <a:defRPr sz="6000" b="1"/>
            </a:lvl1pPr>
          </a:lstStyle>
          <a:p>
            <a:pPr lvl="0"/>
            <a:r>
              <a:rPr lang="da-DK" dirty="0"/>
              <a:t>#</a:t>
            </a:r>
          </a:p>
        </p:txBody>
      </p:sp>
      <p:sp>
        <p:nvSpPr>
          <p:cNvPr id="27" name="Pladsholder til tekst 25">
            <a:extLst>
              <a:ext uri="{FF2B5EF4-FFF2-40B4-BE49-F238E27FC236}">
                <a16:creationId xmlns:a16="http://schemas.microsoft.com/office/drawing/2014/main" id="{7E328DB0-D274-1264-7DE6-F50510258EED}"/>
              </a:ext>
            </a:extLst>
          </p:cNvPr>
          <p:cNvSpPr>
            <a:spLocks noGrp="1"/>
          </p:cNvSpPr>
          <p:nvPr>
            <p:ph type="body" sz="quarter" idx="16"/>
          </p:nvPr>
        </p:nvSpPr>
        <p:spPr>
          <a:xfrm>
            <a:off x="270000" y="3438902"/>
            <a:ext cx="2573784" cy="703263"/>
          </a:xfrm>
        </p:spPr>
        <p:txBody>
          <a:bodyPr/>
          <a:lstStyle>
            <a:lvl1pPr marL="0" indent="0">
              <a:buFontTx/>
              <a:buNone/>
              <a:defRPr sz="1800" b="1"/>
            </a:lvl1pPr>
          </a:lstStyle>
          <a:p>
            <a:pPr lvl="0"/>
            <a:r>
              <a:rPr lang="da-DK" dirty="0"/>
              <a:t>Klik for at redigere teksttypografierne i masteren</a:t>
            </a:r>
          </a:p>
        </p:txBody>
      </p:sp>
      <p:sp>
        <p:nvSpPr>
          <p:cNvPr id="28" name="Pladsholder til tekst 25">
            <a:extLst>
              <a:ext uri="{FF2B5EF4-FFF2-40B4-BE49-F238E27FC236}">
                <a16:creationId xmlns:a16="http://schemas.microsoft.com/office/drawing/2014/main" id="{6A1EB9FD-8629-0780-136A-A369DB399F3C}"/>
              </a:ext>
            </a:extLst>
          </p:cNvPr>
          <p:cNvSpPr>
            <a:spLocks noGrp="1"/>
          </p:cNvSpPr>
          <p:nvPr>
            <p:ph type="body" sz="quarter" idx="17"/>
          </p:nvPr>
        </p:nvSpPr>
        <p:spPr>
          <a:xfrm>
            <a:off x="270000" y="4571547"/>
            <a:ext cx="2573784" cy="1614941"/>
          </a:xfrm>
        </p:spPr>
        <p:txBody>
          <a:bodyPr/>
          <a:lstStyle>
            <a:lvl1pPr marL="180000" indent="-180000">
              <a:spcBef>
                <a:spcPts val="0"/>
              </a:spcBef>
              <a:spcAft>
                <a:spcPts val="300"/>
              </a:spcAft>
              <a:defRPr sz="1400"/>
            </a:lvl1pPr>
          </a:lstStyle>
          <a:p>
            <a:pPr lvl="0"/>
            <a:r>
              <a:rPr lang="da-DK" dirty="0"/>
              <a:t>Klik for at redigere teksttypografierne i masteren</a:t>
            </a:r>
          </a:p>
        </p:txBody>
      </p:sp>
      <p:sp>
        <p:nvSpPr>
          <p:cNvPr id="29" name="Pladsholder til tekst 25">
            <a:extLst>
              <a:ext uri="{FF2B5EF4-FFF2-40B4-BE49-F238E27FC236}">
                <a16:creationId xmlns:a16="http://schemas.microsoft.com/office/drawing/2014/main" id="{42CDDBB2-670C-E1CB-6862-78241384462F}"/>
              </a:ext>
            </a:extLst>
          </p:cNvPr>
          <p:cNvSpPr>
            <a:spLocks noGrp="1"/>
          </p:cNvSpPr>
          <p:nvPr>
            <p:ph type="body" sz="quarter" idx="18" hasCustomPrompt="1"/>
          </p:nvPr>
        </p:nvSpPr>
        <p:spPr>
          <a:xfrm>
            <a:off x="2965950" y="2209800"/>
            <a:ext cx="2573784" cy="703263"/>
          </a:xfrm>
        </p:spPr>
        <p:txBody>
          <a:bodyPr/>
          <a:lstStyle>
            <a:lvl1pPr marL="0" indent="0">
              <a:buFontTx/>
              <a:buNone/>
              <a:defRPr sz="6000" b="1"/>
            </a:lvl1pPr>
          </a:lstStyle>
          <a:p>
            <a:pPr lvl="0"/>
            <a:r>
              <a:rPr lang="da-DK" dirty="0"/>
              <a:t>#</a:t>
            </a:r>
          </a:p>
        </p:txBody>
      </p:sp>
      <p:sp>
        <p:nvSpPr>
          <p:cNvPr id="30" name="Pladsholder til tekst 25">
            <a:extLst>
              <a:ext uri="{FF2B5EF4-FFF2-40B4-BE49-F238E27FC236}">
                <a16:creationId xmlns:a16="http://schemas.microsoft.com/office/drawing/2014/main" id="{98EE2543-196F-EA4B-CD87-A7AFCBE5E2BE}"/>
              </a:ext>
            </a:extLst>
          </p:cNvPr>
          <p:cNvSpPr>
            <a:spLocks noGrp="1"/>
          </p:cNvSpPr>
          <p:nvPr>
            <p:ph type="body" sz="quarter" idx="19"/>
          </p:nvPr>
        </p:nvSpPr>
        <p:spPr>
          <a:xfrm>
            <a:off x="2965950" y="3438902"/>
            <a:ext cx="2573784" cy="703263"/>
          </a:xfrm>
        </p:spPr>
        <p:txBody>
          <a:bodyPr/>
          <a:lstStyle>
            <a:lvl1pPr marL="0" indent="0">
              <a:buFontTx/>
              <a:buNone/>
              <a:defRPr sz="1800" b="1"/>
            </a:lvl1pPr>
          </a:lstStyle>
          <a:p>
            <a:pPr lvl="0"/>
            <a:r>
              <a:rPr lang="da-DK" dirty="0"/>
              <a:t>Klik for at redigere teksttypografierne i masteren</a:t>
            </a:r>
          </a:p>
        </p:txBody>
      </p:sp>
      <p:sp>
        <p:nvSpPr>
          <p:cNvPr id="31" name="Pladsholder til tekst 25">
            <a:extLst>
              <a:ext uri="{FF2B5EF4-FFF2-40B4-BE49-F238E27FC236}">
                <a16:creationId xmlns:a16="http://schemas.microsoft.com/office/drawing/2014/main" id="{6A986DBB-7DFF-F446-9AEB-3738D431E65E}"/>
              </a:ext>
            </a:extLst>
          </p:cNvPr>
          <p:cNvSpPr>
            <a:spLocks noGrp="1"/>
          </p:cNvSpPr>
          <p:nvPr>
            <p:ph type="body" sz="quarter" idx="20"/>
          </p:nvPr>
        </p:nvSpPr>
        <p:spPr>
          <a:xfrm>
            <a:off x="2965950" y="4571547"/>
            <a:ext cx="2573784" cy="1614941"/>
          </a:xfrm>
        </p:spPr>
        <p:txBody>
          <a:bodyPr/>
          <a:lstStyle>
            <a:lvl1pPr marL="180000" indent="-180000">
              <a:spcBef>
                <a:spcPts val="0"/>
              </a:spcBef>
              <a:spcAft>
                <a:spcPts val="300"/>
              </a:spcAft>
              <a:defRPr sz="1400"/>
            </a:lvl1pPr>
          </a:lstStyle>
          <a:p>
            <a:pPr lvl="0"/>
            <a:r>
              <a:rPr lang="da-DK" dirty="0"/>
              <a:t>Klik for at redigere teksttypografierne i masteren</a:t>
            </a:r>
          </a:p>
        </p:txBody>
      </p:sp>
      <p:sp>
        <p:nvSpPr>
          <p:cNvPr id="32" name="Pladsholder til tekst 25">
            <a:extLst>
              <a:ext uri="{FF2B5EF4-FFF2-40B4-BE49-F238E27FC236}">
                <a16:creationId xmlns:a16="http://schemas.microsoft.com/office/drawing/2014/main" id="{BEB72CBF-6A05-6E5E-9640-1CC309794CA7}"/>
              </a:ext>
            </a:extLst>
          </p:cNvPr>
          <p:cNvSpPr>
            <a:spLocks noGrp="1"/>
          </p:cNvSpPr>
          <p:nvPr>
            <p:ph type="body" sz="quarter" idx="21" hasCustomPrompt="1"/>
          </p:nvPr>
        </p:nvSpPr>
        <p:spPr>
          <a:xfrm>
            <a:off x="5957888" y="2209800"/>
            <a:ext cx="2573784" cy="703263"/>
          </a:xfrm>
        </p:spPr>
        <p:txBody>
          <a:bodyPr/>
          <a:lstStyle>
            <a:lvl1pPr marL="0" indent="0">
              <a:buFontTx/>
              <a:buNone/>
              <a:defRPr sz="6000" b="1"/>
            </a:lvl1pPr>
          </a:lstStyle>
          <a:p>
            <a:pPr lvl="0"/>
            <a:r>
              <a:rPr lang="da-DK" dirty="0"/>
              <a:t>#</a:t>
            </a:r>
          </a:p>
        </p:txBody>
      </p:sp>
      <p:sp>
        <p:nvSpPr>
          <p:cNvPr id="33" name="Pladsholder til tekst 25">
            <a:extLst>
              <a:ext uri="{FF2B5EF4-FFF2-40B4-BE49-F238E27FC236}">
                <a16:creationId xmlns:a16="http://schemas.microsoft.com/office/drawing/2014/main" id="{6F0D01CD-CE49-EA9F-108D-921082896BAB}"/>
              </a:ext>
            </a:extLst>
          </p:cNvPr>
          <p:cNvSpPr>
            <a:spLocks noGrp="1"/>
          </p:cNvSpPr>
          <p:nvPr>
            <p:ph type="body" sz="quarter" idx="22"/>
          </p:nvPr>
        </p:nvSpPr>
        <p:spPr>
          <a:xfrm>
            <a:off x="5957888" y="3438902"/>
            <a:ext cx="2573784" cy="703263"/>
          </a:xfrm>
        </p:spPr>
        <p:txBody>
          <a:bodyPr/>
          <a:lstStyle>
            <a:lvl1pPr marL="0" indent="0">
              <a:buFontTx/>
              <a:buNone/>
              <a:defRPr sz="1800" b="1"/>
            </a:lvl1pPr>
          </a:lstStyle>
          <a:p>
            <a:pPr lvl="0"/>
            <a:r>
              <a:rPr lang="da-DK" dirty="0"/>
              <a:t>Klik for at redigere teksttypografierne i masteren</a:t>
            </a:r>
          </a:p>
        </p:txBody>
      </p:sp>
      <p:sp>
        <p:nvSpPr>
          <p:cNvPr id="34" name="Pladsholder til tekst 25">
            <a:extLst>
              <a:ext uri="{FF2B5EF4-FFF2-40B4-BE49-F238E27FC236}">
                <a16:creationId xmlns:a16="http://schemas.microsoft.com/office/drawing/2014/main" id="{64C0C388-8B68-80C8-BC52-DD12F5F9B4F8}"/>
              </a:ext>
            </a:extLst>
          </p:cNvPr>
          <p:cNvSpPr>
            <a:spLocks noGrp="1"/>
          </p:cNvSpPr>
          <p:nvPr>
            <p:ph type="body" sz="quarter" idx="23"/>
          </p:nvPr>
        </p:nvSpPr>
        <p:spPr>
          <a:xfrm>
            <a:off x="5957888" y="4571547"/>
            <a:ext cx="2573784" cy="1614941"/>
          </a:xfrm>
        </p:spPr>
        <p:txBody>
          <a:bodyPr/>
          <a:lstStyle>
            <a:lvl1pPr marL="180000" indent="-180000">
              <a:spcBef>
                <a:spcPts val="0"/>
              </a:spcBef>
              <a:spcAft>
                <a:spcPts val="300"/>
              </a:spcAft>
              <a:defRPr sz="1400"/>
            </a:lvl1pPr>
          </a:lstStyle>
          <a:p>
            <a:pPr lvl="0"/>
            <a:r>
              <a:rPr lang="da-DK" dirty="0"/>
              <a:t>Klik for at redigere teksttypografierne i masteren</a:t>
            </a:r>
          </a:p>
        </p:txBody>
      </p:sp>
      <p:sp>
        <p:nvSpPr>
          <p:cNvPr id="35" name="Pladsholder til tekst 25">
            <a:extLst>
              <a:ext uri="{FF2B5EF4-FFF2-40B4-BE49-F238E27FC236}">
                <a16:creationId xmlns:a16="http://schemas.microsoft.com/office/drawing/2014/main" id="{693BD79A-4629-C0F2-EAC9-F1FD119C5B71}"/>
              </a:ext>
            </a:extLst>
          </p:cNvPr>
          <p:cNvSpPr>
            <a:spLocks noGrp="1"/>
          </p:cNvSpPr>
          <p:nvPr>
            <p:ph type="body" sz="quarter" idx="24" hasCustomPrompt="1"/>
          </p:nvPr>
        </p:nvSpPr>
        <p:spPr>
          <a:xfrm>
            <a:off x="8934574" y="2209800"/>
            <a:ext cx="2573784" cy="703263"/>
          </a:xfrm>
        </p:spPr>
        <p:txBody>
          <a:bodyPr/>
          <a:lstStyle>
            <a:lvl1pPr marL="0" indent="0">
              <a:buFontTx/>
              <a:buNone/>
              <a:defRPr sz="6000" b="1"/>
            </a:lvl1pPr>
          </a:lstStyle>
          <a:p>
            <a:pPr lvl="0"/>
            <a:r>
              <a:rPr lang="da-DK" dirty="0"/>
              <a:t>#</a:t>
            </a:r>
          </a:p>
        </p:txBody>
      </p:sp>
      <p:sp>
        <p:nvSpPr>
          <p:cNvPr id="36" name="Pladsholder til tekst 25">
            <a:extLst>
              <a:ext uri="{FF2B5EF4-FFF2-40B4-BE49-F238E27FC236}">
                <a16:creationId xmlns:a16="http://schemas.microsoft.com/office/drawing/2014/main" id="{7CF3EFFB-787A-A9F3-7CAF-F5630C43FB51}"/>
              </a:ext>
            </a:extLst>
          </p:cNvPr>
          <p:cNvSpPr>
            <a:spLocks noGrp="1"/>
          </p:cNvSpPr>
          <p:nvPr>
            <p:ph type="body" sz="quarter" idx="25"/>
          </p:nvPr>
        </p:nvSpPr>
        <p:spPr>
          <a:xfrm>
            <a:off x="8934574" y="3438902"/>
            <a:ext cx="2573784" cy="703263"/>
          </a:xfrm>
        </p:spPr>
        <p:txBody>
          <a:bodyPr/>
          <a:lstStyle>
            <a:lvl1pPr marL="0" indent="0">
              <a:buFontTx/>
              <a:buNone/>
              <a:defRPr sz="1800" b="1"/>
            </a:lvl1pPr>
          </a:lstStyle>
          <a:p>
            <a:pPr lvl="0"/>
            <a:r>
              <a:rPr lang="da-DK" dirty="0"/>
              <a:t>Klik for at redigere teksttypografierne i masteren</a:t>
            </a:r>
          </a:p>
        </p:txBody>
      </p:sp>
      <p:sp>
        <p:nvSpPr>
          <p:cNvPr id="37" name="Pladsholder til tekst 25">
            <a:extLst>
              <a:ext uri="{FF2B5EF4-FFF2-40B4-BE49-F238E27FC236}">
                <a16:creationId xmlns:a16="http://schemas.microsoft.com/office/drawing/2014/main" id="{FBBCABF2-4CFA-6397-6E2C-8443EA006FAF}"/>
              </a:ext>
            </a:extLst>
          </p:cNvPr>
          <p:cNvSpPr>
            <a:spLocks noGrp="1"/>
          </p:cNvSpPr>
          <p:nvPr>
            <p:ph type="body" sz="quarter" idx="26"/>
          </p:nvPr>
        </p:nvSpPr>
        <p:spPr>
          <a:xfrm>
            <a:off x="8934574" y="4571547"/>
            <a:ext cx="2573784" cy="1614941"/>
          </a:xfrm>
        </p:spPr>
        <p:txBody>
          <a:bodyPr/>
          <a:lstStyle>
            <a:lvl1pPr marL="180000" indent="-180000">
              <a:spcBef>
                <a:spcPts val="0"/>
              </a:spcBef>
              <a:spcAft>
                <a:spcPts val="300"/>
              </a:spcAft>
              <a:defRPr sz="1400"/>
            </a:lvl1pPr>
          </a:lstStyle>
          <a:p>
            <a:pPr lvl="0"/>
            <a:r>
              <a:rPr lang="da-DK" dirty="0"/>
              <a:t>Klik for at redigere teksttypografierne i masteren</a:t>
            </a:r>
          </a:p>
        </p:txBody>
      </p:sp>
    </p:spTree>
    <p:extLst>
      <p:ext uri="{BB962C8B-B14F-4D97-AF65-F5344CB8AC3E}">
        <p14:creationId xmlns:p14="http://schemas.microsoft.com/office/powerpoint/2010/main" val="2065789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re kolonner C">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D6F2F7-8FD4-04EB-E48F-F2BACAA50718}"/>
              </a:ext>
            </a:extLst>
          </p:cNvPr>
          <p:cNvSpPr>
            <a:spLocks noGrp="1"/>
          </p:cNvSpPr>
          <p:nvPr>
            <p:ph type="title"/>
          </p:nvPr>
        </p:nvSpPr>
        <p:spPr>
          <a:xfrm>
            <a:off x="270000" y="1421546"/>
            <a:ext cx="11672763" cy="1361343"/>
          </a:xfrm>
        </p:spPr>
        <p:txBody>
          <a:bodyPr anchor="b"/>
          <a:lstStyle>
            <a:lvl1pPr>
              <a:defRPr sz="4000" cap="none" baseline="0"/>
            </a:lvl1pPr>
          </a:lstStyle>
          <a:p>
            <a:r>
              <a:rPr lang="da-DK" dirty="0"/>
              <a:t>Klik for at redigere titeltypografien i masteren</a:t>
            </a:r>
          </a:p>
        </p:txBody>
      </p:sp>
      <p:sp>
        <p:nvSpPr>
          <p:cNvPr id="7" name="Pladsholder til dato 6">
            <a:extLst>
              <a:ext uri="{FF2B5EF4-FFF2-40B4-BE49-F238E27FC236}">
                <a16:creationId xmlns:a16="http://schemas.microsoft.com/office/drawing/2014/main" id="{3AA1A700-6F7A-B9E0-7EFD-98BA57D1EC49}"/>
              </a:ext>
            </a:extLst>
          </p:cNvPr>
          <p:cNvSpPr>
            <a:spLocks noGrp="1"/>
          </p:cNvSpPr>
          <p:nvPr>
            <p:ph type="dt" sz="half" idx="10"/>
          </p:nvPr>
        </p:nvSpPr>
        <p:spPr/>
        <p:txBody>
          <a:bodyPr/>
          <a:lstStyle/>
          <a:p>
            <a:fld id="{60FFE180-342D-4DE8-9542-1E50D72122CD}" type="datetime5">
              <a:rPr lang="da-DK" smtClean="0"/>
              <a:t>november 2025</a:t>
            </a:fld>
            <a:endParaRPr lang="da-DK" dirty="0"/>
          </a:p>
        </p:txBody>
      </p:sp>
      <p:sp>
        <p:nvSpPr>
          <p:cNvPr id="8" name="Pladsholder til sidefod 7">
            <a:extLst>
              <a:ext uri="{FF2B5EF4-FFF2-40B4-BE49-F238E27FC236}">
                <a16:creationId xmlns:a16="http://schemas.microsoft.com/office/drawing/2014/main" id="{EC62E676-D2AF-062E-EE94-EAB31D93B139}"/>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A3103C27-C7BA-15A2-6C5E-70BD78275622}"/>
              </a:ext>
            </a:extLst>
          </p:cNvPr>
          <p:cNvSpPr>
            <a:spLocks noGrp="1"/>
          </p:cNvSpPr>
          <p:nvPr>
            <p:ph type="sldNum" sz="quarter" idx="12"/>
          </p:nvPr>
        </p:nvSpPr>
        <p:spPr/>
        <p:txBody>
          <a:bodyPr/>
          <a:lstStyle/>
          <a:p>
            <a:fld id="{F4781EAC-78B3-44ED-85DE-5B6C0B0E8165}" type="slidenum">
              <a:rPr lang="da-DK" smtClean="0"/>
              <a:pPr/>
              <a:t>‹nr.›</a:t>
            </a:fld>
            <a:endParaRPr lang="da-DK"/>
          </a:p>
        </p:txBody>
      </p:sp>
      <p:sp>
        <p:nvSpPr>
          <p:cNvPr id="13" name="Pladsholder til tekst 12">
            <a:extLst>
              <a:ext uri="{FF2B5EF4-FFF2-40B4-BE49-F238E27FC236}">
                <a16:creationId xmlns:a16="http://schemas.microsoft.com/office/drawing/2014/main" id="{70EDCFCD-BA77-F69E-FD20-D822D5A013E1}"/>
              </a:ext>
            </a:extLst>
          </p:cNvPr>
          <p:cNvSpPr>
            <a:spLocks noGrp="1"/>
          </p:cNvSpPr>
          <p:nvPr>
            <p:ph type="body" sz="quarter" idx="13"/>
          </p:nvPr>
        </p:nvSpPr>
        <p:spPr>
          <a:xfrm>
            <a:off x="270000" y="248108"/>
            <a:ext cx="4508666" cy="1073150"/>
          </a:xfrm>
        </p:spPr>
        <p:txBody>
          <a:bodyPr/>
          <a:lstStyle>
            <a:lvl1pPr marL="0" indent="0">
              <a:buFontTx/>
              <a:buNone/>
              <a:defRPr sz="2000" b="0" cap="all" baseline="0">
                <a:latin typeface="+mj-lt"/>
              </a:defRPr>
            </a:lvl1pPr>
          </a:lstStyle>
          <a:p>
            <a:pPr lvl="0"/>
            <a:r>
              <a:rPr lang="da-DK" dirty="0"/>
              <a:t>Klik for at redigere teksttypografierne i masteren</a:t>
            </a:r>
          </a:p>
        </p:txBody>
      </p:sp>
      <p:sp>
        <p:nvSpPr>
          <p:cNvPr id="11" name="Pladsholder til tekst 25">
            <a:extLst>
              <a:ext uri="{FF2B5EF4-FFF2-40B4-BE49-F238E27FC236}">
                <a16:creationId xmlns:a16="http://schemas.microsoft.com/office/drawing/2014/main" id="{586CDE3D-A295-28FA-EFDF-723EDD7CC0A4}"/>
              </a:ext>
            </a:extLst>
          </p:cNvPr>
          <p:cNvSpPr>
            <a:spLocks noGrp="1"/>
          </p:cNvSpPr>
          <p:nvPr>
            <p:ph type="body" sz="quarter" idx="17"/>
          </p:nvPr>
        </p:nvSpPr>
        <p:spPr>
          <a:xfrm>
            <a:off x="263525" y="3428999"/>
            <a:ext cx="2706688" cy="101541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800" b="1"/>
            </a:lvl1pPr>
          </a:lstStyle>
          <a:p>
            <a:pPr lvl="0"/>
            <a:r>
              <a:rPr lang="da-DK" dirty="0"/>
              <a:t>Klik for at redigere teksttypografierne i masteren</a:t>
            </a:r>
          </a:p>
        </p:txBody>
      </p:sp>
      <p:sp>
        <p:nvSpPr>
          <p:cNvPr id="18" name="Pladsholder til tekst 25">
            <a:extLst>
              <a:ext uri="{FF2B5EF4-FFF2-40B4-BE49-F238E27FC236}">
                <a16:creationId xmlns:a16="http://schemas.microsoft.com/office/drawing/2014/main" id="{9E7AB1E3-D39A-4911-470C-067FA17B5750}"/>
              </a:ext>
            </a:extLst>
          </p:cNvPr>
          <p:cNvSpPr>
            <a:spLocks noGrp="1"/>
          </p:cNvSpPr>
          <p:nvPr>
            <p:ph type="body" sz="quarter" idx="18"/>
          </p:nvPr>
        </p:nvSpPr>
        <p:spPr>
          <a:xfrm>
            <a:off x="263525" y="4582814"/>
            <a:ext cx="2706688" cy="101541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800" b="1"/>
            </a:lvl1pPr>
          </a:lstStyle>
          <a:p>
            <a:pPr lvl="0"/>
            <a:r>
              <a:rPr lang="da-DK" dirty="0"/>
              <a:t>Klik for at redigere teksttypografierne i masteren</a:t>
            </a:r>
          </a:p>
        </p:txBody>
      </p:sp>
      <p:sp>
        <p:nvSpPr>
          <p:cNvPr id="19" name="Pladsholder til tekst 25">
            <a:extLst>
              <a:ext uri="{FF2B5EF4-FFF2-40B4-BE49-F238E27FC236}">
                <a16:creationId xmlns:a16="http://schemas.microsoft.com/office/drawing/2014/main" id="{D0BBB37E-DC74-D94F-E1D7-E563EB4CF874}"/>
              </a:ext>
            </a:extLst>
          </p:cNvPr>
          <p:cNvSpPr>
            <a:spLocks noGrp="1"/>
          </p:cNvSpPr>
          <p:nvPr>
            <p:ph type="body" sz="quarter" idx="19"/>
          </p:nvPr>
        </p:nvSpPr>
        <p:spPr>
          <a:xfrm>
            <a:off x="3254375" y="3428999"/>
            <a:ext cx="2706688" cy="101541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800" b="1"/>
            </a:lvl1pPr>
          </a:lstStyle>
          <a:p>
            <a:pPr lvl="0"/>
            <a:r>
              <a:rPr lang="da-DK" dirty="0"/>
              <a:t>Klik for at redigere teksttypografierne i masteren</a:t>
            </a:r>
          </a:p>
        </p:txBody>
      </p:sp>
      <p:sp>
        <p:nvSpPr>
          <p:cNvPr id="20" name="Pladsholder til tekst 25">
            <a:extLst>
              <a:ext uri="{FF2B5EF4-FFF2-40B4-BE49-F238E27FC236}">
                <a16:creationId xmlns:a16="http://schemas.microsoft.com/office/drawing/2014/main" id="{79378398-359C-9756-17E5-7A293C769D8B}"/>
              </a:ext>
            </a:extLst>
          </p:cNvPr>
          <p:cNvSpPr>
            <a:spLocks noGrp="1"/>
          </p:cNvSpPr>
          <p:nvPr>
            <p:ph type="body" sz="quarter" idx="20"/>
          </p:nvPr>
        </p:nvSpPr>
        <p:spPr>
          <a:xfrm>
            <a:off x="3254375" y="4582814"/>
            <a:ext cx="2706688" cy="101541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800" b="1"/>
            </a:lvl1pPr>
          </a:lstStyle>
          <a:p>
            <a:pPr lvl="0"/>
            <a:r>
              <a:rPr lang="da-DK" dirty="0"/>
              <a:t>Klik for at redigere teksttypografierne i masteren</a:t>
            </a:r>
          </a:p>
        </p:txBody>
      </p:sp>
      <p:sp>
        <p:nvSpPr>
          <p:cNvPr id="21" name="Pladsholder til tekst 25">
            <a:extLst>
              <a:ext uri="{FF2B5EF4-FFF2-40B4-BE49-F238E27FC236}">
                <a16:creationId xmlns:a16="http://schemas.microsoft.com/office/drawing/2014/main" id="{54D38CE3-C909-1F21-8204-2E9BFE2FE408}"/>
              </a:ext>
            </a:extLst>
          </p:cNvPr>
          <p:cNvSpPr>
            <a:spLocks noGrp="1"/>
          </p:cNvSpPr>
          <p:nvPr>
            <p:ph type="body" sz="quarter" idx="21"/>
          </p:nvPr>
        </p:nvSpPr>
        <p:spPr>
          <a:xfrm>
            <a:off x="6245225" y="3428999"/>
            <a:ext cx="2706688" cy="101541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800" b="1"/>
            </a:lvl1pPr>
          </a:lstStyle>
          <a:p>
            <a:pPr lvl="0"/>
            <a:r>
              <a:rPr lang="da-DK" dirty="0"/>
              <a:t>Klik for at redigere teksttypografierne i masteren</a:t>
            </a:r>
          </a:p>
        </p:txBody>
      </p:sp>
      <p:sp>
        <p:nvSpPr>
          <p:cNvPr id="22" name="Pladsholder til tekst 25">
            <a:extLst>
              <a:ext uri="{FF2B5EF4-FFF2-40B4-BE49-F238E27FC236}">
                <a16:creationId xmlns:a16="http://schemas.microsoft.com/office/drawing/2014/main" id="{8D52CA63-F149-BDB3-7F09-ED392D4A7C0F}"/>
              </a:ext>
            </a:extLst>
          </p:cNvPr>
          <p:cNvSpPr>
            <a:spLocks noGrp="1"/>
          </p:cNvSpPr>
          <p:nvPr>
            <p:ph type="body" sz="quarter" idx="22"/>
          </p:nvPr>
        </p:nvSpPr>
        <p:spPr>
          <a:xfrm>
            <a:off x="6245225" y="4582814"/>
            <a:ext cx="2706688" cy="101541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800" b="1"/>
            </a:lvl1pPr>
          </a:lstStyle>
          <a:p>
            <a:pPr lvl="0"/>
            <a:r>
              <a:rPr lang="da-DK" dirty="0"/>
              <a:t>Klik for at redigere teksttypografierne i masteren</a:t>
            </a:r>
          </a:p>
        </p:txBody>
      </p:sp>
      <p:sp>
        <p:nvSpPr>
          <p:cNvPr id="23" name="Pladsholder til tekst 25">
            <a:extLst>
              <a:ext uri="{FF2B5EF4-FFF2-40B4-BE49-F238E27FC236}">
                <a16:creationId xmlns:a16="http://schemas.microsoft.com/office/drawing/2014/main" id="{A2E1435F-EFB6-DC93-772A-60438259A344}"/>
              </a:ext>
            </a:extLst>
          </p:cNvPr>
          <p:cNvSpPr>
            <a:spLocks noGrp="1"/>
          </p:cNvSpPr>
          <p:nvPr>
            <p:ph type="body" sz="quarter" idx="23"/>
          </p:nvPr>
        </p:nvSpPr>
        <p:spPr>
          <a:xfrm>
            <a:off x="9236075" y="3428999"/>
            <a:ext cx="2706688" cy="101541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800" b="1"/>
            </a:lvl1pPr>
          </a:lstStyle>
          <a:p>
            <a:pPr lvl="0"/>
            <a:r>
              <a:rPr lang="da-DK" dirty="0"/>
              <a:t>Klik for at redigere teksttypografierne i masteren</a:t>
            </a:r>
          </a:p>
        </p:txBody>
      </p:sp>
      <p:sp>
        <p:nvSpPr>
          <p:cNvPr id="24" name="Pladsholder til tekst 25">
            <a:extLst>
              <a:ext uri="{FF2B5EF4-FFF2-40B4-BE49-F238E27FC236}">
                <a16:creationId xmlns:a16="http://schemas.microsoft.com/office/drawing/2014/main" id="{3A1018DA-3E69-FB6F-583D-CB186EA6EB67}"/>
              </a:ext>
            </a:extLst>
          </p:cNvPr>
          <p:cNvSpPr>
            <a:spLocks noGrp="1"/>
          </p:cNvSpPr>
          <p:nvPr>
            <p:ph type="body" sz="quarter" idx="24"/>
          </p:nvPr>
        </p:nvSpPr>
        <p:spPr>
          <a:xfrm>
            <a:off x="9236075" y="4582814"/>
            <a:ext cx="2706688" cy="101541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800" b="1"/>
            </a:lvl1pPr>
          </a:lstStyle>
          <a:p>
            <a:pPr lvl="0"/>
            <a:r>
              <a:rPr lang="da-DK" dirty="0"/>
              <a:t>Klik for at redigere teksttypografierne i masteren</a:t>
            </a:r>
          </a:p>
        </p:txBody>
      </p:sp>
    </p:spTree>
    <p:extLst>
      <p:ext uri="{BB962C8B-B14F-4D97-AF65-F5344CB8AC3E}">
        <p14:creationId xmlns:p14="http://schemas.microsoft.com/office/powerpoint/2010/main" val="608053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lide og billede">
    <p:bg>
      <p:bgPr>
        <a:solidFill>
          <a:schemeClr val="tx1"/>
        </a:solidFill>
        <a:effectLst/>
      </p:bgPr>
    </p:bg>
    <p:spTree>
      <p:nvGrpSpPr>
        <p:cNvPr id="1" name=""/>
        <p:cNvGrpSpPr/>
        <p:nvPr/>
      </p:nvGrpSpPr>
      <p:grpSpPr>
        <a:xfrm>
          <a:off x="0" y="0"/>
          <a:ext cx="0" cy="0"/>
          <a:chOff x="0" y="0"/>
          <a:chExt cx="0" cy="0"/>
        </a:xfrm>
      </p:grpSpPr>
      <p:sp>
        <p:nvSpPr>
          <p:cNvPr id="5" name="Pladsholder til billede 4">
            <a:extLst>
              <a:ext uri="{FF2B5EF4-FFF2-40B4-BE49-F238E27FC236}">
                <a16:creationId xmlns:a16="http://schemas.microsoft.com/office/drawing/2014/main" id="{31436F44-8B29-42D9-8037-0F95D773BA24}"/>
              </a:ext>
            </a:extLst>
          </p:cNvPr>
          <p:cNvSpPr>
            <a:spLocks noGrp="1"/>
          </p:cNvSpPr>
          <p:nvPr>
            <p:ph type="pic" sz="quarter" idx="13"/>
          </p:nvPr>
        </p:nvSpPr>
        <p:spPr>
          <a:xfrm>
            <a:off x="6096000" y="0"/>
            <a:ext cx="6096000" cy="6858000"/>
          </a:xfrm>
          <a:solidFill>
            <a:schemeClr val="accent6">
              <a:lumMod val="20000"/>
              <a:lumOff val="80000"/>
            </a:schemeClr>
          </a:solidFill>
        </p:spPr>
        <p:txBody>
          <a:bodyPr>
            <a:normAutofit/>
          </a:bodyPr>
          <a:lstStyle>
            <a:lvl1pPr marL="0" indent="0" algn="ctr">
              <a:buFontTx/>
              <a:buNone/>
              <a:defRPr sz="1000"/>
            </a:lvl1pPr>
          </a:lstStyle>
          <a:p>
            <a:endParaRPr lang="da-DK"/>
          </a:p>
        </p:txBody>
      </p:sp>
      <p:sp>
        <p:nvSpPr>
          <p:cNvPr id="7" name="Titel 1">
            <a:extLst>
              <a:ext uri="{FF2B5EF4-FFF2-40B4-BE49-F238E27FC236}">
                <a16:creationId xmlns:a16="http://schemas.microsoft.com/office/drawing/2014/main" id="{FBE2BE44-A7EA-C530-3921-5AA32F73B637}"/>
              </a:ext>
            </a:extLst>
          </p:cNvPr>
          <p:cNvSpPr>
            <a:spLocks noGrp="1"/>
          </p:cNvSpPr>
          <p:nvPr>
            <p:ph type="ctrTitle"/>
          </p:nvPr>
        </p:nvSpPr>
        <p:spPr>
          <a:xfrm>
            <a:off x="268942" y="2281237"/>
            <a:ext cx="5351273" cy="1334029"/>
          </a:xfrm>
        </p:spPr>
        <p:txBody>
          <a:bodyPr lIns="0" tIns="0" rIns="0" bIns="0" anchor="t" anchorCtr="0">
            <a:noAutofit/>
          </a:bodyPr>
          <a:lstStyle>
            <a:lvl1pPr algn="l">
              <a:lnSpc>
                <a:spcPct val="80000"/>
              </a:lnSpc>
              <a:defRPr sz="5000" cap="none" baseline="0">
                <a:solidFill>
                  <a:srgbClr val="F0F5EB"/>
                </a:solidFill>
              </a:defRPr>
            </a:lvl1pPr>
          </a:lstStyle>
          <a:p>
            <a:r>
              <a:rPr lang="da-DK" dirty="0"/>
              <a:t>Klik for at redigere titeltypografien i masteren</a:t>
            </a:r>
          </a:p>
        </p:txBody>
      </p:sp>
      <p:sp>
        <p:nvSpPr>
          <p:cNvPr id="8" name="Undertitel 2">
            <a:extLst>
              <a:ext uri="{FF2B5EF4-FFF2-40B4-BE49-F238E27FC236}">
                <a16:creationId xmlns:a16="http://schemas.microsoft.com/office/drawing/2014/main" id="{25270BDF-FD48-081D-CCDE-1474AFB60F31}"/>
              </a:ext>
            </a:extLst>
          </p:cNvPr>
          <p:cNvSpPr>
            <a:spLocks noGrp="1"/>
          </p:cNvSpPr>
          <p:nvPr>
            <p:ph type="subTitle" idx="1"/>
          </p:nvPr>
        </p:nvSpPr>
        <p:spPr>
          <a:xfrm>
            <a:off x="268942" y="4578477"/>
            <a:ext cx="5351273" cy="1541930"/>
          </a:xfrm>
        </p:spPr>
        <p:txBody>
          <a:bodyPr lIns="0" tIns="0" rIns="0" bIns="0">
            <a:noAutofit/>
          </a:bodyPr>
          <a:lstStyle>
            <a:lvl1pPr marL="0" indent="0" algn="l">
              <a:lnSpc>
                <a:spcPct val="90000"/>
              </a:lnSpc>
              <a:spcBef>
                <a:spcPts val="0"/>
              </a:spcBef>
              <a:buNone/>
              <a:defRPr sz="3000" b="1">
                <a:solidFill>
                  <a:srgbClr val="F0F5E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sp>
        <p:nvSpPr>
          <p:cNvPr id="10" name="Pladsholder til dato 9">
            <a:extLst>
              <a:ext uri="{FF2B5EF4-FFF2-40B4-BE49-F238E27FC236}">
                <a16:creationId xmlns:a16="http://schemas.microsoft.com/office/drawing/2014/main" id="{9B001C96-88CF-5D7C-F90B-FCC18D7C9BEE}"/>
              </a:ext>
            </a:extLst>
          </p:cNvPr>
          <p:cNvSpPr>
            <a:spLocks noGrp="1"/>
          </p:cNvSpPr>
          <p:nvPr>
            <p:ph type="dt" sz="half" idx="10"/>
          </p:nvPr>
        </p:nvSpPr>
        <p:spPr/>
        <p:txBody>
          <a:bodyPr/>
          <a:lstStyle>
            <a:lvl1pPr>
              <a:defRPr>
                <a:solidFill>
                  <a:schemeClr val="bg2"/>
                </a:solidFill>
              </a:defRPr>
            </a:lvl1pPr>
          </a:lstStyle>
          <a:p>
            <a:fld id="{48C5CF6C-9B41-4411-A2BF-8510B99C4006}" type="datetime5">
              <a:rPr lang="da-DK" smtClean="0"/>
              <a:t>november 2025</a:t>
            </a:fld>
            <a:endParaRPr lang="da-DK" dirty="0"/>
          </a:p>
        </p:txBody>
      </p:sp>
      <p:sp>
        <p:nvSpPr>
          <p:cNvPr id="11" name="Pladsholder til sidefod 10">
            <a:extLst>
              <a:ext uri="{FF2B5EF4-FFF2-40B4-BE49-F238E27FC236}">
                <a16:creationId xmlns:a16="http://schemas.microsoft.com/office/drawing/2014/main" id="{112DDEBB-F21B-E1CF-EFC5-BFB2C76CD2B0}"/>
              </a:ext>
            </a:extLst>
          </p:cNvPr>
          <p:cNvSpPr>
            <a:spLocks noGrp="1"/>
          </p:cNvSpPr>
          <p:nvPr>
            <p:ph type="ftr" sz="quarter" idx="11"/>
          </p:nvPr>
        </p:nvSpPr>
        <p:spPr/>
        <p:txBody>
          <a:bodyPr/>
          <a:lstStyle>
            <a:lvl1pPr>
              <a:defRPr>
                <a:solidFill>
                  <a:schemeClr val="bg2"/>
                </a:solidFill>
              </a:defRPr>
            </a:lvl1pPr>
          </a:lstStyle>
          <a:p>
            <a:r>
              <a:rPr lang="da-DK"/>
              <a:t>PRÆSENTATIONENS TITEL</a:t>
            </a:r>
            <a:endParaRPr lang="da-DK" dirty="0"/>
          </a:p>
        </p:txBody>
      </p:sp>
      <p:sp>
        <p:nvSpPr>
          <p:cNvPr id="12" name="Pladsholder til slidenummer 11">
            <a:extLst>
              <a:ext uri="{FF2B5EF4-FFF2-40B4-BE49-F238E27FC236}">
                <a16:creationId xmlns:a16="http://schemas.microsoft.com/office/drawing/2014/main" id="{488AED8A-275C-C2CD-E5DF-546704C5C84D}"/>
              </a:ext>
            </a:extLst>
          </p:cNvPr>
          <p:cNvSpPr>
            <a:spLocks noGrp="1"/>
          </p:cNvSpPr>
          <p:nvPr>
            <p:ph type="sldNum" sz="quarter" idx="12"/>
          </p:nvPr>
        </p:nvSpPr>
        <p:spPr/>
        <p:txBody>
          <a:bodyPr/>
          <a:lstStyle>
            <a:lvl1pPr>
              <a:defRPr>
                <a:solidFill>
                  <a:schemeClr val="bg2"/>
                </a:solidFill>
              </a:defRPr>
            </a:lvl1pPr>
          </a:lstStyle>
          <a:p>
            <a:fld id="{F4781EAC-78B3-44ED-85DE-5B6C0B0E8165}" type="slidenum">
              <a:rPr lang="da-DK" smtClean="0"/>
              <a:pPr/>
              <a:t>‹nr.›</a:t>
            </a:fld>
            <a:endParaRPr lang="da-DK"/>
          </a:p>
        </p:txBody>
      </p:sp>
      <p:pic>
        <p:nvPicPr>
          <p:cNvPr id="13" name="Grafik 12">
            <a:extLst>
              <a:ext uri="{FF2B5EF4-FFF2-40B4-BE49-F238E27FC236}">
                <a16:creationId xmlns:a16="http://schemas.microsoft.com/office/drawing/2014/main" id="{3AD4C61B-A040-F171-D58B-3470D069265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5590" y="6575423"/>
            <a:ext cx="144000" cy="54000"/>
          </a:xfrm>
          <a:prstGeom prst="rect">
            <a:avLst/>
          </a:prstGeom>
        </p:spPr>
      </p:pic>
      <p:grpSp>
        <p:nvGrpSpPr>
          <p:cNvPr id="2" name="Group 1">
            <a:extLst>
              <a:ext uri="{FF2B5EF4-FFF2-40B4-BE49-F238E27FC236}">
                <a16:creationId xmlns:a16="http://schemas.microsoft.com/office/drawing/2014/main" id="{D05AD1A2-A672-6B34-0946-70998271523F}"/>
              </a:ext>
            </a:extLst>
          </p:cNvPr>
          <p:cNvGrpSpPr/>
          <p:nvPr userDrawn="1"/>
        </p:nvGrpSpPr>
        <p:grpSpPr>
          <a:xfrm>
            <a:off x="257631" y="253323"/>
            <a:ext cx="1747183" cy="326609"/>
            <a:chOff x="5001" y="-3460146"/>
            <a:chExt cx="8964496" cy="1675772"/>
          </a:xfrm>
          <a:solidFill>
            <a:schemeClr val="bg2"/>
          </a:solidFill>
        </p:grpSpPr>
        <p:sp>
          <p:nvSpPr>
            <p:cNvPr id="3" name="Free-form: Shape 2">
              <a:extLst>
                <a:ext uri="{FF2B5EF4-FFF2-40B4-BE49-F238E27FC236}">
                  <a16:creationId xmlns:a16="http://schemas.microsoft.com/office/drawing/2014/main" id="{1C8F05B3-769D-07E1-EA1E-39510D0D8CEB}"/>
                </a:ext>
              </a:extLst>
            </p:cNvPr>
            <p:cNvSpPr/>
            <p:nvPr/>
          </p:nvSpPr>
          <p:spPr>
            <a:xfrm>
              <a:off x="5001" y="-3460146"/>
              <a:ext cx="4869942" cy="1675772"/>
            </a:xfrm>
            <a:custGeom>
              <a:avLst/>
              <a:gdLst>
                <a:gd name="connsiteX0" fmla="*/ 1613445 w 4869942"/>
                <a:gd name="connsiteY0" fmla="*/ 31156 h 1675772"/>
                <a:gd name="connsiteX1" fmla="*/ 1613445 w 4869942"/>
                <a:gd name="connsiteY1" fmla="*/ 171784 h 1675772"/>
                <a:gd name="connsiteX2" fmla="*/ 0 w 4869942"/>
                <a:gd name="connsiteY2" fmla="*/ 171784 h 1675772"/>
                <a:gd name="connsiteX3" fmla="*/ 0 w 4869942"/>
                <a:gd name="connsiteY3" fmla="*/ 31156 h 1675772"/>
                <a:gd name="connsiteX4" fmla="*/ 1613445 w 4869942"/>
                <a:gd name="connsiteY4" fmla="*/ 31156 h 1675772"/>
                <a:gd name="connsiteX5" fmla="*/ 712925 w 4869942"/>
                <a:gd name="connsiteY5" fmla="*/ 361455 h 1675772"/>
                <a:gd name="connsiteX6" fmla="*/ 0 w 4869942"/>
                <a:gd name="connsiteY6" fmla="*/ 361455 h 1675772"/>
                <a:gd name="connsiteX7" fmla="*/ 0 w 4869942"/>
                <a:gd name="connsiteY7" fmla="*/ 502083 h 1675772"/>
                <a:gd name="connsiteX8" fmla="*/ 572297 w 4869942"/>
                <a:gd name="connsiteY8" fmla="*/ 502083 h 1675772"/>
                <a:gd name="connsiteX9" fmla="*/ 572297 w 4869942"/>
                <a:gd name="connsiteY9" fmla="*/ 1644602 h 1675772"/>
                <a:gd name="connsiteX10" fmla="*/ 712925 w 4869942"/>
                <a:gd name="connsiteY10" fmla="*/ 1644602 h 1675772"/>
                <a:gd name="connsiteX11" fmla="*/ 712925 w 4869942"/>
                <a:gd name="connsiteY11" fmla="*/ 361455 h 1675772"/>
                <a:gd name="connsiteX12" fmla="*/ 900528 w 4869942"/>
                <a:gd name="connsiteY12" fmla="*/ 1644602 h 1675772"/>
                <a:gd name="connsiteX13" fmla="*/ 1041156 w 4869942"/>
                <a:gd name="connsiteY13" fmla="*/ 1644602 h 1675772"/>
                <a:gd name="connsiteX14" fmla="*/ 1041156 w 4869942"/>
                <a:gd name="connsiteY14" fmla="*/ 502083 h 1675772"/>
                <a:gd name="connsiteX15" fmla="*/ 1613445 w 4869942"/>
                <a:gd name="connsiteY15" fmla="*/ 502083 h 1675772"/>
                <a:gd name="connsiteX16" fmla="*/ 1613445 w 4869942"/>
                <a:gd name="connsiteY16" fmla="*/ 361455 h 1675772"/>
                <a:gd name="connsiteX17" fmla="*/ 900528 w 4869942"/>
                <a:gd name="connsiteY17" fmla="*/ 361455 h 1675772"/>
                <a:gd name="connsiteX18" fmla="*/ 900528 w 4869942"/>
                <a:gd name="connsiteY18" fmla="*/ 1644602 h 1675772"/>
                <a:gd name="connsiteX19" fmla="*/ 1847395 w 4869942"/>
                <a:gd name="connsiteY19" fmla="*/ 1644602 h 1675772"/>
                <a:gd name="connsiteX20" fmla="*/ 1847395 w 4869942"/>
                <a:gd name="connsiteY20" fmla="*/ 31156 h 1675772"/>
                <a:gd name="connsiteX21" fmla="*/ 3182940 w 4869942"/>
                <a:gd name="connsiteY21" fmla="*/ 31156 h 1675772"/>
                <a:gd name="connsiteX22" fmla="*/ 3182940 w 4869942"/>
                <a:gd name="connsiteY22" fmla="*/ 171784 h 1675772"/>
                <a:gd name="connsiteX23" fmla="*/ 1988023 w 4869942"/>
                <a:gd name="connsiteY23" fmla="*/ 171784 h 1675772"/>
                <a:gd name="connsiteX24" fmla="*/ 1988023 w 4869942"/>
                <a:gd name="connsiteY24" fmla="*/ 1503974 h 1675772"/>
                <a:gd name="connsiteX25" fmla="*/ 3182940 w 4869942"/>
                <a:gd name="connsiteY25" fmla="*/ 1503974 h 1675772"/>
                <a:gd name="connsiteX26" fmla="*/ 3182940 w 4869942"/>
                <a:gd name="connsiteY26" fmla="*/ 1644602 h 1675772"/>
                <a:gd name="connsiteX27" fmla="*/ 1847395 w 4869942"/>
                <a:gd name="connsiteY27" fmla="*/ 1644602 h 1675772"/>
                <a:gd name="connsiteX28" fmla="*/ 2175620 w 4869942"/>
                <a:gd name="connsiteY28" fmla="*/ 749275 h 1675772"/>
                <a:gd name="connsiteX29" fmla="*/ 2903863 w 4869942"/>
                <a:gd name="connsiteY29" fmla="*/ 749275 h 1675772"/>
                <a:gd name="connsiteX30" fmla="*/ 2903863 w 4869942"/>
                <a:gd name="connsiteY30" fmla="*/ 608647 h 1675772"/>
                <a:gd name="connsiteX31" fmla="*/ 2316248 w 4869942"/>
                <a:gd name="connsiteY31" fmla="*/ 608647 h 1675772"/>
                <a:gd name="connsiteX32" fmla="*/ 2316248 w 4869942"/>
                <a:gd name="connsiteY32" fmla="*/ 502083 h 1675772"/>
                <a:gd name="connsiteX33" fmla="*/ 3182940 w 4869942"/>
                <a:gd name="connsiteY33" fmla="*/ 502083 h 1675772"/>
                <a:gd name="connsiteX34" fmla="*/ 3182940 w 4869942"/>
                <a:gd name="connsiteY34" fmla="*/ 361455 h 1675772"/>
                <a:gd name="connsiteX35" fmla="*/ 2175620 w 4869942"/>
                <a:gd name="connsiteY35" fmla="*/ 361455 h 1675772"/>
                <a:gd name="connsiteX36" fmla="*/ 2175620 w 4869942"/>
                <a:gd name="connsiteY36" fmla="*/ 749275 h 1675772"/>
                <a:gd name="connsiteX37" fmla="*/ 2175620 w 4869942"/>
                <a:gd name="connsiteY37" fmla="*/ 1314303 h 1675772"/>
                <a:gd name="connsiteX38" fmla="*/ 3182940 w 4869942"/>
                <a:gd name="connsiteY38" fmla="*/ 1314303 h 1675772"/>
                <a:gd name="connsiteX39" fmla="*/ 3182940 w 4869942"/>
                <a:gd name="connsiteY39" fmla="*/ 1173675 h 1675772"/>
                <a:gd name="connsiteX40" fmla="*/ 2316248 w 4869942"/>
                <a:gd name="connsiteY40" fmla="*/ 1173675 h 1675772"/>
                <a:gd name="connsiteX41" fmla="*/ 2316248 w 4869942"/>
                <a:gd name="connsiteY41" fmla="*/ 1058809 h 1675772"/>
                <a:gd name="connsiteX42" fmla="*/ 2903863 w 4869942"/>
                <a:gd name="connsiteY42" fmla="*/ 1058809 h 1675772"/>
                <a:gd name="connsiteX43" fmla="*/ 2903863 w 4869942"/>
                <a:gd name="connsiteY43" fmla="*/ 918181 h 1675772"/>
                <a:gd name="connsiteX44" fmla="*/ 2175620 w 4869942"/>
                <a:gd name="connsiteY44" fmla="*/ 918181 h 1675772"/>
                <a:gd name="connsiteX45" fmla="*/ 2175620 w 4869942"/>
                <a:gd name="connsiteY45" fmla="*/ 1314303 h 1675772"/>
                <a:gd name="connsiteX46" fmla="*/ 3560360 w 4869942"/>
                <a:gd name="connsiteY46" fmla="*/ 1445904 h 1675772"/>
                <a:gd name="connsiteX47" fmla="*/ 3315637 w 4869942"/>
                <a:gd name="connsiteY47" fmla="*/ 840998 h 1675772"/>
                <a:gd name="connsiteX48" fmla="*/ 3562769 w 4869942"/>
                <a:gd name="connsiteY48" fmla="*/ 233164 h 1675772"/>
                <a:gd name="connsiteX49" fmla="*/ 4146261 w 4869942"/>
                <a:gd name="connsiteY49" fmla="*/ 0 h 1675772"/>
                <a:gd name="connsiteX50" fmla="*/ 4683673 w 4869942"/>
                <a:gd name="connsiteY50" fmla="*/ 186485 h 1675772"/>
                <a:gd name="connsiteX51" fmla="*/ 4861934 w 4869942"/>
                <a:gd name="connsiteY51" fmla="*/ 433711 h 1675772"/>
                <a:gd name="connsiteX52" fmla="*/ 4732819 w 4869942"/>
                <a:gd name="connsiteY52" fmla="*/ 490940 h 1675772"/>
                <a:gd name="connsiteX53" fmla="*/ 4146261 w 4869942"/>
                <a:gd name="connsiteY53" fmla="*/ 140619 h 1675772"/>
                <a:gd name="connsiteX54" fmla="*/ 3456259 w 4869942"/>
                <a:gd name="connsiteY54" fmla="*/ 840998 h 1675772"/>
                <a:gd name="connsiteX55" fmla="*/ 4150408 w 4869942"/>
                <a:gd name="connsiteY55" fmla="*/ 1535154 h 1675772"/>
                <a:gd name="connsiteX56" fmla="*/ 4742589 w 4869942"/>
                <a:gd name="connsiteY56" fmla="*/ 1190014 h 1675772"/>
                <a:gd name="connsiteX57" fmla="*/ 4869943 w 4869942"/>
                <a:gd name="connsiteY57" fmla="*/ 1246340 h 1675772"/>
                <a:gd name="connsiteX58" fmla="*/ 4150408 w 4869942"/>
                <a:gd name="connsiteY58" fmla="*/ 1675773 h 1675772"/>
                <a:gd name="connsiteX59" fmla="*/ 3560360 w 4869942"/>
                <a:gd name="connsiteY59" fmla="*/ 1445904 h 1675772"/>
                <a:gd name="connsiteX60" fmla="*/ 4146261 w 4869942"/>
                <a:gd name="connsiteY60" fmla="*/ 460528 h 1675772"/>
                <a:gd name="connsiteX61" fmla="*/ 4434156 w 4869942"/>
                <a:gd name="connsiteY61" fmla="*/ 623291 h 1675772"/>
                <a:gd name="connsiteX62" fmla="*/ 4562980 w 4869942"/>
                <a:gd name="connsiteY62" fmla="*/ 566223 h 1675772"/>
                <a:gd name="connsiteX63" fmla="*/ 4146261 w 4869942"/>
                <a:gd name="connsiteY63" fmla="*/ 319909 h 1675772"/>
                <a:gd name="connsiteX64" fmla="*/ 3656325 w 4869942"/>
                <a:gd name="connsiteY64" fmla="*/ 840998 h 1675772"/>
                <a:gd name="connsiteX65" fmla="*/ 3807513 w 4869942"/>
                <a:gd name="connsiteY65" fmla="*/ 1213691 h 1675772"/>
                <a:gd name="connsiteX66" fmla="*/ 4150408 w 4869942"/>
                <a:gd name="connsiteY66" fmla="*/ 1347550 h 1675772"/>
                <a:gd name="connsiteX67" fmla="*/ 4567476 w 4869942"/>
                <a:gd name="connsiteY67" fmla="*/ 1112485 h 1675772"/>
                <a:gd name="connsiteX68" fmla="*/ 4439131 w 4869942"/>
                <a:gd name="connsiteY68" fmla="*/ 1055628 h 1675772"/>
                <a:gd name="connsiteX69" fmla="*/ 4150408 w 4869942"/>
                <a:gd name="connsiteY69" fmla="*/ 1206931 h 1675772"/>
                <a:gd name="connsiteX70" fmla="*/ 3796946 w 4869942"/>
                <a:gd name="connsiteY70" fmla="*/ 840998 h 1675772"/>
                <a:gd name="connsiteX71" fmla="*/ 4146261 w 4869942"/>
                <a:gd name="connsiteY71" fmla="*/ 460528 h 167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869942" h="1675772">
                  <a:moveTo>
                    <a:pt x="1613445" y="31156"/>
                  </a:moveTo>
                  <a:lnTo>
                    <a:pt x="1613445" y="171784"/>
                  </a:lnTo>
                  <a:lnTo>
                    <a:pt x="0" y="171784"/>
                  </a:lnTo>
                  <a:lnTo>
                    <a:pt x="0" y="31156"/>
                  </a:lnTo>
                  <a:lnTo>
                    <a:pt x="1613445" y="31156"/>
                  </a:lnTo>
                  <a:close/>
                  <a:moveTo>
                    <a:pt x="712925" y="361455"/>
                  </a:moveTo>
                  <a:lnTo>
                    <a:pt x="0" y="361455"/>
                  </a:lnTo>
                  <a:lnTo>
                    <a:pt x="0" y="502083"/>
                  </a:lnTo>
                  <a:lnTo>
                    <a:pt x="572297" y="502083"/>
                  </a:lnTo>
                  <a:lnTo>
                    <a:pt x="572297" y="1644602"/>
                  </a:lnTo>
                  <a:lnTo>
                    <a:pt x="712925" y="1644602"/>
                  </a:lnTo>
                  <a:lnTo>
                    <a:pt x="712925" y="361455"/>
                  </a:lnTo>
                  <a:close/>
                  <a:moveTo>
                    <a:pt x="900528" y="1644602"/>
                  </a:moveTo>
                  <a:lnTo>
                    <a:pt x="1041156" y="1644602"/>
                  </a:lnTo>
                  <a:lnTo>
                    <a:pt x="1041156" y="502083"/>
                  </a:lnTo>
                  <a:lnTo>
                    <a:pt x="1613445" y="502083"/>
                  </a:lnTo>
                  <a:lnTo>
                    <a:pt x="1613445" y="361455"/>
                  </a:lnTo>
                  <a:lnTo>
                    <a:pt x="900528" y="361455"/>
                  </a:lnTo>
                  <a:lnTo>
                    <a:pt x="900528" y="1644602"/>
                  </a:lnTo>
                  <a:close/>
                  <a:moveTo>
                    <a:pt x="1847395" y="1644602"/>
                  </a:moveTo>
                  <a:lnTo>
                    <a:pt x="1847395" y="31156"/>
                  </a:lnTo>
                  <a:lnTo>
                    <a:pt x="3182940" y="31156"/>
                  </a:lnTo>
                  <a:lnTo>
                    <a:pt x="3182940" y="171784"/>
                  </a:lnTo>
                  <a:lnTo>
                    <a:pt x="1988023" y="171784"/>
                  </a:lnTo>
                  <a:lnTo>
                    <a:pt x="1988023" y="1503974"/>
                  </a:lnTo>
                  <a:lnTo>
                    <a:pt x="3182940" y="1503974"/>
                  </a:lnTo>
                  <a:lnTo>
                    <a:pt x="3182940" y="1644602"/>
                  </a:lnTo>
                  <a:lnTo>
                    <a:pt x="1847395" y="1644602"/>
                  </a:lnTo>
                  <a:close/>
                  <a:moveTo>
                    <a:pt x="2175620" y="749275"/>
                  </a:moveTo>
                  <a:lnTo>
                    <a:pt x="2903863" y="749275"/>
                  </a:lnTo>
                  <a:lnTo>
                    <a:pt x="2903863" y="608647"/>
                  </a:lnTo>
                  <a:lnTo>
                    <a:pt x="2316248" y="608647"/>
                  </a:lnTo>
                  <a:lnTo>
                    <a:pt x="2316248" y="502083"/>
                  </a:lnTo>
                  <a:lnTo>
                    <a:pt x="3182940" y="502083"/>
                  </a:lnTo>
                  <a:lnTo>
                    <a:pt x="3182940" y="361455"/>
                  </a:lnTo>
                  <a:lnTo>
                    <a:pt x="2175620" y="361455"/>
                  </a:lnTo>
                  <a:lnTo>
                    <a:pt x="2175620" y="749275"/>
                  </a:lnTo>
                  <a:close/>
                  <a:moveTo>
                    <a:pt x="2175620" y="1314303"/>
                  </a:moveTo>
                  <a:lnTo>
                    <a:pt x="3182940" y="1314303"/>
                  </a:lnTo>
                  <a:lnTo>
                    <a:pt x="3182940" y="1173675"/>
                  </a:lnTo>
                  <a:lnTo>
                    <a:pt x="2316248" y="1173675"/>
                  </a:lnTo>
                  <a:lnTo>
                    <a:pt x="2316248" y="1058809"/>
                  </a:lnTo>
                  <a:lnTo>
                    <a:pt x="2903863" y="1058809"/>
                  </a:lnTo>
                  <a:lnTo>
                    <a:pt x="2903863" y="918181"/>
                  </a:lnTo>
                  <a:lnTo>
                    <a:pt x="2175620" y="918181"/>
                  </a:lnTo>
                  <a:lnTo>
                    <a:pt x="2175620" y="1314303"/>
                  </a:lnTo>
                  <a:close/>
                  <a:moveTo>
                    <a:pt x="3560360" y="1445904"/>
                  </a:moveTo>
                  <a:cubicBezTo>
                    <a:pt x="3402549" y="1293138"/>
                    <a:pt x="3315637" y="1078313"/>
                    <a:pt x="3315637" y="840998"/>
                  </a:cubicBezTo>
                  <a:cubicBezTo>
                    <a:pt x="3315637" y="604506"/>
                    <a:pt x="3403399" y="388645"/>
                    <a:pt x="3562769" y="233164"/>
                  </a:cubicBezTo>
                  <a:cubicBezTo>
                    <a:pt x="3716873" y="82805"/>
                    <a:pt x="3924106" y="0"/>
                    <a:pt x="4146261" y="0"/>
                  </a:cubicBezTo>
                  <a:cubicBezTo>
                    <a:pt x="4360259" y="0"/>
                    <a:pt x="4546103" y="64489"/>
                    <a:pt x="4683673" y="186485"/>
                  </a:cubicBezTo>
                  <a:cubicBezTo>
                    <a:pt x="4774672" y="267185"/>
                    <a:pt x="4829276" y="357542"/>
                    <a:pt x="4861934" y="433711"/>
                  </a:cubicBezTo>
                  <a:cubicBezTo>
                    <a:pt x="4822587" y="451158"/>
                    <a:pt x="4779012" y="470465"/>
                    <a:pt x="4732819" y="490940"/>
                  </a:cubicBezTo>
                  <a:cubicBezTo>
                    <a:pt x="4675194" y="356803"/>
                    <a:pt x="4523812" y="140619"/>
                    <a:pt x="4146261" y="140619"/>
                  </a:cubicBezTo>
                  <a:cubicBezTo>
                    <a:pt x="3752893" y="140619"/>
                    <a:pt x="3456259" y="441715"/>
                    <a:pt x="3456259" y="840998"/>
                  </a:cubicBezTo>
                  <a:cubicBezTo>
                    <a:pt x="3456259" y="1243216"/>
                    <a:pt x="3748195" y="1535154"/>
                    <a:pt x="4150408" y="1535154"/>
                  </a:cubicBezTo>
                  <a:cubicBezTo>
                    <a:pt x="4362160" y="1535154"/>
                    <a:pt x="4626794" y="1442289"/>
                    <a:pt x="4742589" y="1190014"/>
                  </a:cubicBezTo>
                  <a:cubicBezTo>
                    <a:pt x="4788282" y="1210236"/>
                    <a:pt x="4831275" y="1229252"/>
                    <a:pt x="4869943" y="1246340"/>
                  </a:cubicBezTo>
                  <a:cubicBezTo>
                    <a:pt x="4766744" y="1466937"/>
                    <a:pt x="4537049" y="1675773"/>
                    <a:pt x="4150408" y="1675773"/>
                  </a:cubicBezTo>
                  <a:cubicBezTo>
                    <a:pt x="3923039" y="1675773"/>
                    <a:pt x="3713480" y="1594139"/>
                    <a:pt x="3560360" y="1445904"/>
                  </a:cubicBezTo>
                  <a:close/>
                  <a:moveTo>
                    <a:pt x="4146261" y="460528"/>
                  </a:moveTo>
                  <a:cubicBezTo>
                    <a:pt x="4325431" y="460528"/>
                    <a:pt x="4402066" y="554431"/>
                    <a:pt x="4434156" y="623291"/>
                  </a:cubicBezTo>
                  <a:cubicBezTo>
                    <a:pt x="4476895" y="604360"/>
                    <a:pt x="4520180" y="585189"/>
                    <a:pt x="4562980" y="566223"/>
                  </a:cubicBezTo>
                  <a:cubicBezTo>
                    <a:pt x="4503892" y="436084"/>
                    <a:pt x="4372183" y="319909"/>
                    <a:pt x="4146261" y="319909"/>
                  </a:cubicBezTo>
                  <a:cubicBezTo>
                    <a:pt x="3902800" y="319909"/>
                    <a:pt x="3656325" y="498904"/>
                    <a:pt x="3656325" y="840998"/>
                  </a:cubicBezTo>
                  <a:cubicBezTo>
                    <a:pt x="3656325" y="990816"/>
                    <a:pt x="3708603" y="1119689"/>
                    <a:pt x="3807513" y="1213691"/>
                  </a:cubicBezTo>
                  <a:cubicBezTo>
                    <a:pt x="3898340" y="1300015"/>
                    <a:pt x="4020123" y="1347550"/>
                    <a:pt x="4150408" y="1347550"/>
                  </a:cubicBezTo>
                  <a:cubicBezTo>
                    <a:pt x="4366389" y="1347550"/>
                    <a:pt x="4500566" y="1237902"/>
                    <a:pt x="4567476" y="1112485"/>
                  </a:cubicBezTo>
                  <a:cubicBezTo>
                    <a:pt x="4524871" y="1093615"/>
                    <a:pt x="4481751" y="1074513"/>
                    <a:pt x="4439131" y="1055628"/>
                  </a:cubicBezTo>
                  <a:cubicBezTo>
                    <a:pt x="4360713" y="1194666"/>
                    <a:pt x="4202664" y="1206931"/>
                    <a:pt x="4150408" y="1206931"/>
                  </a:cubicBezTo>
                  <a:cubicBezTo>
                    <a:pt x="3918356" y="1206931"/>
                    <a:pt x="3796946" y="1022844"/>
                    <a:pt x="3796946" y="840998"/>
                  </a:cubicBezTo>
                  <a:cubicBezTo>
                    <a:pt x="3796946" y="579587"/>
                    <a:pt x="3978017" y="460528"/>
                    <a:pt x="4146261" y="460528"/>
                  </a:cubicBezTo>
                  <a:close/>
                </a:path>
              </a:pathLst>
            </a:custGeom>
            <a:grpFill/>
            <a:ln w="5692"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D8F26897-B8B9-8482-1282-2053B55030A9}"/>
                </a:ext>
              </a:extLst>
            </p:cNvPr>
            <p:cNvSpPr/>
            <p:nvPr/>
          </p:nvSpPr>
          <p:spPr>
            <a:xfrm>
              <a:off x="5661422" y="-2958453"/>
              <a:ext cx="3308075" cy="1148308"/>
            </a:xfrm>
            <a:custGeom>
              <a:avLst/>
              <a:gdLst>
                <a:gd name="connsiteX0" fmla="*/ 279224 w 3308075"/>
                <a:gd name="connsiteY0" fmla="*/ 64745 h 1148308"/>
                <a:gd name="connsiteX1" fmla="*/ 175359 w 3308075"/>
                <a:gd name="connsiteY1" fmla="*/ 64745 h 1148308"/>
                <a:gd name="connsiteX2" fmla="*/ 175359 w 3308075"/>
                <a:gd name="connsiteY2" fmla="*/ 323281 h 1148308"/>
                <a:gd name="connsiteX3" fmla="*/ 103866 w 3308075"/>
                <a:gd name="connsiteY3" fmla="*/ 323281 h 1148308"/>
                <a:gd name="connsiteX4" fmla="*/ 103866 w 3308075"/>
                <a:gd name="connsiteY4" fmla="*/ 64745 h 1148308"/>
                <a:gd name="connsiteX5" fmla="*/ 0 w 3308075"/>
                <a:gd name="connsiteY5" fmla="*/ 64745 h 1148308"/>
                <a:gd name="connsiteX6" fmla="*/ 0 w 3308075"/>
                <a:gd name="connsiteY6" fmla="*/ 4941 h 1148308"/>
                <a:gd name="connsiteX7" fmla="*/ 279224 w 3308075"/>
                <a:gd name="connsiteY7" fmla="*/ 4941 h 1148308"/>
                <a:gd name="connsiteX8" fmla="*/ 279224 w 3308075"/>
                <a:gd name="connsiteY8" fmla="*/ 64745 h 1148308"/>
                <a:gd name="connsiteX9" fmla="*/ 324204 w 3308075"/>
                <a:gd name="connsiteY9" fmla="*/ 323281 h 1148308"/>
                <a:gd name="connsiteX10" fmla="*/ 324204 w 3308075"/>
                <a:gd name="connsiteY10" fmla="*/ 4941 h 1148308"/>
                <a:gd name="connsiteX11" fmla="*/ 563852 w 3308075"/>
                <a:gd name="connsiteY11" fmla="*/ 4941 h 1148308"/>
                <a:gd name="connsiteX12" fmla="*/ 563852 w 3308075"/>
                <a:gd name="connsiteY12" fmla="*/ 63845 h 1148308"/>
                <a:gd name="connsiteX13" fmla="*/ 395241 w 3308075"/>
                <a:gd name="connsiteY13" fmla="*/ 63845 h 1148308"/>
                <a:gd name="connsiteX14" fmla="*/ 395241 w 3308075"/>
                <a:gd name="connsiteY14" fmla="*/ 133087 h 1148308"/>
                <a:gd name="connsiteX15" fmla="*/ 544969 w 3308075"/>
                <a:gd name="connsiteY15" fmla="*/ 133087 h 1148308"/>
                <a:gd name="connsiteX16" fmla="*/ 544969 w 3308075"/>
                <a:gd name="connsiteY16" fmla="*/ 190639 h 1148308"/>
                <a:gd name="connsiteX17" fmla="*/ 395241 w 3308075"/>
                <a:gd name="connsiteY17" fmla="*/ 190639 h 1148308"/>
                <a:gd name="connsiteX18" fmla="*/ 395241 w 3308075"/>
                <a:gd name="connsiteY18" fmla="*/ 264378 h 1148308"/>
                <a:gd name="connsiteX19" fmla="*/ 564752 w 3308075"/>
                <a:gd name="connsiteY19" fmla="*/ 264378 h 1148308"/>
                <a:gd name="connsiteX20" fmla="*/ 564752 w 3308075"/>
                <a:gd name="connsiteY20" fmla="*/ 323281 h 1148308"/>
                <a:gd name="connsiteX21" fmla="*/ 324204 w 3308075"/>
                <a:gd name="connsiteY21" fmla="*/ 323281 h 1148308"/>
                <a:gd name="connsiteX22" fmla="*/ 603439 w 3308075"/>
                <a:gd name="connsiteY22" fmla="*/ 163664 h 1148308"/>
                <a:gd name="connsiteX23" fmla="*/ 757209 w 3308075"/>
                <a:gd name="connsiteY23" fmla="*/ 0 h 1148308"/>
                <a:gd name="connsiteX24" fmla="*/ 905587 w 3308075"/>
                <a:gd name="connsiteY24" fmla="*/ 118251 h 1148308"/>
                <a:gd name="connsiteX25" fmla="*/ 832298 w 3308075"/>
                <a:gd name="connsiteY25" fmla="*/ 128590 h 1148308"/>
                <a:gd name="connsiteX26" fmla="*/ 757209 w 3308075"/>
                <a:gd name="connsiteY26" fmla="*/ 58898 h 1148308"/>
                <a:gd name="connsiteX27" fmla="*/ 676727 w 3308075"/>
                <a:gd name="connsiteY27" fmla="*/ 163664 h 1148308"/>
                <a:gd name="connsiteX28" fmla="*/ 757209 w 3308075"/>
                <a:gd name="connsiteY28" fmla="*/ 268874 h 1148308"/>
                <a:gd name="connsiteX29" fmla="*/ 833199 w 3308075"/>
                <a:gd name="connsiteY29" fmla="*/ 196486 h 1148308"/>
                <a:gd name="connsiteX30" fmla="*/ 906937 w 3308075"/>
                <a:gd name="connsiteY30" fmla="*/ 207726 h 1148308"/>
                <a:gd name="connsiteX31" fmla="*/ 757209 w 3308075"/>
                <a:gd name="connsiteY31" fmla="*/ 327778 h 1148308"/>
                <a:gd name="connsiteX32" fmla="*/ 603439 w 3308075"/>
                <a:gd name="connsiteY32" fmla="*/ 163664 h 1148308"/>
                <a:gd name="connsiteX33" fmla="*/ 956863 w 3308075"/>
                <a:gd name="connsiteY33" fmla="*/ 323281 h 1148308"/>
                <a:gd name="connsiteX34" fmla="*/ 956863 w 3308075"/>
                <a:gd name="connsiteY34" fmla="*/ 4941 h 1148308"/>
                <a:gd name="connsiteX35" fmla="*/ 1027901 w 3308075"/>
                <a:gd name="connsiteY35" fmla="*/ 4941 h 1148308"/>
                <a:gd name="connsiteX36" fmla="*/ 1027901 w 3308075"/>
                <a:gd name="connsiteY36" fmla="*/ 130391 h 1148308"/>
                <a:gd name="connsiteX37" fmla="*/ 1166835 w 3308075"/>
                <a:gd name="connsiteY37" fmla="*/ 130391 h 1148308"/>
                <a:gd name="connsiteX38" fmla="*/ 1166835 w 3308075"/>
                <a:gd name="connsiteY38" fmla="*/ 4941 h 1148308"/>
                <a:gd name="connsiteX39" fmla="*/ 1237878 w 3308075"/>
                <a:gd name="connsiteY39" fmla="*/ 4941 h 1148308"/>
                <a:gd name="connsiteX40" fmla="*/ 1237878 w 3308075"/>
                <a:gd name="connsiteY40" fmla="*/ 323281 h 1148308"/>
                <a:gd name="connsiteX41" fmla="*/ 1166835 w 3308075"/>
                <a:gd name="connsiteY41" fmla="*/ 323281 h 1148308"/>
                <a:gd name="connsiteX42" fmla="*/ 1166835 w 3308075"/>
                <a:gd name="connsiteY42" fmla="*/ 190639 h 1148308"/>
                <a:gd name="connsiteX43" fmla="*/ 1027901 w 3308075"/>
                <a:gd name="connsiteY43" fmla="*/ 190639 h 1148308"/>
                <a:gd name="connsiteX44" fmla="*/ 1027901 w 3308075"/>
                <a:gd name="connsiteY44" fmla="*/ 323281 h 1148308"/>
                <a:gd name="connsiteX45" fmla="*/ 956863 w 3308075"/>
                <a:gd name="connsiteY45" fmla="*/ 323281 h 1148308"/>
                <a:gd name="connsiteX46" fmla="*/ 1532855 w 3308075"/>
                <a:gd name="connsiteY46" fmla="*/ 4941 h 1148308"/>
                <a:gd name="connsiteX47" fmla="*/ 1600751 w 3308075"/>
                <a:gd name="connsiteY47" fmla="*/ 4941 h 1148308"/>
                <a:gd name="connsiteX48" fmla="*/ 1600751 w 3308075"/>
                <a:gd name="connsiteY48" fmla="*/ 323281 h 1148308"/>
                <a:gd name="connsiteX49" fmla="*/ 1517119 w 3308075"/>
                <a:gd name="connsiteY49" fmla="*/ 323281 h 1148308"/>
                <a:gd name="connsiteX50" fmla="*/ 1377284 w 3308075"/>
                <a:gd name="connsiteY50" fmla="*/ 101164 h 1148308"/>
                <a:gd name="connsiteX51" fmla="*/ 1377284 w 3308075"/>
                <a:gd name="connsiteY51" fmla="*/ 323281 h 1148308"/>
                <a:gd name="connsiteX52" fmla="*/ 1309843 w 3308075"/>
                <a:gd name="connsiteY52" fmla="*/ 323281 h 1148308"/>
                <a:gd name="connsiteX53" fmla="*/ 1309843 w 3308075"/>
                <a:gd name="connsiteY53" fmla="*/ 4941 h 1148308"/>
                <a:gd name="connsiteX54" fmla="*/ 1393470 w 3308075"/>
                <a:gd name="connsiteY54" fmla="*/ 4941 h 1148308"/>
                <a:gd name="connsiteX55" fmla="*/ 1532855 w 3308075"/>
                <a:gd name="connsiteY55" fmla="*/ 226613 h 1148308"/>
                <a:gd name="connsiteX56" fmla="*/ 1532855 w 3308075"/>
                <a:gd name="connsiteY56" fmla="*/ 4941 h 1148308"/>
                <a:gd name="connsiteX57" fmla="*/ 1674512 w 3308075"/>
                <a:gd name="connsiteY57" fmla="*/ 4941 h 1148308"/>
                <a:gd name="connsiteX58" fmla="*/ 1745550 w 3308075"/>
                <a:gd name="connsiteY58" fmla="*/ 4941 h 1148308"/>
                <a:gd name="connsiteX59" fmla="*/ 1745550 w 3308075"/>
                <a:gd name="connsiteY59" fmla="*/ 323281 h 1148308"/>
                <a:gd name="connsiteX60" fmla="*/ 1674512 w 3308075"/>
                <a:gd name="connsiteY60" fmla="*/ 323281 h 1148308"/>
                <a:gd name="connsiteX61" fmla="*/ 1674512 w 3308075"/>
                <a:gd name="connsiteY61" fmla="*/ 4941 h 1148308"/>
                <a:gd name="connsiteX62" fmla="*/ 1803108 w 3308075"/>
                <a:gd name="connsiteY62" fmla="*/ 163664 h 1148308"/>
                <a:gd name="connsiteX63" fmla="*/ 1956877 w 3308075"/>
                <a:gd name="connsiteY63" fmla="*/ 0 h 1148308"/>
                <a:gd name="connsiteX64" fmla="*/ 2105255 w 3308075"/>
                <a:gd name="connsiteY64" fmla="*/ 118251 h 1148308"/>
                <a:gd name="connsiteX65" fmla="*/ 2031967 w 3308075"/>
                <a:gd name="connsiteY65" fmla="*/ 128590 h 1148308"/>
                <a:gd name="connsiteX66" fmla="*/ 1956877 w 3308075"/>
                <a:gd name="connsiteY66" fmla="*/ 58898 h 1148308"/>
                <a:gd name="connsiteX67" fmla="*/ 1876396 w 3308075"/>
                <a:gd name="connsiteY67" fmla="*/ 163664 h 1148308"/>
                <a:gd name="connsiteX68" fmla="*/ 1956877 w 3308075"/>
                <a:gd name="connsiteY68" fmla="*/ 268874 h 1148308"/>
                <a:gd name="connsiteX69" fmla="*/ 2032867 w 3308075"/>
                <a:gd name="connsiteY69" fmla="*/ 196486 h 1148308"/>
                <a:gd name="connsiteX70" fmla="*/ 2106606 w 3308075"/>
                <a:gd name="connsiteY70" fmla="*/ 207726 h 1148308"/>
                <a:gd name="connsiteX71" fmla="*/ 1956877 w 3308075"/>
                <a:gd name="connsiteY71" fmla="*/ 327778 h 1148308"/>
                <a:gd name="connsiteX72" fmla="*/ 1803108 w 3308075"/>
                <a:gd name="connsiteY72" fmla="*/ 163664 h 1148308"/>
                <a:gd name="connsiteX73" fmla="*/ 2370556 w 3308075"/>
                <a:gd name="connsiteY73" fmla="*/ 323281 h 1148308"/>
                <a:gd name="connsiteX74" fmla="*/ 2343125 w 3308075"/>
                <a:gd name="connsiteY74" fmla="*/ 245496 h 1148308"/>
                <a:gd name="connsiteX75" fmla="*/ 2216780 w 3308075"/>
                <a:gd name="connsiteY75" fmla="*/ 245496 h 1148308"/>
                <a:gd name="connsiteX76" fmla="*/ 2188454 w 3308075"/>
                <a:gd name="connsiteY76" fmla="*/ 323281 h 1148308"/>
                <a:gd name="connsiteX77" fmla="*/ 2116061 w 3308075"/>
                <a:gd name="connsiteY77" fmla="*/ 323281 h 1148308"/>
                <a:gd name="connsiteX78" fmla="*/ 2238814 w 3308075"/>
                <a:gd name="connsiteY78" fmla="*/ 4941 h 1148308"/>
                <a:gd name="connsiteX79" fmla="*/ 2325143 w 3308075"/>
                <a:gd name="connsiteY79" fmla="*/ 4941 h 1148308"/>
                <a:gd name="connsiteX80" fmla="*/ 2447891 w 3308075"/>
                <a:gd name="connsiteY80" fmla="*/ 323281 h 1148308"/>
                <a:gd name="connsiteX81" fmla="*/ 2370556 w 3308075"/>
                <a:gd name="connsiteY81" fmla="*/ 323281 h 1148308"/>
                <a:gd name="connsiteX82" fmla="*/ 2236563 w 3308075"/>
                <a:gd name="connsiteY82" fmla="*/ 191089 h 1148308"/>
                <a:gd name="connsiteX83" fmla="*/ 2324242 w 3308075"/>
                <a:gd name="connsiteY83" fmla="*/ 191089 h 1148308"/>
                <a:gd name="connsiteX84" fmla="*/ 2281075 w 3308075"/>
                <a:gd name="connsiteY84" fmla="*/ 68792 h 1148308"/>
                <a:gd name="connsiteX85" fmla="*/ 2236563 w 3308075"/>
                <a:gd name="connsiteY85" fmla="*/ 191089 h 1148308"/>
                <a:gd name="connsiteX86" fmla="*/ 2489273 w 3308075"/>
                <a:gd name="connsiteY86" fmla="*/ 323281 h 1148308"/>
                <a:gd name="connsiteX87" fmla="*/ 2489273 w 3308075"/>
                <a:gd name="connsiteY87" fmla="*/ 4941 h 1148308"/>
                <a:gd name="connsiteX88" fmla="*/ 2560311 w 3308075"/>
                <a:gd name="connsiteY88" fmla="*/ 4941 h 1148308"/>
                <a:gd name="connsiteX89" fmla="*/ 2560311 w 3308075"/>
                <a:gd name="connsiteY89" fmla="*/ 265728 h 1148308"/>
                <a:gd name="connsiteX90" fmla="*/ 2709139 w 3308075"/>
                <a:gd name="connsiteY90" fmla="*/ 265728 h 1148308"/>
                <a:gd name="connsiteX91" fmla="*/ 2709139 w 3308075"/>
                <a:gd name="connsiteY91" fmla="*/ 323281 h 1148308"/>
                <a:gd name="connsiteX92" fmla="*/ 2489273 w 3308075"/>
                <a:gd name="connsiteY92" fmla="*/ 323281 h 1148308"/>
                <a:gd name="connsiteX93" fmla="*/ 20238 w 3308075"/>
                <a:gd name="connsiteY93" fmla="*/ 733096 h 1148308"/>
                <a:gd name="connsiteX94" fmla="*/ 20238 w 3308075"/>
                <a:gd name="connsiteY94" fmla="*/ 414757 h 1148308"/>
                <a:gd name="connsiteX95" fmla="*/ 259886 w 3308075"/>
                <a:gd name="connsiteY95" fmla="*/ 414757 h 1148308"/>
                <a:gd name="connsiteX96" fmla="*/ 259886 w 3308075"/>
                <a:gd name="connsiteY96" fmla="*/ 473660 h 1148308"/>
                <a:gd name="connsiteX97" fmla="*/ 91276 w 3308075"/>
                <a:gd name="connsiteY97" fmla="*/ 473660 h 1148308"/>
                <a:gd name="connsiteX98" fmla="*/ 91276 w 3308075"/>
                <a:gd name="connsiteY98" fmla="*/ 542902 h 1148308"/>
                <a:gd name="connsiteX99" fmla="*/ 241004 w 3308075"/>
                <a:gd name="connsiteY99" fmla="*/ 542902 h 1148308"/>
                <a:gd name="connsiteX100" fmla="*/ 241004 w 3308075"/>
                <a:gd name="connsiteY100" fmla="*/ 600454 h 1148308"/>
                <a:gd name="connsiteX101" fmla="*/ 91276 w 3308075"/>
                <a:gd name="connsiteY101" fmla="*/ 600454 h 1148308"/>
                <a:gd name="connsiteX102" fmla="*/ 91276 w 3308075"/>
                <a:gd name="connsiteY102" fmla="*/ 674193 h 1148308"/>
                <a:gd name="connsiteX103" fmla="*/ 260787 w 3308075"/>
                <a:gd name="connsiteY103" fmla="*/ 674193 h 1148308"/>
                <a:gd name="connsiteX104" fmla="*/ 260787 w 3308075"/>
                <a:gd name="connsiteY104" fmla="*/ 733096 h 1148308"/>
                <a:gd name="connsiteX105" fmla="*/ 20238 w 3308075"/>
                <a:gd name="connsiteY105" fmla="*/ 733096 h 1148308"/>
                <a:gd name="connsiteX106" fmla="*/ 446501 w 3308075"/>
                <a:gd name="connsiteY106" fmla="*/ 414757 h 1148308"/>
                <a:gd name="connsiteX107" fmla="*/ 609270 w 3308075"/>
                <a:gd name="connsiteY107" fmla="*/ 573029 h 1148308"/>
                <a:gd name="connsiteX108" fmla="*/ 446501 w 3308075"/>
                <a:gd name="connsiteY108" fmla="*/ 733096 h 1148308"/>
                <a:gd name="connsiteX109" fmla="*/ 321958 w 3308075"/>
                <a:gd name="connsiteY109" fmla="*/ 733096 h 1148308"/>
                <a:gd name="connsiteX110" fmla="*/ 321958 w 3308075"/>
                <a:gd name="connsiteY110" fmla="*/ 414757 h 1148308"/>
                <a:gd name="connsiteX111" fmla="*/ 446501 w 3308075"/>
                <a:gd name="connsiteY111" fmla="*/ 414757 h 1148308"/>
                <a:gd name="connsiteX112" fmla="*/ 442454 w 3308075"/>
                <a:gd name="connsiteY112" fmla="*/ 673298 h 1148308"/>
                <a:gd name="connsiteX113" fmla="*/ 536426 w 3308075"/>
                <a:gd name="connsiteY113" fmla="*/ 573479 h 1148308"/>
                <a:gd name="connsiteX114" fmla="*/ 442454 w 3308075"/>
                <a:gd name="connsiteY114" fmla="*/ 474560 h 1148308"/>
                <a:gd name="connsiteX115" fmla="*/ 392995 w 3308075"/>
                <a:gd name="connsiteY115" fmla="*/ 474560 h 1148308"/>
                <a:gd name="connsiteX116" fmla="*/ 392995 w 3308075"/>
                <a:gd name="connsiteY116" fmla="*/ 673298 h 1148308"/>
                <a:gd name="connsiteX117" fmla="*/ 442454 w 3308075"/>
                <a:gd name="connsiteY117" fmla="*/ 673298 h 1148308"/>
                <a:gd name="connsiteX118" fmla="*/ 654699 w 3308075"/>
                <a:gd name="connsiteY118" fmla="*/ 605401 h 1148308"/>
                <a:gd name="connsiteX119" fmla="*/ 654699 w 3308075"/>
                <a:gd name="connsiteY119" fmla="*/ 414757 h 1148308"/>
                <a:gd name="connsiteX120" fmla="*/ 725292 w 3308075"/>
                <a:gd name="connsiteY120" fmla="*/ 414757 h 1148308"/>
                <a:gd name="connsiteX121" fmla="*/ 725292 w 3308075"/>
                <a:gd name="connsiteY121" fmla="*/ 601355 h 1148308"/>
                <a:gd name="connsiteX122" fmla="*/ 794084 w 3308075"/>
                <a:gd name="connsiteY122" fmla="*/ 679140 h 1148308"/>
                <a:gd name="connsiteX123" fmla="*/ 862881 w 3308075"/>
                <a:gd name="connsiteY123" fmla="*/ 601355 h 1148308"/>
                <a:gd name="connsiteX124" fmla="*/ 862881 w 3308075"/>
                <a:gd name="connsiteY124" fmla="*/ 414757 h 1148308"/>
                <a:gd name="connsiteX125" fmla="*/ 933918 w 3308075"/>
                <a:gd name="connsiteY125" fmla="*/ 414757 h 1148308"/>
                <a:gd name="connsiteX126" fmla="*/ 933918 w 3308075"/>
                <a:gd name="connsiteY126" fmla="*/ 605401 h 1148308"/>
                <a:gd name="connsiteX127" fmla="*/ 794084 w 3308075"/>
                <a:gd name="connsiteY127" fmla="*/ 738043 h 1148308"/>
                <a:gd name="connsiteX128" fmla="*/ 654699 w 3308075"/>
                <a:gd name="connsiteY128" fmla="*/ 605401 h 1148308"/>
                <a:gd name="connsiteX129" fmla="*/ 983400 w 3308075"/>
                <a:gd name="connsiteY129" fmla="*/ 573479 h 1148308"/>
                <a:gd name="connsiteX130" fmla="*/ 1137169 w 3308075"/>
                <a:gd name="connsiteY130" fmla="*/ 409815 h 1148308"/>
                <a:gd name="connsiteX131" fmla="*/ 1285547 w 3308075"/>
                <a:gd name="connsiteY131" fmla="*/ 528066 h 1148308"/>
                <a:gd name="connsiteX132" fmla="*/ 1212259 w 3308075"/>
                <a:gd name="connsiteY132" fmla="*/ 538405 h 1148308"/>
                <a:gd name="connsiteX133" fmla="*/ 1137169 w 3308075"/>
                <a:gd name="connsiteY133" fmla="*/ 468713 h 1148308"/>
                <a:gd name="connsiteX134" fmla="*/ 1056688 w 3308075"/>
                <a:gd name="connsiteY134" fmla="*/ 573479 h 1148308"/>
                <a:gd name="connsiteX135" fmla="*/ 1137169 w 3308075"/>
                <a:gd name="connsiteY135" fmla="*/ 678690 h 1148308"/>
                <a:gd name="connsiteX136" fmla="*/ 1213159 w 3308075"/>
                <a:gd name="connsiteY136" fmla="*/ 606302 h 1148308"/>
                <a:gd name="connsiteX137" fmla="*/ 1286898 w 3308075"/>
                <a:gd name="connsiteY137" fmla="*/ 617541 h 1148308"/>
                <a:gd name="connsiteX138" fmla="*/ 1137169 w 3308075"/>
                <a:gd name="connsiteY138" fmla="*/ 737593 h 1148308"/>
                <a:gd name="connsiteX139" fmla="*/ 983400 w 3308075"/>
                <a:gd name="connsiteY139" fmla="*/ 573479 h 1148308"/>
                <a:gd name="connsiteX140" fmla="*/ 1553994 w 3308075"/>
                <a:gd name="connsiteY140" fmla="*/ 733096 h 1148308"/>
                <a:gd name="connsiteX141" fmla="*/ 1526563 w 3308075"/>
                <a:gd name="connsiteY141" fmla="*/ 655311 h 1148308"/>
                <a:gd name="connsiteX142" fmla="*/ 1400218 w 3308075"/>
                <a:gd name="connsiteY142" fmla="*/ 655311 h 1148308"/>
                <a:gd name="connsiteX143" fmla="*/ 1371892 w 3308075"/>
                <a:gd name="connsiteY143" fmla="*/ 733096 h 1148308"/>
                <a:gd name="connsiteX144" fmla="*/ 1299499 w 3308075"/>
                <a:gd name="connsiteY144" fmla="*/ 733096 h 1148308"/>
                <a:gd name="connsiteX145" fmla="*/ 1422252 w 3308075"/>
                <a:gd name="connsiteY145" fmla="*/ 414757 h 1148308"/>
                <a:gd name="connsiteX146" fmla="*/ 1508581 w 3308075"/>
                <a:gd name="connsiteY146" fmla="*/ 414757 h 1148308"/>
                <a:gd name="connsiteX147" fmla="*/ 1631329 w 3308075"/>
                <a:gd name="connsiteY147" fmla="*/ 733096 h 1148308"/>
                <a:gd name="connsiteX148" fmla="*/ 1553994 w 3308075"/>
                <a:gd name="connsiteY148" fmla="*/ 733096 h 1148308"/>
                <a:gd name="connsiteX149" fmla="*/ 1420001 w 3308075"/>
                <a:gd name="connsiteY149" fmla="*/ 600904 h 1148308"/>
                <a:gd name="connsiteX150" fmla="*/ 1507680 w 3308075"/>
                <a:gd name="connsiteY150" fmla="*/ 600904 h 1148308"/>
                <a:gd name="connsiteX151" fmla="*/ 1464513 w 3308075"/>
                <a:gd name="connsiteY151" fmla="*/ 478607 h 1148308"/>
                <a:gd name="connsiteX152" fmla="*/ 1420001 w 3308075"/>
                <a:gd name="connsiteY152" fmla="*/ 600904 h 1148308"/>
                <a:gd name="connsiteX153" fmla="*/ 1889431 w 3308075"/>
                <a:gd name="connsiteY153" fmla="*/ 474560 h 1148308"/>
                <a:gd name="connsiteX154" fmla="*/ 1785565 w 3308075"/>
                <a:gd name="connsiteY154" fmla="*/ 474560 h 1148308"/>
                <a:gd name="connsiteX155" fmla="*/ 1785565 w 3308075"/>
                <a:gd name="connsiteY155" fmla="*/ 733096 h 1148308"/>
                <a:gd name="connsiteX156" fmla="*/ 1714072 w 3308075"/>
                <a:gd name="connsiteY156" fmla="*/ 733096 h 1148308"/>
                <a:gd name="connsiteX157" fmla="*/ 1714072 w 3308075"/>
                <a:gd name="connsiteY157" fmla="*/ 474560 h 1148308"/>
                <a:gd name="connsiteX158" fmla="*/ 1610206 w 3308075"/>
                <a:gd name="connsiteY158" fmla="*/ 474560 h 1148308"/>
                <a:gd name="connsiteX159" fmla="*/ 1610206 w 3308075"/>
                <a:gd name="connsiteY159" fmla="*/ 414757 h 1148308"/>
                <a:gd name="connsiteX160" fmla="*/ 1889431 w 3308075"/>
                <a:gd name="connsiteY160" fmla="*/ 414757 h 1148308"/>
                <a:gd name="connsiteX161" fmla="*/ 1889431 w 3308075"/>
                <a:gd name="connsiteY161" fmla="*/ 474560 h 1148308"/>
                <a:gd name="connsiteX162" fmla="*/ 1941152 w 3308075"/>
                <a:gd name="connsiteY162" fmla="*/ 414757 h 1148308"/>
                <a:gd name="connsiteX163" fmla="*/ 2012190 w 3308075"/>
                <a:gd name="connsiteY163" fmla="*/ 414757 h 1148308"/>
                <a:gd name="connsiteX164" fmla="*/ 2012190 w 3308075"/>
                <a:gd name="connsiteY164" fmla="*/ 733096 h 1148308"/>
                <a:gd name="connsiteX165" fmla="*/ 1941152 w 3308075"/>
                <a:gd name="connsiteY165" fmla="*/ 733096 h 1148308"/>
                <a:gd name="connsiteX166" fmla="*/ 1941152 w 3308075"/>
                <a:gd name="connsiteY166" fmla="*/ 414757 h 1148308"/>
                <a:gd name="connsiteX167" fmla="*/ 2067369 w 3308075"/>
                <a:gd name="connsiteY167" fmla="*/ 573479 h 1148308"/>
                <a:gd name="connsiteX168" fmla="*/ 2226085 w 3308075"/>
                <a:gd name="connsiteY168" fmla="*/ 409815 h 1148308"/>
                <a:gd name="connsiteX169" fmla="*/ 2385252 w 3308075"/>
                <a:gd name="connsiteY169" fmla="*/ 573479 h 1148308"/>
                <a:gd name="connsiteX170" fmla="*/ 2226085 w 3308075"/>
                <a:gd name="connsiteY170" fmla="*/ 738043 h 1148308"/>
                <a:gd name="connsiteX171" fmla="*/ 2067369 w 3308075"/>
                <a:gd name="connsiteY171" fmla="*/ 573479 h 1148308"/>
                <a:gd name="connsiteX172" fmla="*/ 2312414 w 3308075"/>
                <a:gd name="connsiteY172" fmla="*/ 573479 h 1148308"/>
                <a:gd name="connsiteX173" fmla="*/ 2226085 w 3308075"/>
                <a:gd name="connsiteY173" fmla="*/ 468262 h 1148308"/>
                <a:gd name="connsiteX174" fmla="*/ 2140657 w 3308075"/>
                <a:gd name="connsiteY174" fmla="*/ 573479 h 1148308"/>
                <a:gd name="connsiteX175" fmla="*/ 2226085 w 3308075"/>
                <a:gd name="connsiteY175" fmla="*/ 679140 h 1148308"/>
                <a:gd name="connsiteX176" fmla="*/ 2312414 w 3308075"/>
                <a:gd name="connsiteY176" fmla="*/ 573479 h 1148308"/>
                <a:gd name="connsiteX177" fmla="*/ 2655950 w 3308075"/>
                <a:gd name="connsiteY177" fmla="*/ 414757 h 1148308"/>
                <a:gd name="connsiteX178" fmla="*/ 2723847 w 3308075"/>
                <a:gd name="connsiteY178" fmla="*/ 414757 h 1148308"/>
                <a:gd name="connsiteX179" fmla="*/ 2723847 w 3308075"/>
                <a:gd name="connsiteY179" fmla="*/ 733096 h 1148308"/>
                <a:gd name="connsiteX180" fmla="*/ 2640214 w 3308075"/>
                <a:gd name="connsiteY180" fmla="*/ 733096 h 1148308"/>
                <a:gd name="connsiteX181" fmla="*/ 2500379 w 3308075"/>
                <a:gd name="connsiteY181" fmla="*/ 510979 h 1148308"/>
                <a:gd name="connsiteX182" fmla="*/ 2500379 w 3308075"/>
                <a:gd name="connsiteY182" fmla="*/ 733096 h 1148308"/>
                <a:gd name="connsiteX183" fmla="*/ 2432938 w 3308075"/>
                <a:gd name="connsiteY183" fmla="*/ 733096 h 1148308"/>
                <a:gd name="connsiteX184" fmla="*/ 2432938 w 3308075"/>
                <a:gd name="connsiteY184" fmla="*/ 414757 h 1148308"/>
                <a:gd name="connsiteX185" fmla="*/ 2516566 w 3308075"/>
                <a:gd name="connsiteY185" fmla="*/ 414757 h 1148308"/>
                <a:gd name="connsiteX186" fmla="*/ 2655950 w 3308075"/>
                <a:gd name="connsiteY186" fmla="*/ 636429 h 1148308"/>
                <a:gd name="connsiteX187" fmla="*/ 2655950 w 3308075"/>
                <a:gd name="connsiteY187" fmla="*/ 414757 h 1148308"/>
                <a:gd name="connsiteX188" fmla="*/ 7648 w 3308075"/>
                <a:gd name="connsiteY188" fmla="*/ 983294 h 1148308"/>
                <a:gd name="connsiteX189" fmla="*/ 161418 w 3308075"/>
                <a:gd name="connsiteY189" fmla="*/ 819630 h 1148308"/>
                <a:gd name="connsiteX190" fmla="*/ 309796 w 3308075"/>
                <a:gd name="connsiteY190" fmla="*/ 937881 h 1148308"/>
                <a:gd name="connsiteX191" fmla="*/ 236507 w 3308075"/>
                <a:gd name="connsiteY191" fmla="*/ 948220 h 1148308"/>
                <a:gd name="connsiteX192" fmla="*/ 161418 w 3308075"/>
                <a:gd name="connsiteY192" fmla="*/ 878528 h 1148308"/>
                <a:gd name="connsiteX193" fmla="*/ 80937 w 3308075"/>
                <a:gd name="connsiteY193" fmla="*/ 983294 h 1148308"/>
                <a:gd name="connsiteX194" fmla="*/ 161418 w 3308075"/>
                <a:gd name="connsiteY194" fmla="*/ 1088505 h 1148308"/>
                <a:gd name="connsiteX195" fmla="*/ 237408 w 3308075"/>
                <a:gd name="connsiteY195" fmla="*/ 1016117 h 1148308"/>
                <a:gd name="connsiteX196" fmla="*/ 311147 w 3308075"/>
                <a:gd name="connsiteY196" fmla="*/ 1027356 h 1148308"/>
                <a:gd name="connsiteX197" fmla="*/ 161418 w 3308075"/>
                <a:gd name="connsiteY197" fmla="*/ 1147408 h 1148308"/>
                <a:gd name="connsiteX198" fmla="*/ 7648 w 3308075"/>
                <a:gd name="connsiteY198" fmla="*/ 983294 h 1148308"/>
                <a:gd name="connsiteX199" fmla="*/ 348933 w 3308075"/>
                <a:gd name="connsiteY199" fmla="*/ 983294 h 1148308"/>
                <a:gd name="connsiteX200" fmla="*/ 507650 w 3308075"/>
                <a:gd name="connsiteY200" fmla="*/ 819630 h 1148308"/>
                <a:gd name="connsiteX201" fmla="*/ 666817 w 3308075"/>
                <a:gd name="connsiteY201" fmla="*/ 983294 h 1148308"/>
                <a:gd name="connsiteX202" fmla="*/ 507650 w 3308075"/>
                <a:gd name="connsiteY202" fmla="*/ 1147858 h 1148308"/>
                <a:gd name="connsiteX203" fmla="*/ 348933 w 3308075"/>
                <a:gd name="connsiteY203" fmla="*/ 983294 h 1148308"/>
                <a:gd name="connsiteX204" fmla="*/ 593978 w 3308075"/>
                <a:gd name="connsiteY204" fmla="*/ 983294 h 1148308"/>
                <a:gd name="connsiteX205" fmla="*/ 507650 w 3308075"/>
                <a:gd name="connsiteY205" fmla="*/ 878078 h 1148308"/>
                <a:gd name="connsiteX206" fmla="*/ 422222 w 3308075"/>
                <a:gd name="connsiteY206" fmla="*/ 983294 h 1148308"/>
                <a:gd name="connsiteX207" fmla="*/ 507650 w 3308075"/>
                <a:gd name="connsiteY207" fmla="*/ 1088955 h 1148308"/>
                <a:gd name="connsiteX208" fmla="*/ 593978 w 3308075"/>
                <a:gd name="connsiteY208" fmla="*/ 983294 h 1148308"/>
                <a:gd name="connsiteX209" fmla="*/ 867822 w 3308075"/>
                <a:gd name="connsiteY209" fmla="*/ 824572 h 1148308"/>
                <a:gd name="connsiteX210" fmla="*/ 984728 w 3308075"/>
                <a:gd name="connsiteY210" fmla="*/ 928888 h 1148308"/>
                <a:gd name="connsiteX211" fmla="*/ 867372 w 3308075"/>
                <a:gd name="connsiteY211" fmla="*/ 1034549 h 1148308"/>
                <a:gd name="connsiteX212" fmla="*/ 785540 w 3308075"/>
                <a:gd name="connsiteY212" fmla="*/ 1034549 h 1148308"/>
                <a:gd name="connsiteX213" fmla="*/ 785540 w 3308075"/>
                <a:gd name="connsiteY213" fmla="*/ 1142911 h 1148308"/>
                <a:gd name="connsiteX214" fmla="*/ 714503 w 3308075"/>
                <a:gd name="connsiteY214" fmla="*/ 1142911 h 1148308"/>
                <a:gd name="connsiteX215" fmla="*/ 714503 w 3308075"/>
                <a:gd name="connsiteY215" fmla="*/ 824572 h 1148308"/>
                <a:gd name="connsiteX216" fmla="*/ 867822 w 3308075"/>
                <a:gd name="connsiteY216" fmla="*/ 824572 h 1148308"/>
                <a:gd name="connsiteX217" fmla="*/ 855232 w 3308075"/>
                <a:gd name="connsiteY217" fmla="*/ 977446 h 1148308"/>
                <a:gd name="connsiteX218" fmla="*/ 911890 w 3308075"/>
                <a:gd name="connsiteY218" fmla="*/ 929338 h 1148308"/>
                <a:gd name="connsiteX219" fmla="*/ 855232 w 3308075"/>
                <a:gd name="connsiteY219" fmla="*/ 882124 h 1148308"/>
                <a:gd name="connsiteX220" fmla="*/ 785540 w 3308075"/>
                <a:gd name="connsiteY220" fmla="*/ 882124 h 1148308"/>
                <a:gd name="connsiteX221" fmla="*/ 785540 w 3308075"/>
                <a:gd name="connsiteY221" fmla="*/ 977446 h 1148308"/>
                <a:gd name="connsiteX222" fmla="*/ 855232 w 3308075"/>
                <a:gd name="connsiteY222" fmla="*/ 977446 h 1148308"/>
                <a:gd name="connsiteX223" fmla="*/ 1027906 w 3308075"/>
                <a:gd name="connsiteY223" fmla="*/ 1142911 h 1148308"/>
                <a:gd name="connsiteX224" fmla="*/ 1027906 w 3308075"/>
                <a:gd name="connsiteY224" fmla="*/ 824572 h 1148308"/>
                <a:gd name="connsiteX225" fmla="*/ 1267554 w 3308075"/>
                <a:gd name="connsiteY225" fmla="*/ 824572 h 1148308"/>
                <a:gd name="connsiteX226" fmla="*/ 1267554 w 3308075"/>
                <a:gd name="connsiteY226" fmla="*/ 883475 h 1148308"/>
                <a:gd name="connsiteX227" fmla="*/ 1098944 w 3308075"/>
                <a:gd name="connsiteY227" fmla="*/ 883475 h 1148308"/>
                <a:gd name="connsiteX228" fmla="*/ 1098944 w 3308075"/>
                <a:gd name="connsiteY228" fmla="*/ 952717 h 1148308"/>
                <a:gd name="connsiteX229" fmla="*/ 1248672 w 3308075"/>
                <a:gd name="connsiteY229" fmla="*/ 952717 h 1148308"/>
                <a:gd name="connsiteX230" fmla="*/ 1248672 w 3308075"/>
                <a:gd name="connsiteY230" fmla="*/ 1010269 h 1148308"/>
                <a:gd name="connsiteX231" fmla="*/ 1098944 w 3308075"/>
                <a:gd name="connsiteY231" fmla="*/ 1010269 h 1148308"/>
                <a:gd name="connsiteX232" fmla="*/ 1098944 w 3308075"/>
                <a:gd name="connsiteY232" fmla="*/ 1084008 h 1148308"/>
                <a:gd name="connsiteX233" fmla="*/ 1268455 w 3308075"/>
                <a:gd name="connsiteY233" fmla="*/ 1084008 h 1148308"/>
                <a:gd name="connsiteX234" fmla="*/ 1268455 w 3308075"/>
                <a:gd name="connsiteY234" fmla="*/ 1142911 h 1148308"/>
                <a:gd name="connsiteX235" fmla="*/ 1027906 w 3308075"/>
                <a:gd name="connsiteY235" fmla="*/ 1142911 h 1148308"/>
                <a:gd name="connsiteX236" fmla="*/ 1551287 w 3308075"/>
                <a:gd name="connsiteY236" fmla="*/ 824572 h 1148308"/>
                <a:gd name="connsiteX237" fmla="*/ 1619183 w 3308075"/>
                <a:gd name="connsiteY237" fmla="*/ 824572 h 1148308"/>
                <a:gd name="connsiteX238" fmla="*/ 1619183 w 3308075"/>
                <a:gd name="connsiteY238" fmla="*/ 1142911 h 1148308"/>
                <a:gd name="connsiteX239" fmla="*/ 1535551 w 3308075"/>
                <a:gd name="connsiteY239" fmla="*/ 1142911 h 1148308"/>
                <a:gd name="connsiteX240" fmla="*/ 1395716 w 3308075"/>
                <a:gd name="connsiteY240" fmla="*/ 920794 h 1148308"/>
                <a:gd name="connsiteX241" fmla="*/ 1395716 w 3308075"/>
                <a:gd name="connsiteY241" fmla="*/ 1142911 h 1148308"/>
                <a:gd name="connsiteX242" fmla="*/ 1328275 w 3308075"/>
                <a:gd name="connsiteY242" fmla="*/ 1142911 h 1148308"/>
                <a:gd name="connsiteX243" fmla="*/ 1328275 w 3308075"/>
                <a:gd name="connsiteY243" fmla="*/ 824572 h 1148308"/>
                <a:gd name="connsiteX244" fmla="*/ 1411902 w 3308075"/>
                <a:gd name="connsiteY244" fmla="*/ 824572 h 1148308"/>
                <a:gd name="connsiteX245" fmla="*/ 1551287 w 3308075"/>
                <a:gd name="connsiteY245" fmla="*/ 1046244 h 1148308"/>
                <a:gd name="connsiteX246" fmla="*/ 1551287 w 3308075"/>
                <a:gd name="connsiteY246" fmla="*/ 824572 h 1148308"/>
                <a:gd name="connsiteX247" fmla="*/ 1691149 w 3308075"/>
                <a:gd name="connsiteY247" fmla="*/ 1142911 h 1148308"/>
                <a:gd name="connsiteX248" fmla="*/ 1691149 w 3308075"/>
                <a:gd name="connsiteY248" fmla="*/ 824572 h 1148308"/>
                <a:gd name="connsiteX249" fmla="*/ 1762186 w 3308075"/>
                <a:gd name="connsiteY249" fmla="*/ 824572 h 1148308"/>
                <a:gd name="connsiteX250" fmla="*/ 1762186 w 3308075"/>
                <a:gd name="connsiteY250" fmla="*/ 950021 h 1148308"/>
                <a:gd name="connsiteX251" fmla="*/ 1901120 w 3308075"/>
                <a:gd name="connsiteY251" fmla="*/ 950021 h 1148308"/>
                <a:gd name="connsiteX252" fmla="*/ 1901120 w 3308075"/>
                <a:gd name="connsiteY252" fmla="*/ 824572 h 1148308"/>
                <a:gd name="connsiteX253" fmla="*/ 1972163 w 3308075"/>
                <a:gd name="connsiteY253" fmla="*/ 824572 h 1148308"/>
                <a:gd name="connsiteX254" fmla="*/ 1972163 w 3308075"/>
                <a:gd name="connsiteY254" fmla="*/ 1142911 h 1148308"/>
                <a:gd name="connsiteX255" fmla="*/ 1901120 w 3308075"/>
                <a:gd name="connsiteY255" fmla="*/ 1142911 h 1148308"/>
                <a:gd name="connsiteX256" fmla="*/ 1901120 w 3308075"/>
                <a:gd name="connsiteY256" fmla="*/ 1010269 h 1148308"/>
                <a:gd name="connsiteX257" fmla="*/ 1762186 w 3308075"/>
                <a:gd name="connsiteY257" fmla="*/ 1010269 h 1148308"/>
                <a:gd name="connsiteX258" fmla="*/ 1762186 w 3308075"/>
                <a:gd name="connsiteY258" fmla="*/ 1142911 h 1148308"/>
                <a:gd name="connsiteX259" fmla="*/ 1691149 w 3308075"/>
                <a:gd name="connsiteY259" fmla="*/ 1142911 h 1148308"/>
                <a:gd name="connsiteX260" fmla="*/ 2262193 w 3308075"/>
                <a:gd name="connsiteY260" fmla="*/ 1142911 h 1148308"/>
                <a:gd name="connsiteX261" fmla="*/ 2234762 w 3308075"/>
                <a:gd name="connsiteY261" fmla="*/ 1065126 h 1148308"/>
                <a:gd name="connsiteX262" fmla="*/ 2108418 w 3308075"/>
                <a:gd name="connsiteY262" fmla="*/ 1065126 h 1148308"/>
                <a:gd name="connsiteX263" fmla="*/ 2080092 w 3308075"/>
                <a:gd name="connsiteY263" fmla="*/ 1142911 h 1148308"/>
                <a:gd name="connsiteX264" fmla="*/ 2007698 w 3308075"/>
                <a:gd name="connsiteY264" fmla="*/ 1142911 h 1148308"/>
                <a:gd name="connsiteX265" fmla="*/ 2130452 w 3308075"/>
                <a:gd name="connsiteY265" fmla="*/ 824572 h 1148308"/>
                <a:gd name="connsiteX266" fmla="*/ 2216780 w 3308075"/>
                <a:gd name="connsiteY266" fmla="*/ 824572 h 1148308"/>
                <a:gd name="connsiteX267" fmla="*/ 2339528 w 3308075"/>
                <a:gd name="connsiteY267" fmla="*/ 1142911 h 1148308"/>
                <a:gd name="connsiteX268" fmla="*/ 2262193 w 3308075"/>
                <a:gd name="connsiteY268" fmla="*/ 1142911 h 1148308"/>
                <a:gd name="connsiteX269" fmla="*/ 2128201 w 3308075"/>
                <a:gd name="connsiteY269" fmla="*/ 1010719 h 1148308"/>
                <a:gd name="connsiteX270" fmla="*/ 2215880 w 3308075"/>
                <a:gd name="connsiteY270" fmla="*/ 1010719 h 1148308"/>
                <a:gd name="connsiteX271" fmla="*/ 2172713 w 3308075"/>
                <a:gd name="connsiteY271" fmla="*/ 888422 h 1148308"/>
                <a:gd name="connsiteX272" fmla="*/ 2128201 w 3308075"/>
                <a:gd name="connsiteY272" fmla="*/ 1010719 h 1148308"/>
                <a:gd name="connsiteX273" fmla="*/ 2491964 w 3308075"/>
                <a:gd name="connsiteY273" fmla="*/ 974751 h 1148308"/>
                <a:gd name="connsiteX274" fmla="*/ 2652932 w 3308075"/>
                <a:gd name="connsiteY274" fmla="*/ 974751 h 1148308"/>
                <a:gd name="connsiteX275" fmla="*/ 2652932 w 3308075"/>
                <a:gd name="connsiteY275" fmla="*/ 1142911 h 1148308"/>
                <a:gd name="connsiteX276" fmla="*/ 2602572 w 3308075"/>
                <a:gd name="connsiteY276" fmla="*/ 1142911 h 1148308"/>
                <a:gd name="connsiteX277" fmla="*/ 2602572 w 3308075"/>
                <a:gd name="connsiteY277" fmla="*/ 1097498 h 1148308"/>
                <a:gd name="connsiteX278" fmla="*/ 2499162 w 3308075"/>
                <a:gd name="connsiteY278" fmla="*/ 1148308 h 1148308"/>
                <a:gd name="connsiteX279" fmla="*/ 2350784 w 3308075"/>
                <a:gd name="connsiteY279" fmla="*/ 983744 h 1148308"/>
                <a:gd name="connsiteX280" fmla="*/ 2508600 w 3308075"/>
                <a:gd name="connsiteY280" fmla="*/ 819180 h 1148308"/>
                <a:gd name="connsiteX281" fmla="*/ 2652481 w 3308075"/>
                <a:gd name="connsiteY281" fmla="*/ 929788 h 1148308"/>
                <a:gd name="connsiteX282" fmla="*/ 2579193 w 3308075"/>
                <a:gd name="connsiteY282" fmla="*/ 940577 h 1148308"/>
                <a:gd name="connsiteX283" fmla="*/ 2508600 w 3308075"/>
                <a:gd name="connsiteY283" fmla="*/ 877633 h 1148308"/>
                <a:gd name="connsiteX284" fmla="*/ 2424073 w 3308075"/>
                <a:gd name="connsiteY284" fmla="*/ 983744 h 1148308"/>
                <a:gd name="connsiteX285" fmla="*/ 2509501 w 3308075"/>
                <a:gd name="connsiteY285" fmla="*/ 1089405 h 1148308"/>
                <a:gd name="connsiteX286" fmla="*/ 2589982 w 3308075"/>
                <a:gd name="connsiteY286" fmla="*/ 1027806 h 1148308"/>
                <a:gd name="connsiteX287" fmla="*/ 2491964 w 3308075"/>
                <a:gd name="connsiteY287" fmla="*/ 1027806 h 1148308"/>
                <a:gd name="connsiteX288" fmla="*/ 2491964 w 3308075"/>
                <a:gd name="connsiteY288" fmla="*/ 974751 h 1148308"/>
                <a:gd name="connsiteX289" fmla="*/ 2716798 w 3308075"/>
                <a:gd name="connsiteY289" fmla="*/ 1142911 h 1148308"/>
                <a:gd name="connsiteX290" fmla="*/ 2716798 w 3308075"/>
                <a:gd name="connsiteY290" fmla="*/ 824572 h 1148308"/>
                <a:gd name="connsiteX291" fmla="*/ 2956447 w 3308075"/>
                <a:gd name="connsiteY291" fmla="*/ 824572 h 1148308"/>
                <a:gd name="connsiteX292" fmla="*/ 2956447 w 3308075"/>
                <a:gd name="connsiteY292" fmla="*/ 883475 h 1148308"/>
                <a:gd name="connsiteX293" fmla="*/ 2787836 w 3308075"/>
                <a:gd name="connsiteY293" fmla="*/ 883475 h 1148308"/>
                <a:gd name="connsiteX294" fmla="*/ 2787836 w 3308075"/>
                <a:gd name="connsiteY294" fmla="*/ 952717 h 1148308"/>
                <a:gd name="connsiteX295" fmla="*/ 2937564 w 3308075"/>
                <a:gd name="connsiteY295" fmla="*/ 952717 h 1148308"/>
                <a:gd name="connsiteX296" fmla="*/ 2937564 w 3308075"/>
                <a:gd name="connsiteY296" fmla="*/ 1010269 h 1148308"/>
                <a:gd name="connsiteX297" fmla="*/ 2787836 w 3308075"/>
                <a:gd name="connsiteY297" fmla="*/ 1010269 h 1148308"/>
                <a:gd name="connsiteX298" fmla="*/ 2787836 w 3308075"/>
                <a:gd name="connsiteY298" fmla="*/ 1084008 h 1148308"/>
                <a:gd name="connsiteX299" fmla="*/ 2957347 w 3308075"/>
                <a:gd name="connsiteY299" fmla="*/ 1084008 h 1148308"/>
                <a:gd name="connsiteX300" fmla="*/ 2957347 w 3308075"/>
                <a:gd name="connsiteY300" fmla="*/ 1142911 h 1148308"/>
                <a:gd name="connsiteX301" fmla="*/ 2716798 w 3308075"/>
                <a:gd name="connsiteY301" fmla="*/ 1142911 h 1148308"/>
                <a:gd name="connsiteX302" fmla="*/ 3240179 w 3308075"/>
                <a:gd name="connsiteY302" fmla="*/ 824572 h 1148308"/>
                <a:gd name="connsiteX303" fmla="*/ 3308076 w 3308075"/>
                <a:gd name="connsiteY303" fmla="*/ 824572 h 1148308"/>
                <a:gd name="connsiteX304" fmla="*/ 3308076 w 3308075"/>
                <a:gd name="connsiteY304" fmla="*/ 1142911 h 1148308"/>
                <a:gd name="connsiteX305" fmla="*/ 3224443 w 3308075"/>
                <a:gd name="connsiteY305" fmla="*/ 1142911 h 1148308"/>
                <a:gd name="connsiteX306" fmla="*/ 3084608 w 3308075"/>
                <a:gd name="connsiteY306" fmla="*/ 920794 h 1148308"/>
                <a:gd name="connsiteX307" fmla="*/ 3084608 w 3308075"/>
                <a:gd name="connsiteY307" fmla="*/ 1142911 h 1148308"/>
                <a:gd name="connsiteX308" fmla="*/ 3017167 w 3308075"/>
                <a:gd name="connsiteY308" fmla="*/ 1142911 h 1148308"/>
                <a:gd name="connsiteX309" fmla="*/ 3017167 w 3308075"/>
                <a:gd name="connsiteY309" fmla="*/ 824572 h 1148308"/>
                <a:gd name="connsiteX310" fmla="*/ 3100795 w 3308075"/>
                <a:gd name="connsiteY310" fmla="*/ 824572 h 1148308"/>
                <a:gd name="connsiteX311" fmla="*/ 3240179 w 3308075"/>
                <a:gd name="connsiteY311" fmla="*/ 1046244 h 1148308"/>
                <a:gd name="connsiteX312" fmla="*/ 3240179 w 3308075"/>
                <a:gd name="connsiteY312" fmla="*/ 824572 h 11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Lst>
              <a:rect l="l" t="t" r="r" b="b"/>
              <a:pathLst>
                <a:path w="3308075" h="1148308">
                  <a:moveTo>
                    <a:pt x="279224" y="64745"/>
                  </a:moveTo>
                  <a:lnTo>
                    <a:pt x="175359" y="64745"/>
                  </a:lnTo>
                  <a:lnTo>
                    <a:pt x="175359" y="323281"/>
                  </a:lnTo>
                  <a:lnTo>
                    <a:pt x="103866" y="323281"/>
                  </a:lnTo>
                  <a:lnTo>
                    <a:pt x="103866" y="64745"/>
                  </a:lnTo>
                  <a:lnTo>
                    <a:pt x="0" y="64745"/>
                  </a:lnTo>
                  <a:lnTo>
                    <a:pt x="0" y="4941"/>
                  </a:lnTo>
                  <a:lnTo>
                    <a:pt x="279224" y="4941"/>
                  </a:lnTo>
                  <a:lnTo>
                    <a:pt x="279224" y="64745"/>
                  </a:lnTo>
                  <a:close/>
                  <a:moveTo>
                    <a:pt x="324204" y="323281"/>
                  </a:moveTo>
                  <a:lnTo>
                    <a:pt x="324204" y="4941"/>
                  </a:lnTo>
                  <a:lnTo>
                    <a:pt x="563852" y="4941"/>
                  </a:lnTo>
                  <a:lnTo>
                    <a:pt x="563852" y="63845"/>
                  </a:lnTo>
                  <a:lnTo>
                    <a:pt x="395241" y="63845"/>
                  </a:lnTo>
                  <a:lnTo>
                    <a:pt x="395241" y="133087"/>
                  </a:lnTo>
                  <a:lnTo>
                    <a:pt x="544969" y="133087"/>
                  </a:lnTo>
                  <a:lnTo>
                    <a:pt x="544969" y="190639"/>
                  </a:lnTo>
                  <a:lnTo>
                    <a:pt x="395241" y="190639"/>
                  </a:lnTo>
                  <a:lnTo>
                    <a:pt x="395241" y="264378"/>
                  </a:lnTo>
                  <a:lnTo>
                    <a:pt x="564752" y="264378"/>
                  </a:lnTo>
                  <a:lnTo>
                    <a:pt x="564752" y="323281"/>
                  </a:lnTo>
                  <a:lnTo>
                    <a:pt x="324204" y="323281"/>
                  </a:lnTo>
                  <a:close/>
                  <a:moveTo>
                    <a:pt x="603439" y="163664"/>
                  </a:moveTo>
                  <a:cubicBezTo>
                    <a:pt x="603439" y="65646"/>
                    <a:pt x="660541" y="0"/>
                    <a:pt x="757209" y="0"/>
                  </a:cubicBezTo>
                  <a:cubicBezTo>
                    <a:pt x="840841" y="0"/>
                    <a:pt x="895248" y="44512"/>
                    <a:pt x="905587" y="118251"/>
                  </a:cubicBezTo>
                  <a:lnTo>
                    <a:pt x="832298" y="128590"/>
                  </a:lnTo>
                  <a:cubicBezTo>
                    <a:pt x="824205" y="87224"/>
                    <a:pt x="800376" y="58898"/>
                    <a:pt x="757209" y="58898"/>
                  </a:cubicBezTo>
                  <a:cubicBezTo>
                    <a:pt x="705053" y="58898"/>
                    <a:pt x="676727" y="100714"/>
                    <a:pt x="676727" y="163664"/>
                  </a:cubicBezTo>
                  <a:cubicBezTo>
                    <a:pt x="676727" y="227058"/>
                    <a:pt x="705504" y="268874"/>
                    <a:pt x="757209" y="268874"/>
                  </a:cubicBezTo>
                  <a:cubicBezTo>
                    <a:pt x="801721" y="268874"/>
                    <a:pt x="826000" y="238753"/>
                    <a:pt x="833199" y="196486"/>
                  </a:cubicBezTo>
                  <a:lnTo>
                    <a:pt x="906937" y="207726"/>
                  </a:lnTo>
                  <a:cubicBezTo>
                    <a:pt x="896593" y="282815"/>
                    <a:pt x="841292" y="327778"/>
                    <a:pt x="757209" y="327778"/>
                  </a:cubicBezTo>
                  <a:cubicBezTo>
                    <a:pt x="660991" y="327778"/>
                    <a:pt x="603439" y="261682"/>
                    <a:pt x="603439" y="163664"/>
                  </a:cubicBezTo>
                  <a:close/>
                  <a:moveTo>
                    <a:pt x="956863" y="323281"/>
                  </a:moveTo>
                  <a:lnTo>
                    <a:pt x="956863" y="4941"/>
                  </a:lnTo>
                  <a:lnTo>
                    <a:pt x="1027901" y="4941"/>
                  </a:lnTo>
                  <a:lnTo>
                    <a:pt x="1027901" y="130391"/>
                  </a:lnTo>
                  <a:lnTo>
                    <a:pt x="1166835" y="130391"/>
                  </a:lnTo>
                  <a:lnTo>
                    <a:pt x="1166835" y="4941"/>
                  </a:lnTo>
                  <a:lnTo>
                    <a:pt x="1237878" y="4941"/>
                  </a:lnTo>
                  <a:lnTo>
                    <a:pt x="1237878" y="323281"/>
                  </a:lnTo>
                  <a:lnTo>
                    <a:pt x="1166835" y="323281"/>
                  </a:lnTo>
                  <a:lnTo>
                    <a:pt x="1166835" y="190639"/>
                  </a:lnTo>
                  <a:lnTo>
                    <a:pt x="1027901" y="190639"/>
                  </a:lnTo>
                  <a:lnTo>
                    <a:pt x="1027901" y="323281"/>
                  </a:lnTo>
                  <a:lnTo>
                    <a:pt x="956863" y="323281"/>
                  </a:lnTo>
                  <a:close/>
                  <a:moveTo>
                    <a:pt x="1532855" y="4941"/>
                  </a:moveTo>
                  <a:lnTo>
                    <a:pt x="1600751" y="4941"/>
                  </a:lnTo>
                  <a:lnTo>
                    <a:pt x="1600751" y="323281"/>
                  </a:lnTo>
                  <a:lnTo>
                    <a:pt x="1517119" y="323281"/>
                  </a:lnTo>
                  <a:lnTo>
                    <a:pt x="1377284" y="101164"/>
                  </a:lnTo>
                  <a:lnTo>
                    <a:pt x="1377284" y="323281"/>
                  </a:lnTo>
                  <a:lnTo>
                    <a:pt x="1309843" y="323281"/>
                  </a:lnTo>
                  <a:lnTo>
                    <a:pt x="1309843" y="4941"/>
                  </a:lnTo>
                  <a:lnTo>
                    <a:pt x="1393470" y="4941"/>
                  </a:lnTo>
                  <a:lnTo>
                    <a:pt x="1532855" y="226613"/>
                  </a:lnTo>
                  <a:lnTo>
                    <a:pt x="1532855" y="4941"/>
                  </a:lnTo>
                  <a:close/>
                  <a:moveTo>
                    <a:pt x="1674512" y="4941"/>
                  </a:moveTo>
                  <a:lnTo>
                    <a:pt x="1745550" y="4941"/>
                  </a:lnTo>
                  <a:lnTo>
                    <a:pt x="1745550" y="323281"/>
                  </a:lnTo>
                  <a:lnTo>
                    <a:pt x="1674512" y="323281"/>
                  </a:lnTo>
                  <a:lnTo>
                    <a:pt x="1674512" y="4941"/>
                  </a:lnTo>
                  <a:close/>
                  <a:moveTo>
                    <a:pt x="1803108" y="163664"/>
                  </a:moveTo>
                  <a:cubicBezTo>
                    <a:pt x="1803108" y="65646"/>
                    <a:pt x="1860210" y="0"/>
                    <a:pt x="1956877" y="0"/>
                  </a:cubicBezTo>
                  <a:cubicBezTo>
                    <a:pt x="2040510" y="0"/>
                    <a:pt x="2094916" y="44512"/>
                    <a:pt x="2105255" y="118251"/>
                  </a:cubicBezTo>
                  <a:lnTo>
                    <a:pt x="2031967" y="128590"/>
                  </a:lnTo>
                  <a:cubicBezTo>
                    <a:pt x="2023874" y="87224"/>
                    <a:pt x="2000044" y="58898"/>
                    <a:pt x="1956877" y="58898"/>
                  </a:cubicBezTo>
                  <a:cubicBezTo>
                    <a:pt x="1904722" y="58898"/>
                    <a:pt x="1876396" y="100714"/>
                    <a:pt x="1876396" y="163664"/>
                  </a:cubicBezTo>
                  <a:cubicBezTo>
                    <a:pt x="1876396" y="227058"/>
                    <a:pt x="1905172" y="268874"/>
                    <a:pt x="1956877" y="268874"/>
                  </a:cubicBezTo>
                  <a:cubicBezTo>
                    <a:pt x="2001390" y="268874"/>
                    <a:pt x="2025669" y="238753"/>
                    <a:pt x="2032867" y="196486"/>
                  </a:cubicBezTo>
                  <a:lnTo>
                    <a:pt x="2106606" y="207726"/>
                  </a:lnTo>
                  <a:cubicBezTo>
                    <a:pt x="2096262" y="282815"/>
                    <a:pt x="2040960" y="327778"/>
                    <a:pt x="1956877" y="327778"/>
                  </a:cubicBezTo>
                  <a:cubicBezTo>
                    <a:pt x="1860660" y="327778"/>
                    <a:pt x="1803108" y="261682"/>
                    <a:pt x="1803108" y="163664"/>
                  </a:cubicBezTo>
                  <a:close/>
                  <a:moveTo>
                    <a:pt x="2370556" y="323281"/>
                  </a:moveTo>
                  <a:lnTo>
                    <a:pt x="2343125" y="245496"/>
                  </a:lnTo>
                  <a:lnTo>
                    <a:pt x="2216780" y="245496"/>
                  </a:lnTo>
                  <a:lnTo>
                    <a:pt x="2188454" y="323281"/>
                  </a:lnTo>
                  <a:lnTo>
                    <a:pt x="2116061" y="323281"/>
                  </a:lnTo>
                  <a:lnTo>
                    <a:pt x="2238814" y="4941"/>
                  </a:lnTo>
                  <a:lnTo>
                    <a:pt x="2325143" y="4941"/>
                  </a:lnTo>
                  <a:lnTo>
                    <a:pt x="2447891" y="323281"/>
                  </a:lnTo>
                  <a:lnTo>
                    <a:pt x="2370556" y="323281"/>
                  </a:lnTo>
                  <a:close/>
                  <a:moveTo>
                    <a:pt x="2236563" y="191089"/>
                  </a:moveTo>
                  <a:lnTo>
                    <a:pt x="2324242" y="191089"/>
                  </a:lnTo>
                  <a:lnTo>
                    <a:pt x="2281075" y="68792"/>
                  </a:lnTo>
                  <a:lnTo>
                    <a:pt x="2236563" y="191089"/>
                  </a:lnTo>
                  <a:close/>
                  <a:moveTo>
                    <a:pt x="2489273" y="323281"/>
                  </a:moveTo>
                  <a:lnTo>
                    <a:pt x="2489273" y="4941"/>
                  </a:lnTo>
                  <a:lnTo>
                    <a:pt x="2560311" y="4941"/>
                  </a:lnTo>
                  <a:lnTo>
                    <a:pt x="2560311" y="265728"/>
                  </a:lnTo>
                  <a:lnTo>
                    <a:pt x="2709139" y="265728"/>
                  </a:lnTo>
                  <a:lnTo>
                    <a:pt x="2709139" y="323281"/>
                  </a:lnTo>
                  <a:lnTo>
                    <a:pt x="2489273" y="323281"/>
                  </a:lnTo>
                  <a:close/>
                  <a:moveTo>
                    <a:pt x="20238" y="733096"/>
                  </a:moveTo>
                  <a:lnTo>
                    <a:pt x="20238" y="414757"/>
                  </a:lnTo>
                  <a:lnTo>
                    <a:pt x="259886" y="414757"/>
                  </a:lnTo>
                  <a:lnTo>
                    <a:pt x="259886" y="473660"/>
                  </a:lnTo>
                  <a:lnTo>
                    <a:pt x="91276" y="473660"/>
                  </a:lnTo>
                  <a:lnTo>
                    <a:pt x="91276" y="542902"/>
                  </a:lnTo>
                  <a:lnTo>
                    <a:pt x="241004" y="542902"/>
                  </a:lnTo>
                  <a:lnTo>
                    <a:pt x="241004" y="600454"/>
                  </a:lnTo>
                  <a:lnTo>
                    <a:pt x="91276" y="600454"/>
                  </a:lnTo>
                  <a:lnTo>
                    <a:pt x="91276" y="674193"/>
                  </a:lnTo>
                  <a:lnTo>
                    <a:pt x="260787" y="674193"/>
                  </a:lnTo>
                  <a:lnTo>
                    <a:pt x="260787" y="733096"/>
                  </a:lnTo>
                  <a:lnTo>
                    <a:pt x="20238" y="733096"/>
                  </a:lnTo>
                  <a:close/>
                  <a:moveTo>
                    <a:pt x="446501" y="414757"/>
                  </a:moveTo>
                  <a:cubicBezTo>
                    <a:pt x="545870" y="414757"/>
                    <a:pt x="609270" y="479507"/>
                    <a:pt x="609270" y="573029"/>
                  </a:cubicBezTo>
                  <a:cubicBezTo>
                    <a:pt x="609270" y="668351"/>
                    <a:pt x="545420" y="733096"/>
                    <a:pt x="446501" y="733096"/>
                  </a:cubicBezTo>
                  <a:lnTo>
                    <a:pt x="321958" y="733096"/>
                  </a:lnTo>
                  <a:lnTo>
                    <a:pt x="321958" y="414757"/>
                  </a:lnTo>
                  <a:lnTo>
                    <a:pt x="446501" y="414757"/>
                  </a:lnTo>
                  <a:close/>
                  <a:moveTo>
                    <a:pt x="442454" y="673298"/>
                  </a:moveTo>
                  <a:cubicBezTo>
                    <a:pt x="493265" y="673298"/>
                    <a:pt x="536426" y="644522"/>
                    <a:pt x="536426" y="573479"/>
                  </a:cubicBezTo>
                  <a:cubicBezTo>
                    <a:pt x="536426" y="506032"/>
                    <a:pt x="496411" y="474560"/>
                    <a:pt x="442454" y="474560"/>
                  </a:cubicBezTo>
                  <a:lnTo>
                    <a:pt x="392995" y="474560"/>
                  </a:lnTo>
                  <a:lnTo>
                    <a:pt x="392995" y="673298"/>
                  </a:lnTo>
                  <a:lnTo>
                    <a:pt x="442454" y="673298"/>
                  </a:lnTo>
                  <a:close/>
                  <a:moveTo>
                    <a:pt x="654699" y="605401"/>
                  </a:moveTo>
                  <a:lnTo>
                    <a:pt x="654699" y="414757"/>
                  </a:lnTo>
                  <a:lnTo>
                    <a:pt x="725292" y="414757"/>
                  </a:lnTo>
                  <a:lnTo>
                    <a:pt x="725292" y="601355"/>
                  </a:lnTo>
                  <a:cubicBezTo>
                    <a:pt x="725292" y="645417"/>
                    <a:pt x="748226" y="679140"/>
                    <a:pt x="794084" y="679140"/>
                  </a:cubicBezTo>
                  <a:cubicBezTo>
                    <a:pt x="839947" y="679140"/>
                    <a:pt x="862881" y="644966"/>
                    <a:pt x="862881" y="601355"/>
                  </a:cubicBezTo>
                  <a:lnTo>
                    <a:pt x="862881" y="414757"/>
                  </a:lnTo>
                  <a:lnTo>
                    <a:pt x="933918" y="414757"/>
                  </a:lnTo>
                  <a:lnTo>
                    <a:pt x="933918" y="605401"/>
                  </a:lnTo>
                  <a:cubicBezTo>
                    <a:pt x="933918" y="684537"/>
                    <a:pt x="889856" y="738043"/>
                    <a:pt x="794084" y="738043"/>
                  </a:cubicBezTo>
                  <a:cubicBezTo>
                    <a:pt x="698767" y="738043"/>
                    <a:pt x="654699" y="684987"/>
                    <a:pt x="654699" y="605401"/>
                  </a:cubicBezTo>
                  <a:close/>
                  <a:moveTo>
                    <a:pt x="983400" y="573479"/>
                  </a:moveTo>
                  <a:cubicBezTo>
                    <a:pt x="983400" y="475461"/>
                    <a:pt x="1040502" y="409815"/>
                    <a:pt x="1137169" y="409815"/>
                  </a:cubicBezTo>
                  <a:cubicBezTo>
                    <a:pt x="1220802" y="409815"/>
                    <a:pt x="1275208" y="454327"/>
                    <a:pt x="1285547" y="528066"/>
                  </a:cubicBezTo>
                  <a:lnTo>
                    <a:pt x="1212259" y="538405"/>
                  </a:lnTo>
                  <a:cubicBezTo>
                    <a:pt x="1204166" y="497039"/>
                    <a:pt x="1180336" y="468713"/>
                    <a:pt x="1137169" y="468713"/>
                  </a:cubicBezTo>
                  <a:cubicBezTo>
                    <a:pt x="1085014" y="468713"/>
                    <a:pt x="1056688" y="510529"/>
                    <a:pt x="1056688" y="573479"/>
                  </a:cubicBezTo>
                  <a:cubicBezTo>
                    <a:pt x="1056688" y="636873"/>
                    <a:pt x="1085464" y="678690"/>
                    <a:pt x="1137169" y="678690"/>
                  </a:cubicBezTo>
                  <a:cubicBezTo>
                    <a:pt x="1181681" y="678690"/>
                    <a:pt x="1205961" y="648568"/>
                    <a:pt x="1213159" y="606302"/>
                  </a:cubicBezTo>
                  <a:lnTo>
                    <a:pt x="1286898" y="617541"/>
                  </a:lnTo>
                  <a:cubicBezTo>
                    <a:pt x="1276554" y="692630"/>
                    <a:pt x="1221252" y="737593"/>
                    <a:pt x="1137169" y="737593"/>
                  </a:cubicBezTo>
                  <a:cubicBezTo>
                    <a:pt x="1040952" y="737593"/>
                    <a:pt x="983400" y="671497"/>
                    <a:pt x="983400" y="573479"/>
                  </a:cubicBezTo>
                  <a:close/>
                  <a:moveTo>
                    <a:pt x="1553994" y="733096"/>
                  </a:moveTo>
                  <a:lnTo>
                    <a:pt x="1526563" y="655311"/>
                  </a:lnTo>
                  <a:lnTo>
                    <a:pt x="1400218" y="655311"/>
                  </a:lnTo>
                  <a:lnTo>
                    <a:pt x="1371892" y="733096"/>
                  </a:lnTo>
                  <a:lnTo>
                    <a:pt x="1299499" y="733096"/>
                  </a:lnTo>
                  <a:lnTo>
                    <a:pt x="1422252" y="414757"/>
                  </a:lnTo>
                  <a:lnTo>
                    <a:pt x="1508581" y="414757"/>
                  </a:lnTo>
                  <a:lnTo>
                    <a:pt x="1631329" y="733096"/>
                  </a:lnTo>
                  <a:lnTo>
                    <a:pt x="1553994" y="733096"/>
                  </a:lnTo>
                  <a:close/>
                  <a:moveTo>
                    <a:pt x="1420001" y="600904"/>
                  </a:moveTo>
                  <a:lnTo>
                    <a:pt x="1507680" y="600904"/>
                  </a:lnTo>
                  <a:lnTo>
                    <a:pt x="1464513" y="478607"/>
                  </a:lnTo>
                  <a:lnTo>
                    <a:pt x="1420001" y="600904"/>
                  </a:lnTo>
                  <a:close/>
                  <a:moveTo>
                    <a:pt x="1889431" y="474560"/>
                  </a:moveTo>
                  <a:lnTo>
                    <a:pt x="1785565" y="474560"/>
                  </a:lnTo>
                  <a:lnTo>
                    <a:pt x="1785565" y="733096"/>
                  </a:lnTo>
                  <a:lnTo>
                    <a:pt x="1714072" y="733096"/>
                  </a:lnTo>
                  <a:lnTo>
                    <a:pt x="1714072" y="474560"/>
                  </a:lnTo>
                  <a:lnTo>
                    <a:pt x="1610206" y="474560"/>
                  </a:lnTo>
                  <a:lnTo>
                    <a:pt x="1610206" y="414757"/>
                  </a:lnTo>
                  <a:lnTo>
                    <a:pt x="1889431" y="414757"/>
                  </a:lnTo>
                  <a:lnTo>
                    <a:pt x="1889431" y="474560"/>
                  </a:lnTo>
                  <a:close/>
                  <a:moveTo>
                    <a:pt x="1941152" y="414757"/>
                  </a:moveTo>
                  <a:lnTo>
                    <a:pt x="2012190" y="414757"/>
                  </a:lnTo>
                  <a:lnTo>
                    <a:pt x="2012190" y="733096"/>
                  </a:lnTo>
                  <a:lnTo>
                    <a:pt x="1941152" y="733096"/>
                  </a:lnTo>
                  <a:lnTo>
                    <a:pt x="1941152" y="414757"/>
                  </a:lnTo>
                  <a:close/>
                  <a:moveTo>
                    <a:pt x="2067369" y="573479"/>
                  </a:moveTo>
                  <a:cubicBezTo>
                    <a:pt x="2067369" y="474560"/>
                    <a:pt x="2129863" y="409815"/>
                    <a:pt x="2226085" y="409815"/>
                  </a:cubicBezTo>
                  <a:cubicBezTo>
                    <a:pt x="2322758" y="409815"/>
                    <a:pt x="2385252" y="474560"/>
                    <a:pt x="2385252" y="573479"/>
                  </a:cubicBezTo>
                  <a:cubicBezTo>
                    <a:pt x="2385252" y="671947"/>
                    <a:pt x="2322758" y="738043"/>
                    <a:pt x="2226085" y="738043"/>
                  </a:cubicBezTo>
                  <a:cubicBezTo>
                    <a:pt x="2129863" y="738043"/>
                    <a:pt x="2067369" y="671947"/>
                    <a:pt x="2067369" y="573479"/>
                  </a:cubicBezTo>
                  <a:close/>
                  <a:moveTo>
                    <a:pt x="2312414" y="573479"/>
                  </a:moveTo>
                  <a:cubicBezTo>
                    <a:pt x="2312414" y="508734"/>
                    <a:pt x="2278691" y="468262"/>
                    <a:pt x="2226085" y="468262"/>
                  </a:cubicBezTo>
                  <a:cubicBezTo>
                    <a:pt x="2173930" y="468262"/>
                    <a:pt x="2140657" y="508734"/>
                    <a:pt x="2140657" y="573479"/>
                  </a:cubicBezTo>
                  <a:cubicBezTo>
                    <a:pt x="2140657" y="637774"/>
                    <a:pt x="2173930" y="679140"/>
                    <a:pt x="2226085" y="679140"/>
                  </a:cubicBezTo>
                  <a:cubicBezTo>
                    <a:pt x="2278691" y="679140"/>
                    <a:pt x="2312414" y="637774"/>
                    <a:pt x="2312414" y="573479"/>
                  </a:cubicBezTo>
                  <a:close/>
                  <a:moveTo>
                    <a:pt x="2655950" y="414757"/>
                  </a:moveTo>
                  <a:lnTo>
                    <a:pt x="2723847" y="414757"/>
                  </a:lnTo>
                  <a:lnTo>
                    <a:pt x="2723847" y="733096"/>
                  </a:lnTo>
                  <a:lnTo>
                    <a:pt x="2640214" y="733096"/>
                  </a:lnTo>
                  <a:lnTo>
                    <a:pt x="2500379" y="510979"/>
                  </a:lnTo>
                  <a:lnTo>
                    <a:pt x="2500379" y="733096"/>
                  </a:lnTo>
                  <a:lnTo>
                    <a:pt x="2432938" y="733096"/>
                  </a:lnTo>
                  <a:lnTo>
                    <a:pt x="2432938" y="414757"/>
                  </a:lnTo>
                  <a:lnTo>
                    <a:pt x="2516566" y="414757"/>
                  </a:lnTo>
                  <a:lnTo>
                    <a:pt x="2655950" y="636429"/>
                  </a:lnTo>
                  <a:lnTo>
                    <a:pt x="2655950" y="414757"/>
                  </a:lnTo>
                  <a:close/>
                  <a:moveTo>
                    <a:pt x="7648" y="983294"/>
                  </a:moveTo>
                  <a:cubicBezTo>
                    <a:pt x="7648" y="885276"/>
                    <a:pt x="64751" y="819630"/>
                    <a:pt x="161418" y="819630"/>
                  </a:cubicBezTo>
                  <a:cubicBezTo>
                    <a:pt x="245051" y="819630"/>
                    <a:pt x="299457" y="864142"/>
                    <a:pt x="309796" y="937881"/>
                  </a:cubicBezTo>
                  <a:lnTo>
                    <a:pt x="236507" y="948220"/>
                  </a:lnTo>
                  <a:cubicBezTo>
                    <a:pt x="228414" y="906854"/>
                    <a:pt x="204585" y="878528"/>
                    <a:pt x="161418" y="878528"/>
                  </a:cubicBezTo>
                  <a:cubicBezTo>
                    <a:pt x="109263" y="878528"/>
                    <a:pt x="80937" y="920344"/>
                    <a:pt x="80937" y="983294"/>
                  </a:cubicBezTo>
                  <a:cubicBezTo>
                    <a:pt x="80937" y="1046688"/>
                    <a:pt x="109713" y="1088505"/>
                    <a:pt x="161418" y="1088505"/>
                  </a:cubicBezTo>
                  <a:cubicBezTo>
                    <a:pt x="205930" y="1088505"/>
                    <a:pt x="230210" y="1058383"/>
                    <a:pt x="237408" y="1016117"/>
                  </a:cubicBezTo>
                  <a:lnTo>
                    <a:pt x="311147" y="1027356"/>
                  </a:lnTo>
                  <a:cubicBezTo>
                    <a:pt x="300802" y="1102445"/>
                    <a:pt x="245501" y="1147408"/>
                    <a:pt x="161418" y="1147408"/>
                  </a:cubicBezTo>
                  <a:cubicBezTo>
                    <a:pt x="65201" y="1147408"/>
                    <a:pt x="7648" y="1081312"/>
                    <a:pt x="7648" y="983294"/>
                  </a:cubicBezTo>
                  <a:close/>
                  <a:moveTo>
                    <a:pt x="348933" y="983294"/>
                  </a:moveTo>
                  <a:cubicBezTo>
                    <a:pt x="348933" y="884375"/>
                    <a:pt x="411427" y="819630"/>
                    <a:pt x="507650" y="819630"/>
                  </a:cubicBezTo>
                  <a:cubicBezTo>
                    <a:pt x="604323" y="819630"/>
                    <a:pt x="666817" y="884375"/>
                    <a:pt x="666817" y="983294"/>
                  </a:cubicBezTo>
                  <a:cubicBezTo>
                    <a:pt x="666817" y="1081762"/>
                    <a:pt x="604323" y="1147858"/>
                    <a:pt x="507650" y="1147858"/>
                  </a:cubicBezTo>
                  <a:cubicBezTo>
                    <a:pt x="411427" y="1147858"/>
                    <a:pt x="348933" y="1081762"/>
                    <a:pt x="348933" y="983294"/>
                  </a:cubicBezTo>
                  <a:close/>
                  <a:moveTo>
                    <a:pt x="593978" y="983294"/>
                  </a:moveTo>
                  <a:cubicBezTo>
                    <a:pt x="593978" y="918549"/>
                    <a:pt x="560255" y="878078"/>
                    <a:pt x="507650" y="878078"/>
                  </a:cubicBezTo>
                  <a:cubicBezTo>
                    <a:pt x="455495" y="878078"/>
                    <a:pt x="422222" y="918549"/>
                    <a:pt x="422222" y="983294"/>
                  </a:cubicBezTo>
                  <a:cubicBezTo>
                    <a:pt x="422222" y="1047589"/>
                    <a:pt x="455495" y="1088955"/>
                    <a:pt x="507650" y="1088955"/>
                  </a:cubicBezTo>
                  <a:cubicBezTo>
                    <a:pt x="560255" y="1088955"/>
                    <a:pt x="593978" y="1047589"/>
                    <a:pt x="593978" y="983294"/>
                  </a:cubicBezTo>
                  <a:close/>
                  <a:moveTo>
                    <a:pt x="867822" y="824572"/>
                  </a:moveTo>
                  <a:cubicBezTo>
                    <a:pt x="942461" y="824572"/>
                    <a:pt x="984728" y="864593"/>
                    <a:pt x="984728" y="928888"/>
                  </a:cubicBezTo>
                  <a:cubicBezTo>
                    <a:pt x="984728" y="992288"/>
                    <a:pt x="942461" y="1034549"/>
                    <a:pt x="867372" y="1034549"/>
                  </a:cubicBezTo>
                  <a:lnTo>
                    <a:pt x="785540" y="1034549"/>
                  </a:lnTo>
                  <a:lnTo>
                    <a:pt x="785540" y="1142911"/>
                  </a:lnTo>
                  <a:lnTo>
                    <a:pt x="714503" y="1142911"/>
                  </a:lnTo>
                  <a:lnTo>
                    <a:pt x="714503" y="824572"/>
                  </a:lnTo>
                  <a:lnTo>
                    <a:pt x="867822" y="824572"/>
                  </a:lnTo>
                  <a:close/>
                  <a:moveTo>
                    <a:pt x="855232" y="977446"/>
                  </a:moveTo>
                  <a:cubicBezTo>
                    <a:pt x="894353" y="977446"/>
                    <a:pt x="911890" y="958114"/>
                    <a:pt x="911890" y="929338"/>
                  </a:cubicBezTo>
                  <a:cubicBezTo>
                    <a:pt x="911890" y="900562"/>
                    <a:pt x="894353" y="882124"/>
                    <a:pt x="855232" y="882124"/>
                  </a:cubicBezTo>
                  <a:lnTo>
                    <a:pt x="785540" y="882124"/>
                  </a:lnTo>
                  <a:lnTo>
                    <a:pt x="785540" y="977446"/>
                  </a:lnTo>
                  <a:lnTo>
                    <a:pt x="855232" y="977446"/>
                  </a:lnTo>
                  <a:close/>
                  <a:moveTo>
                    <a:pt x="1027906" y="1142911"/>
                  </a:moveTo>
                  <a:lnTo>
                    <a:pt x="1027906" y="824572"/>
                  </a:lnTo>
                  <a:lnTo>
                    <a:pt x="1267554" y="824572"/>
                  </a:lnTo>
                  <a:lnTo>
                    <a:pt x="1267554" y="883475"/>
                  </a:lnTo>
                  <a:lnTo>
                    <a:pt x="1098944" y="883475"/>
                  </a:lnTo>
                  <a:lnTo>
                    <a:pt x="1098944" y="952717"/>
                  </a:lnTo>
                  <a:lnTo>
                    <a:pt x="1248672" y="952717"/>
                  </a:lnTo>
                  <a:lnTo>
                    <a:pt x="1248672" y="1010269"/>
                  </a:lnTo>
                  <a:lnTo>
                    <a:pt x="1098944" y="1010269"/>
                  </a:lnTo>
                  <a:lnTo>
                    <a:pt x="1098944" y="1084008"/>
                  </a:lnTo>
                  <a:lnTo>
                    <a:pt x="1268455" y="1084008"/>
                  </a:lnTo>
                  <a:lnTo>
                    <a:pt x="1268455" y="1142911"/>
                  </a:lnTo>
                  <a:lnTo>
                    <a:pt x="1027906" y="1142911"/>
                  </a:lnTo>
                  <a:close/>
                  <a:moveTo>
                    <a:pt x="1551287" y="824572"/>
                  </a:moveTo>
                  <a:lnTo>
                    <a:pt x="1619183" y="824572"/>
                  </a:lnTo>
                  <a:lnTo>
                    <a:pt x="1619183" y="1142911"/>
                  </a:lnTo>
                  <a:lnTo>
                    <a:pt x="1535551" y="1142911"/>
                  </a:lnTo>
                  <a:lnTo>
                    <a:pt x="1395716" y="920794"/>
                  </a:lnTo>
                  <a:lnTo>
                    <a:pt x="1395716" y="1142911"/>
                  </a:lnTo>
                  <a:lnTo>
                    <a:pt x="1328275" y="1142911"/>
                  </a:lnTo>
                  <a:lnTo>
                    <a:pt x="1328275" y="824572"/>
                  </a:lnTo>
                  <a:lnTo>
                    <a:pt x="1411902" y="824572"/>
                  </a:lnTo>
                  <a:lnTo>
                    <a:pt x="1551287" y="1046244"/>
                  </a:lnTo>
                  <a:lnTo>
                    <a:pt x="1551287" y="824572"/>
                  </a:lnTo>
                  <a:close/>
                  <a:moveTo>
                    <a:pt x="1691149" y="1142911"/>
                  </a:moveTo>
                  <a:lnTo>
                    <a:pt x="1691149" y="824572"/>
                  </a:lnTo>
                  <a:lnTo>
                    <a:pt x="1762186" y="824572"/>
                  </a:lnTo>
                  <a:lnTo>
                    <a:pt x="1762186" y="950021"/>
                  </a:lnTo>
                  <a:lnTo>
                    <a:pt x="1901120" y="950021"/>
                  </a:lnTo>
                  <a:lnTo>
                    <a:pt x="1901120" y="824572"/>
                  </a:lnTo>
                  <a:lnTo>
                    <a:pt x="1972163" y="824572"/>
                  </a:lnTo>
                  <a:lnTo>
                    <a:pt x="1972163" y="1142911"/>
                  </a:lnTo>
                  <a:lnTo>
                    <a:pt x="1901120" y="1142911"/>
                  </a:lnTo>
                  <a:lnTo>
                    <a:pt x="1901120" y="1010269"/>
                  </a:lnTo>
                  <a:lnTo>
                    <a:pt x="1762186" y="1010269"/>
                  </a:lnTo>
                  <a:lnTo>
                    <a:pt x="1762186" y="1142911"/>
                  </a:lnTo>
                  <a:lnTo>
                    <a:pt x="1691149" y="1142911"/>
                  </a:lnTo>
                  <a:close/>
                  <a:moveTo>
                    <a:pt x="2262193" y="1142911"/>
                  </a:moveTo>
                  <a:lnTo>
                    <a:pt x="2234762" y="1065126"/>
                  </a:lnTo>
                  <a:lnTo>
                    <a:pt x="2108418" y="1065126"/>
                  </a:lnTo>
                  <a:lnTo>
                    <a:pt x="2080092" y="1142911"/>
                  </a:lnTo>
                  <a:lnTo>
                    <a:pt x="2007698" y="1142911"/>
                  </a:lnTo>
                  <a:lnTo>
                    <a:pt x="2130452" y="824572"/>
                  </a:lnTo>
                  <a:lnTo>
                    <a:pt x="2216780" y="824572"/>
                  </a:lnTo>
                  <a:lnTo>
                    <a:pt x="2339528" y="1142911"/>
                  </a:lnTo>
                  <a:lnTo>
                    <a:pt x="2262193" y="1142911"/>
                  </a:lnTo>
                  <a:close/>
                  <a:moveTo>
                    <a:pt x="2128201" y="1010719"/>
                  </a:moveTo>
                  <a:lnTo>
                    <a:pt x="2215880" y="1010719"/>
                  </a:lnTo>
                  <a:lnTo>
                    <a:pt x="2172713" y="888422"/>
                  </a:lnTo>
                  <a:lnTo>
                    <a:pt x="2128201" y="1010719"/>
                  </a:lnTo>
                  <a:close/>
                  <a:moveTo>
                    <a:pt x="2491964" y="974751"/>
                  </a:moveTo>
                  <a:lnTo>
                    <a:pt x="2652932" y="974751"/>
                  </a:lnTo>
                  <a:lnTo>
                    <a:pt x="2652932" y="1142911"/>
                  </a:lnTo>
                  <a:lnTo>
                    <a:pt x="2602572" y="1142911"/>
                  </a:lnTo>
                  <a:lnTo>
                    <a:pt x="2602572" y="1097498"/>
                  </a:lnTo>
                  <a:cubicBezTo>
                    <a:pt x="2581444" y="1133467"/>
                    <a:pt x="2542774" y="1148308"/>
                    <a:pt x="2499162" y="1148308"/>
                  </a:cubicBezTo>
                  <a:cubicBezTo>
                    <a:pt x="2406536" y="1148308"/>
                    <a:pt x="2350784" y="1081312"/>
                    <a:pt x="2350784" y="983744"/>
                  </a:cubicBezTo>
                  <a:cubicBezTo>
                    <a:pt x="2350784" y="884375"/>
                    <a:pt x="2411032" y="819180"/>
                    <a:pt x="2508600" y="819180"/>
                  </a:cubicBezTo>
                  <a:cubicBezTo>
                    <a:pt x="2589087" y="819180"/>
                    <a:pt x="2640792" y="862792"/>
                    <a:pt x="2652481" y="929788"/>
                  </a:cubicBezTo>
                  <a:lnTo>
                    <a:pt x="2579193" y="940577"/>
                  </a:lnTo>
                  <a:cubicBezTo>
                    <a:pt x="2571550" y="903708"/>
                    <a:pt x="2549516" y="877633"/>
                    <a:pt x="2508600" y="877633"/>
                  </a:cubicBezTo>
                  <a:cubicBezTo>
                    <a:pt x="2455995" y="877633"/>
                    <a:pt x="2424073" y="920344"/>
                    <a:pt x="2424073" y="983744"/>
                  </a:cubicBezTo>
                  <a:cubicBezTo>
                    <a:pt x="2424073" y="1046244"/>
                    <a:pt x="2454194" y="1089405"/>
                    <a:pt x="2509501" y="1089405"/>
                  </a:cubicBezTo>
                  <a:cubicBezTo>
                    <a:pt x="2548621" y="1089405"/>
                    <a:pt x="2580544" y="1068722"/>
                    <a:pt x="2589982" y="1027806"/>
                  </a:cubicBezTo>
                  <a:lnTo>
                    <a:pt x="2491964" y="1027806"/>
                  </a:lnTo>
                  <a:lnTo>
                    <a:pt x="2491964" y="974751"/>
                  </a:lnTo>
                  <a:close/>
                  <a:moveTo>
                    <a:pt x="2716798" y="1142911"/>
                  </a:moveTo>
                  <a:lnTo>
                    <a:pt x="2716798" y="824572"/>
                  </a:lnTo>
                  <a:lnTo>
                    <a:pt x="2956447" y="824572"/>
                  </a:lnTo>
                  <a:lnTo>
                    <a:pt x="2956447" y="883475"/>
                  </a:lnTo>
                  <a:lnTo>
                    <a:pt x="2787836" y="883475"/>
                  </a:lnTo>
                  <a:lnTo>
                    <a:pt x="2787836" y="952717"/>
                  </a:lnTo>
                  <a:lnTo>
                    <a:pt x="2937564" y="952717"/>
                  </a:lnTo>
                  <a:lnTo>
                    <a:pt x="2937564" y="1010269"/>
                  </a:lnTo>
                  <a:lnTo>
                    <a:pt x="2787836" y="1010269"/>
                  </a:lnTo>
                  <a:lnTo>
                    <a:pt x="2787836" y="1084008"/>
                  </a:lnTo>
                  <a:lnTo>
                    <a:pt x="2957347" y="1084008"/>
                  </a:lnTo>
                  <a:lnTo>
                    <a:pt x="2957347" y="1142911"/>
                  </a:lnTo>
                  <a:lnTo>
                    <a:pt x="2716798" y="1142911"/>
                  </a:lnTo>
                  <a:close/>
                  <a:moveTo>
                    <a:pt x="3240179" y="824572"/>
                  </a:moveTo>
                  <a:lnTo>
                    <a:pt x="3308076" y="824572"/>
                  </a:lnTo>
                  <a:lnTo>
                    <a:pt x="3308076" y="1142911"/>
                  </a:lnTo>
                  <a:lnTo>
                    <a:pt x="3224443" y="1142911"/>
                  </a:lnTo>
                  <a:lnTo>
                    <a:pt x="3084608" y="920794"/>
                  </a:lnTo>
                  <a:lnTo>
                    <a:pt x="3084608" y="1142911"/>
                  </a:lnTo>
                  <a:lnTo>
                    <a:pt x="3017167" y="1142911"/>
                  </a:lnTo>
                  <a:lnTo>
                    <a:pt x="3017167" y="824572"/>
                  </a:lnTo>
                  <a:lnTo>
                    <a:pt x="3100795" y="824572"/>
                  </a:lnTo>
                  <a:lnTo>
                    <a:pt x="3240179" y="1046244"/>
                  </a:lnTo>
                  <a:lnTo>
                    <a:pt x="3240179" y="824572"/>
                  </a:lnTo>
                  <a:close/>
                </a:path>
              </a:pathLst>
            </a:custGeom>
            <a:grpFill/>
            <a:ln w="5692" cap="flat">
              <a:noFill/>
              <a:prstDash val="solid"/>
              <a:miter/>
            </a:ln>
          </p:spPr>
          <p:txBody>
            <a:bodyPr rtlCol="0" anchor="ctr"/>
            <a:lstStyle/>
            <a:p>
              <a:endParaRPr lang="en-GB"/>
            </a:p>
          </p:txBody>
        </p:sp>
      </p:grpSp>
    </p:spTree>
    <p:extLst>
      <p:ext uri="{BB962C8B-B14F-4D97-AF65-F5344CB8AC3E}">
        <p14:creationId xmlns:p14="http://schemas.microsoft.com/office/powerpoint/2010/main" val="72503366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re kolonner 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D6F2F7-8FD4-04EB-E48F-F2BACAA50718}"/>
              </a:ext>
            </a:extLst>
          </p:cNvPr>
          <p:cNvSpPr>
            <a:spLocks noGrp="1"/>
          </p:cNvSpPr>
          <p:nvPr>
            <p:ph type="title"/>
          </p:nvPr>
        </p:nvSpPr>
        <p:spPr>
          <a:xfrm>
            <a:off x="270000" y="1421546"/>
            <a:ext cx="11672763" cy="1361343"/>
          </a:xfrm>
        </p:spPr>
        <p:txBody>
          <a:bodyPr anchor="b"/>
          <a:lstStyle>
            <a:lvl1pPr>
              <a:defRPr sz="4000" cap="none" baseline="0"/>
            </a:lvl1pPr>
          </a:lstStyle>
          <a:p>
            <a:r>
              <a:rPr lang="da-DK" dirty="0"/>
              <a:t>Klik for at redigere titeltypografien i masteren</a:t>
            </a:r>
          </a:p>
        </p:txBody>
      </p:sp>
      <p:sp>
        <p:nvSpPr>
          <p:cNvPr id="7" name="Pladsholder til dato 6">
            <a:extLst>
              <a:ext uri="{FF2B5EF4-FFF2-40B4-BE49-F238E27FC236}">
                <a16:creationId xmlns:a16="http://schemas.microsoft.com/office/drawing/2014/main" id="{3AA1A700-6F7A-B9E0-7EFD-98BA57D1EC49}"/>
              </a:ext>
            </a:extLst>
          </p:cNvPr>
          <p:cNvSpPr>
            <a:spLocks noGrp="1"/>
          </p:cNvSpPr>
          <p:nvPr>
            <p:ph type="dt" sz="half" idx="10"/>
          </p:nvPr>
        </p:nvSpPr>
        <p:spPr/>
        <p:txBody>
          <a:bodyPr/>
          <a:lstStyle/>
          <a:p>
            <a:fld id="{60FFE180-342D-4DE8-9542-1E50D72122CD}" type="datetime5">
              <a:rPr lang="da-DK" smtClean="0"/>
              <a:t>november 2025</a:t>
            </a:fld>
            <a:endParaRPr lang="da-DK" dirty="0"/>
          </a:p>
        </p:txBody>
      </p:sp>
      <p:sp>
        <p:nvSpPr>
          <p:cNvPr id="8" name="Pladsholder til sidefod 7">
            <a:extLst>
              <a:ext uri="{FF2B5EF4-FFF2-40B4-BE49-F238E27FC236}">
                <a16:creationId xmlns:a16="http://schemas.microsoft.com/office/drawing/2014/main" id="{EC62E676-D2AF-062E-EE94-EAB31D93B139}"/>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A3103C27-C7BA-15A2-6C5E-70BD78275622}"/>
              </a:ext>
            </a:extLst>
          </p:cNvPr>
          <p:cNvSpPr>
            <a:spLocks noGrp="1"/>
          </p:cNvSpPr>
          <p:nvPr>
            <p:ph type="sldNum" sz="quarter" idx="12"/>
          </p:nvPr>
        </p:nvSpPr>
        <p:spPr/>
        <p:txBody>
          <a:bodyPr/>
          <a:lstStyle/>
          <a:p>
            <a:fld id="{F4781EAC-78B3-44ED-85DE-5B6C0B0E8165}" type="slidenum">
              <a:rPr lang="da-DK" smtClean="0"/>
              <a:pPr/>
              <a:t>‹nr.›</a:t>
            </a:fld>
            <a:endParaRPr lang="da-DK"/>
          </a:p>
        </p:txBody>
      </p:sp>
      <p:sp>
        <p:nvSpPr>
          <p:cNvPr id="13" name="Pladsholder til tekst 12">
            <a:extLst>
              <a:ext uri="{FF2B5EF4-FFF2-40B4-BE49-F238E27FC236}">
                <a16:creationId xmlns:a16="http://schemas.microsoft.com/office/drawing/2014/main" id="{70EDCFCD-BA77-F69E-FD20-D822D5A013E1}"/>
              </a:ext>
            </a:extLst>
          </p:cNvPr>
          <p:cNvSpPr>
            <a:spLocks noGrp="1"/>
          </p:cNvSpPr>
          <p:nvPr>
            <p:ph type="body" sz="quarter" idx="13"/>
          </p:nvPr>
        </p:nvSpPr>
        <p:spPr>
          <a:xfrm>
            <a:off x="270000" y="248108"/>
            <a:ext cx="4508666" cy="1073150"/>
          </a:xfrm>
        </p:spPr>
        <p:txBody>
          <a:bodyPr/>
          <a:lstStyle>
            <a:lvl1pPr marL="0" indent="0">
              <a:buFontTx/>
              <a:buNone/>
              <a:defRPr sz="2000" b="0" cap="all" baseline="0">
                <a:latin typeface="+mj-lt"/>
              </a:defRPr>
            </a:lvl1pPr>
          </a:lstStyle>
          <a:p>
            <a:pPr lvl="0"/>
            <a:r>
              <a:rPr lang="da-DK" dirty="0"/>
              <a:t>Klik for at redigere teksttypografierne i masteren</a:t>
            </a:r>
          </a:p>
        </p:txBody>
      </p:sp>
      <p:sp>
        <p:nvSpPr>
          <p:cNvPr id="11" name="Pladsholder til tekst 25">
            <a:extLst>
              <a:ext uri="{FF2B5EF4-FFF2-40B4-BE49-F238E27FC236}">
                <a16:creationId xmlns:a16="http://schemas.microsoft.com/office/drawing/2014/main" id="{586CDE3D-A295-28FA-EFDF-723EDD7CC0A4}"/>
              </a:ext>
            </a:extLst>
          </p:cNvPr>
          <p:cNvSpPr>
            <a:spLocks noGrp="1"/>
          </p:cNvSpPr>
          <p:nvPr>
            <p:ph type="body" sz="quarter" idx="17"/>
          </p:nvPr>
        </p:nvSpPr>
        <p:spPr>
          <a:xfrm>
            <a:off x="263524" y="3428999"/>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dirty="0"/>
              <a:t>Klik for at redigere teksttypografierne i masteren</a:t>
            </a:r>
          </a:p>
        </p:txBody>
      </p:sp>
      <p:sp>
        <p:nvSpPr>
          <p:cNvPr id="18" name="Pladsholder til tekst 25">
            <a:extLst>
              <a:ext uri="{FF2B5EF4-FFF2-40B4-BE49-F238E27FC236}">
                <a16:creationId xmlns:a16="http://schemas.microsoft.com/office/drawing/2014/main" id="{9E7AB1E3-D39A-4911-470C-067FA17B5750}"/>
              </a:ext>
            </a:extLst>
          </p:cNvPr>
          <p:cNvSpPr>
            <a:spLocks noGrp="1"/>
          </p:cNvSpPr>
          <p:nvPr>
            <p:ph type="body" sz="quarter" idx="18"/>
          </p:nvPr>
        </p:nvSpPr>
        <p:spPr>
          <a:xfrm>
            <a:off x="263524" y="4230948"/>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dirty="0"/>
              <a:t>Klik for at redigere teksttypografierne i masteren</a:t>
            </a:r>
          </a:p>
        </p:txBody>
      </p:sp>
      <p:sp>
        <p:nvSpPr>
          <p:cNvPr id="5" name="Pladsholder til tekst 25">
            <a:extLst>
              <a:ext uri="{FF2B5EF4-FFF2-40B4-BE49-F238E27FC236}">
                <a16:creationId xmlns:a16="http://schemas.microsoft.com/office/drawing/2014/main" id="{716659C9-9922-BFA1-0B28-B2C3E21D6C79}"/>
              </a:ext>
            </a:extLst>
          </p:cNvPr>
          <p:cNvSpPr>
            <a:spLocks noGrp="1"/>
          </p:cNvSpPr>
          <p:nvPr>
            <p:ph type="body" sz="quarter" idx="25"/>
          </p:nvPr>
        </p:nvSpPr>
        <p:spPr>
          <a:xfrm>
            <a:off x="263524" y="5032897"/>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dirty="0"/>
              <a:t>Klik for at redigere teksttypografierne i masteren</a:t>
            </a:r>
          </a:p>
        </p:txBody>
      </p:sp>
      <p:sp>
        <p:nvSpPr>
          <p:cNvPr id="6" name="Pladsholder til tekst 25">
            <a:extLst>
              <a:ext uri="{FF2B5EF4-FFF2-40B4-BE49-F238E27FC236}">
                <a16:creationId xmlns:a16="http://schemas.microsoft.com/office/drawing/2014/main" id="{D849C3A3-4B25-2BDC-D098-8CBF0C2DDDB0}"/>
              </a:ext>
            </a:extLst>
          </p:cNvPr>
          <p:cNvSpPr>
            <a:spLocks noGrp="1"/>
          </p:cNvSpPr>
          <p:nvPr>
            <p:ph type="body" sz="quarter" idx="26"/>
          </p:nvPr>
        </p:nvSpPr>
        <p:spPr>
          <a:xfrm>
            <a:off x="2255837" y="3428999"/>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dirty="0"/>
              <a:t>Klik for at redigere teksttypografierne i masteren</a:t>
            </a:r>
          </a:p>
        </p:txBody>
      </p:sp>
      <p:sp>
        <p:nvSpPr>
          <p:cNvPr id="10" name="Pladsholder til tekst 25">
            <a:extLst>
              <a:ext uri="{FF2B5EF4-FFF2-40B4-BE49-F238E27FC236}">
                <a16:creationId xmlns:a16="http://schemas.microsoft.com/office/drawing/2014/main" id="{27681CCC-380A-D36A-5332-6A4BF1BE2455}"/>
              </a:ext>
            </a:extLst>
          </p:cNvPr>
          <p:cNvSpPr>
            <a:spLocks noGrp="1"/>
          </p:cNvSpPr>
          <p:nvPr>
            <p:ph type="body" sz="quarter" idx="27"/>
          </p:nvPr>
        </p:nvSpPr>
        <p:spPr>
          <a:xfrm>
            <a:off x="2255837" y="4230948"/>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dirty="0"/>
              <a:t>Klik for at redigere teksttypografierne i masteren</a:t>
            </a:r>
          </a:p>
        </p:txBody>
      </p:sp>
      <p:sp>
        <p:nvSpPr>
          <p:cNvPr id="12" name="Pladsholder til tekst 25">
            <a:extLst>
              <a:ext uri="{FF2B5EF4-FFF2-40B4-BE49-F238E27FC236}">
                <a16:creationId xmlns:a16="http://schemas.microsoft.com/office/drawing/2014/main" id="{17AB1889-6BC6-C6F0-0723-A9CF82C3C627}"/>
              </a:ext>
            </a:extLst>
          </p:cNvPr>
          <p:cNvSpPr>
            <a:spLocks noGrp="1"/>
          </p:cNvSpPr>
          <p:nvPr>
            <p:ph type="body" sz="quarter" idx="28"/>
          </p:nvPr>
        </p:nvSpPr>
        <p:spPr>
          <a:xfrm>
            <a:off x="2255837" y="5032897"/>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dirty="0"/>
              <a:t>Klik for at redigere teksttypografierne i masteren</a:t>
            </a:r>
          </a:p>
        </p:txBody>
      </p:sp>
      <p:sp>
        <p:nvSpPr>
          <p:cNvPr id="14" name="Pladsholder til tekst 25">
            <a:extLst>
              <a:ext uri="{FF2B5EF4-FFF2-40B4-BE49-F238E27FC236}">
                <a16:creationId xmlns:a16="http://schemas.microsoft.com/office/drawing/2014/main" id="{961DE5D1-02B5-4753-81EB-2884AAC8A378}"/>
              </a:ext>
            </a:extLst>
          </p:cNvPr>
          <p:cNvSpPr>
            <a:spLocks noGrp="1"/>
          </p:cNvSpPr>
          <p:nvPr>
            <p:ph type="body" sz="quarter" idx="29"/>
          </p:nvPr>
        </p:nvSpPr>
        <p:spPr>
          <a:xfrm>
            <a:off x="4248150" y="3428999"/>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dirty="0"/>
              <a:t>Klik for at redigere teksttypografierne i masteren</a:t>
            </a:r>
          </a:p>
        </p:txBody>
      </p:sp>
      <p:sp>
        <p:nvSpPr>
          <p:cNvPr id="15" name="Pladsholder til tekst 25">
            <a:extLst>
              <a:ext uri="{FF2B5EF4-FFF2-40B4-BE49-F238E27FC236}">
                <a16:creationId xmlns:a16="http://schemas.microsoft.com/office/drawing/2014/main" id="{C3F261CF-035E-EAA4-9F32-9CF69F63488D}"/>
              </a:ext>
            </a:extLst>
          </p:cNvPr>
          <p:cNvSpPr>
            <a:spLocks noGrp="1"/>
          </p:cNvSpPr>
          <p:nvPr>
            <p:ph type="body" sz="quarter" idx="30"/>
          </p:nvPr>
        </p:nvSpPr>
        <p:spPr>
          <a:xfrm>
            <a:off x="4248150" y="4230948"/>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dirty="0"/>
              <a:t>Klik for at redigere teksttypografierne i masteren</a:t>
            </a:r>
          </a:p>
        </p:txBody>
      </p:sp>
      <p:sp>
        <p:nvSpPr>
          <p:cNvPr id="16" name="Pladsholder til tekst 25">
            <a:extLst>
              <a:ext uri="{FF2B5EF4-FFF2-40B4-BE49-F238E27FC236}">
                <a16:creationId xmlns:a16="http://schemas.microsoft.com/office/drawing/2014/main" id="{F33134BA-BF2A-EE0D-56FD-F2821B9120FF}"/>
              </a:ext>
            </a:extLst>
          </p:cNvPr>
          <p:cNvSpPr>
            <a:spLocks noGrp="1"/>
          </p:cNvSpPr>
          <p:nvPr>
            <p:ph type="body" sz="quarter" idx="31"/>
          </p:nvPr>
        </p:nvSpPr>
        <p:spPr>
          <a:xfrm>
            <a:off x="4248150" y="5032897"/>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dirty="0"/>
              <a:t>Klik for at redigere teksttypografierne i masteren</a:t>
            </a:r>
          </a:p>
        </p:txBody>
      </p:sp>
      <p:sp>
        <p:nvSpPr>
          <p:cNvPr id="17" name="Pladsholder til tekst 25">
            <a:extLst>
              <a:ext uri="{FF2B5EF4-FFF2-40B4-BE49-F238E27FC236}">
                <a16:creationId xmlns:a16="http://schemas.microsoft.com/office/drawing/2014/main" id="{0279B6D6-AE7F-7381-76ED-29EE854BC7F3}"/>
              </a:ext>
            </a:extLst>
          </p:cNvPr>
          <p:cNvSpPr>
            <a:spLocks noGrp="1"/>
          </p:cNvSpPr>
          <p:nvPr>
            <p:ph type="body" sz="quarter" idx="32"/>
          </p:nvPr>
        </p:nvSpPr>
        <p:spPr>
          <a:xfrm>
            <a:off x="6240463" y="3428999"/>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dirty="0"/>
              <a:t>Klik for at redigere teksttypografierne i masteren</a:t>
            </a:r>
          </a:p>
        </p:txBody>
      </p:sp>
      <p:sp>
        <p:nvSpPr>
          <p:cNvPr id="25" name="Pladsholder til tekst 25">
            <a:extLst>
              <a:ext uri="{FF2B5EF4-FFF2-40B4-BE49-F238E27FC236}">
                <a16:creationId xmlns:a16="http://schemas.microsoft.com/office/drawing/2014/main" id="{251ED37C-DF85-32D6-B7AC-1B2C2B091F5D}"/>
              </a:ext>
            </a:extLst>
          </p:cNvPr>
          <p:cNvSpPr>
            <a:spLocks noGrp="1"/>
          </p:cNvSpPr>
          <p:nvPr>
            <p:ph type="body" sz="quarter" idx="33"/>
          </p:nvPr>
        </p:nvSpPr>
        <p:spPr>
          <a:xfrm>
            <a:off x="6240463" y="4230948"/>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dirty="0"/>
              <a:t>Klik for at redigere teksttypografierne i masteren</a:t>
            </a:r>
          </a:p>
        </p:txBody>
      </p:sp>
      <p:sp>
        <p:nvSpPr>
          <p:cNvPr id="26" name="Pladsholder til tekst 25">
            <a:extLst>
              <a:ext uri="{FF2B5EF4-FFF2-40B4-BE49-F238E27FC236}">
                <a16:creationId xmlns:a16="http://schemas.microsoft.com/office/drawing/2014/main" id="{1C9F97D6-9391-ED1B-C6AC-1A3498A5ABE5}"/>
              </a:ext>
            </a:extLst>
          </p:cNvPr>
          <p:cNvSpPr>
            <a:spLocks noGrp="1"/>
          </p:cNvSpPr>
          <p:nvPr>
            <p:ph type="body" sz="quarter" idx="34"/>
          </p:nvPr>
        </p:nvSpPr>
        <p:spPr>
          <a:xfrm>
            <a:off x="6240463" y="5032897"/>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dirty="0"/>
              <a:t>Klik for at redigere teksttypografierne i masteren</a:t>
            </a:r>
          </a:p>
        </p:txBody>
      </p:sp>
      <p:sp>
        <p:nvSpPr>
          <p:cNvPr id="27" name="Pladsholder til tekst 25">
            <a:extLst>
              <a:ext uri="{FF2B5EF4-FFF2-40B4-BE49-F238E27FC236}">
                <a16:creationId xmlns:a16="http://schemas.microsoft.com/office/drawing/2014/main" id="{3F0E45A4-63E3-8FE6-9708-C8921D5C416F}"/>
              </a:ext>
            </a:extLst>
          </p:cNvPr>
          <p:cNvSpPr>
            <a:spLocks noGrp="1"/>
          </p:cNvSpPr>
          <p:nvPr>
            <p:ph type="body" sz="quarter" idx="35"/>
          </p:nvPr>
        </p:nvSpPr>
        <p:spPr>
          <a:xfrm>
            <a:off x="8232776" y="3428999"/>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dirty="0"/>
              <a:t>Klik for at redigere teksttypografierne i masteren</a:t>
            </a:r>
          </a:p>
        </p:txBody>
      </p:sp>
      <p:sp>
        <p:nvSpPr>
          <p:cNvPr id="28" name="Pladsholder til tekst 25">
            <a:extLst>
              <a:ext uri="{FF2B5EF4-FFF2-40B4-BE49-F238E27FC236}">
                <a16:creationId xmlns:a16="http://schemas.microsoft.com/office/drawing/2014/main" id="{8168FAEC-A2C7-0F96-BFCF-1E312C77F177}"/>
              </a:ext>
            </a:extLst>
          </p:cNvPr>
          <p:cNvSpPr>
            <a:spLocks noGrp="1"/>
          </p:cNvSpPr>
          <p:nvPr>
            <p:ph type="body" sz="quarter" idx="36"/>
          </p:nvPr>
        </p:nvSpPr>
        <p:spPr>
          <a:xfrm>
            <a:off x="8232776" y="4230948"/>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dirty="0"/>
              <a:t>Klik for at redigere teksttypografierne i masteren</a:t>
            </a:r>
          </a:p>
        </p:txBody>
      </p:sp>
      <p:sp>
        <p:nvSpPr>
          <p:cNvPr id="29" name="Pladsholder til tekst 25">
            <a:extLst>
              <a:ext uri="{FF2B5EF4-FFF2-40B4-BE49-F238E27FC236}">
                <a16:creationId xmlns:a16="http://schemas.microsoft.com/office/drawing/2014/main" id="{A75EE952-2A2C-226C-DE8E-7DAEF962C1D2}"/>
              </a:ext>
            </a:extLst>
          </p:cNvPr>
          <p:cNvSpPr>
            <a:spLocks noGrp="1"/>
          </p:cNvSpPr>
          <p:nvPr>
            <p:ph type="body" sz="quarter" idx="37"/>
          </p:nvPr>
        </p:nvSpPr>
        <p:spPr>
          <a:xfrm>
            <a:off x="8232776" y="5032897"/>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dirty="0"/>
              <a:t>Klik for at redigere teksttypografierne i masteren</a:t>
            </a:r>
          </a:p>
        </p:txBody>
      </p:sp>
      <p:sp>
        <p:nvSpPr>
          <p:cNvPr id="30" name="Pladsholder til tekst 25">
            <a:extLst>
              <a:ext uri="{FF2B5EF4-FFF2-40B4-BE49-F238E27FC236}">
                <a16:creationId xmlns:a16="http://schemas.microsoft.com/office/drawing/2014/main" id="{81360C53-C91E-82E3-E76F-D8EA3A439EE2}"/>
              </a:ext>
            </a:extLst>
          </p:cNvPr>
          <p:cNvSpPr>
            <a:spLocks noGrp="1"/>
          </p:cNvSpPr>
          <p:nvPr>
            <p:ph type="body" sz="quarter" idx="38"/>
          </p:nvPr>
        </p:nvSpPr>
        <p:spPr>
          <a:xfrm>
            <a:off x="10225088" y="3428999"/>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dirty="0"/>
              <a:t>Klik for at redigere teksttypografierne i masteren</a:t>
            </a:r>
          </a:p>
        </p:txBody>
      </p:sp>
      <p:sp>
        <p:nvSpPr>
          <p:cNvPr id="31" name="Pladsholder til tekst 25">
            <a:extLst>
              <a:ext uri="{FF2B5EF4-FFF2-40B4-BE49-F238E27FC236}">
                <a16:creationId xmlns:a16="http://schemas.microsoft.com/office/drawing/2014/main" id="{1771E457-092A-3291-5B62-98BA221D671F}"/>
              </a:ext>
            </a:extLst>
          </p:cNvPr>
          <p:cNvSpPr>
            <a:spLocks noGrp="1"/>
          </p:cNvSpPr>
          <p:nvPr>
            <p:ph type="body" sz="quarter" idx="39"/>
          </p:nvPr>
        </p:nvSpPr>
        <p:spPr>
          <a:xfrm>
            <a:off x="10225088" y="4230948"/>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dirty="0"/>
              <a:t>Klik for at redigere teksttypografierne i masteren</a:t>
            </a:r>
          </a:p>
        </p:txBody>
      </p:sp>
      <p:sp>
        <p:nvSpPr>
          <p:cNvPr id="32" name="Pladsholder til tekst 25">
            <a:extLst>
              <a:ext uri="{FF2B5EF4-FFF2-40B4-BE49-F238E27FC236}">
                <a16:creationId xmlns:a16="http://schemas.microsoft.com/office/drawing/2014/main" id="{3C5FF6BD-75A0-5E88-F8F1-641FC7A3560D}"/>
              </a:ext>
            </a:extLst>
          </p:cNvPr>
          <p:cNvSpPr>
            <a:spLocks noGrp="1"/>
          </p:cNvSpPr>
          <p:nvPr>
            <p:ph type="body" sz="quarter" idx="40"/>
          </p:nvPr>
        </p:nvSpPr>
        <p:spPr>
          <a:xfrm>
            <a:off x="10225088" y="5032897"/>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dirty="0"/>
              <a:t>Klik for at redigere teksttypografierne i masteren</a:t>
            </a:r>
          </a:p>
        </p:txBody>
      </p:sp>
    </p:spTree>
    <p:extLst>
      <p:ext uri="{BB962C8B-B14F-4D97-AF65-F5344CB8AC3E}">
        <p14:creationId xmlns:p14="http://schemas.microsoft.com/office/powerpoint/2010/main" val="1301390513"/>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re kolonner E">
    <p:spTree>
      <p:nvGrpSpPr>
        <p:cNvPr id="1" name=""/>
        <p:cNvGrpSpPr/>
        <p:nvPr/>
      </p:nvGrpSpPr>
      <p:grpSpPr>
        <a:xfrm>
          <a:off x="0" y="0"/>
          <a:ext cx="0" cy="0"/>
          <a:chOff x="0" y="0"/>
          <a:chExt cx="0" cy="0"/>
        </a:xfrm>
      </p:grpSpPr>
      <p:sp>
        <p:nvSpPr>
          <p:cNvPr id="7" name="Pladsholder til dato 6">
            <a:extLst>
              <a:ext uri="{FF2B5EF4-FFF2-40B4-BE49-F238E27FC236}">
                <a16:creationId xmlns:a16="http://schemas.microsoft.com/office/drawing/2014/main" id="{3AA1A700-6F7A-B9E0-7EFD-98BA57D1EC49}"/>
              </a:ext>
            </a:extLst>
          </p:cNvPr>
          <p:cNvSpPr>
            <a:spLocks noGrp="1"/>
          </p:cNvSpPr>
          <p:nvPr>
            <p:ph type="dt" sz="half" idx="10"/>
          </p:nvPr>
        </p:nvSpPr>
        <p:spPr/>
        <p:txBody>
          <a:bodyPr/>
          <a:lstStyle/>
          <a:p>
            <a:fld id="{60FFE180-342D-4DE8-9542-1E50D72122CD}" type="datetime5">
              <a:rPr lang="da-DK" smtClean="0"/>
              <a:t>november 2025</a:t>
            </a:fld>
            <a:endParaRPr lang="da-DK" dirty="0"/>
          </a:p>
        </p:txBody>
      </p:sp>
      <p:sp>
        <p:nvSpPr>
          <p:cNvPr id="8" name="Pladsholder til sidefod 7">
            <a:extLst>
              <a:ext uri="{FF2B5EF4-FFF2-40B4-BE49-F238E27FC236}">
                <a16:creationId xmlns:a16="http://schemas.microsoft.com/office/drawing/2014/main" id="{EC62E676-D2AF-062E-EE94-EAB31D93B139}"/>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A3103C27-C7BA-15A2-6C5E-70BD78275622}"/>
              </a:ext>
            </a:extLst>
          </p:cNvPr>
          <p:cNvSpPr>
            <a:spLocks noGrp="1"/>
          </p:cNvSpPr>
          <p:nvPr>
            <p:ph type="sldNum" sz="quarter" idx="12"/>
          </p:nvPr>
        </p:nvSpPr>
        <p:spPr>
          <a:xfrm>
            <a:off x="11299785" y="6535735"/>
            <a:ext cx="638216" cy="136525"/>
          </a:xfrm>
        </p:spPr>
        <p:txBody>
          <a:bodyPr/>
          <a:lstStyle/>
          <a:p>
            <a:fld id="{F4781EAC-78B3-44ED-85DE-5B6C0B0E8165}" type="slidenum">
              <a:rPr lang="da-DK" smtClean="0"/>
              <a:pPr/>
              <a:t>‹nr.›</a:t>
            </a:fld>
            <a:endParaRPr lang="da-DK"/>
          </a:p>
        </p:txBody>
      </p:sp>
      <p:sp>
        <p:nvSpPr>
          <p:cNvPr id="13" name="Pladsholder til tekst 12">
            <a:extLst>
              <a:ext uri="{FF2B5EF4-FFF2-40B4-BE49-F238E27FC236}">
                <a16:creationId xmlns:a16="http://schemas.microsoft.com/office/drawing/2014/main" id="{70EDCFCD-BA77-F69E-FD20-D822D5A013E1}"/>
              </a:ext>
            </a:extLst>
          </p:cNvPr>
          <p:cNvSpPr>
            <a:spLocks noGrp="1"/>
          </p:cNvSpPr>
          <p:nvPr>
            <p:ph type="body" sz="quarter" idx="13"/>
          </p:nvPr>
        </p:nvSpPr>
        <p:spPr>
          <a:xfrm>
            <a:off x="269999" y="248108"/>
            <a:ext cx="11672763" cy="398437"/>
          </a:xfrm>
        </p:spPr>
        <p:txBody>
          <a:bodyPr/>
          <a:lstStyle>
            <a:lvl1pPr marL="0" indent="0">
              <a:buFontTx/>
              <a:buNone/>
              <a:defRPr sz="2000" b="1" cap="all" baseline="0"/>
            </a:lvl1pPr>
          </a:lstStyle>
          <a:p>
            <a:pPr lvl="0"/>
            <a:r>
              <a:rPr lang="da-DK" dirty="0"/>
              <a:t>Klik for at redigere teksttypografierne i masteren</a:t>
            </a:r>
          </a:p>
        </p:txBody>
      </p:sp>
      <p:sp>
        <p:nvSpPr>
          <p:cNvPr id="19" name="Pladsholder til billede 4">
            <a:extLst>
              <a:ext uri="{FF2B5EF4-FFF2-40B4-BE49-F238E27FC236}">
                <a16:creationId xmlns:a16="http://schemas.microsoft.com/office/drawing/2014/main" id="{B6691487-CA38-9FA4-A6D1-1DBB919125A7}"/>
              </a:ext>
            </a:extLst>
          </p:cNvPr>
          <p:cNvSpPr>
            <a:spLocks noGrp="1"/>
          </p:cNvSpPr>
          <p:nvPr>
            <p:ph type="pic" sz="quarter" idx="14"/>
          </p:nvPr>
        </p:nvSpPr>
        <p:spPr>
          <a:xfrm>
            <a:off x="269999" y="894428"/>
            <a:ext cx="2692800" cy="1811827"/>
          </a:xfrm>
          <a:solidFill>
            <a:schemeClr val="accent6">
              <a:lumMod val="20000"/>
              <a:lumOff val="80000"/>
            </a:schemeClr>
          </a:solidFill>
        </p:spPr>
        <p:txBody>
          <a:bodyPr>
            <a:normAutofit/>
          </a:bodyPr>
          <a:lstStyle>
            <a:lvl1pPr marL="0" indent="0" algn="ctr">
              <a:buFontTx/>
              <a:buNone/>
              <a:defRPr sz="1000"/>
            </a:lvl1pPr>
          </a:lstStyle>
          <a:p>
            <a:endParaRPr lang="da-DK"/>
          </a:p>
        </p:txBody>
      </p:sp>
      <p:sp>
        <p:nvSpPr>
          <p:cNvPr id="20" name="Pladsholder til billede 4">
            <a:extLst>
              <a:ext uri="{FF2B5EF4-FFF2-40B4-BE49-F238E27FC236}">
                <a16:creationId xmlns:a16="http://schemas.microsoft.com/office/drawing/2014/main" id="{D14BB060-22E4-D264-E437-14949ED815A6}"/>
              </a:ext>
            </a:extLst>
          </p:cNvPr>
          <p:cNvSpPr>
            <a:spLocks noGrp="1"/>
          </p:cNvSpPr>
          <p:nvPr>
            <p:ph type="pic" sz="quarter" idx="15"/>
          </p:nvPr>
        </p:nvSpPr>
        <p:spPr>
          <a:xfrm>
            <a:off x="269999" y="3646864"/>
            <a:ext cx="2692800" cy="1811827"/>
          </a:xfrm>
          <a:solidFill>
            <a:schemeClr val="accent6">
              <a:lumMod val="20000"/>
              <a:lumOff val="80000"/>
            </a:schemeClr>
          </a:solidFill>
        </p:spPr>
        <p:txBody>
          <a:bodyPr>
            <a:normAutofit/>
          </a:bodyPr>
          <a:lstStyle>
            <a:lvl1pPr marL="0" indent="0" algn="ctr">
              <a:buFontTx/>
              <a:buNone/>
              <a:defRPr sz="1000"/>
            </a:lvl1pPr>
          </a:lstStyle>
          <a:p>
            <a:endParaRPr lang="da-DK"/>
          </a:p>
        </p:txBody>
      </p:sp>
      <p:sp>
        <p:nvSpPr>
          <p:cNvPr id="21" name="Pladsholder til billede 4">
            <a:extLst>
              <a:ext uri="{FF2B5EF4-FFF2-40B4-BE49-F238E27FC236}">
                <a16:creationId xmlns:a16="http://schemas.microsoft.com/office/drawing/2014/main" id="{93978193-FE4B-FECA-27A0-3F27D7B0604F}"/>
              </a:ext>
            </a:extLst>
          </p:cNvPr>
          <p:cNvSpPr>
            <a:spLocks noGrp="1"/>
          </p:cNvSpPr>
          <p:nvPr>
            <p:ph type="pic" sz="quarter" idx="16"/>
          </p:nvPr>
        </p:nvSpPr>
        <p:spPr>
          <a:xfrm>
            <a:off x="3261733" y="894428"/>
            <a:ext cx="2692800" cy="1811827"/>
          </a:xfrm>
          <a:solidFill>
            <a:schemeClr val="accent6">
              <a:lumMod val="20000"/>
              <a:lumOff val="80000"/>
            </a:schemeClr>
          </a:solidFill>
        </p:spPr>
        <p:txBody>
          <a:bodyPr>
            <a:normAutofit/>
          </a:bodyPr>
          <a:lstStyle>
            <a:lvl1pPr marL="0" indent="0" algn="ctr">
              <a:buFontTx/>
              <a:buNone/>
              <a:defRPr sz="1000"/>
            </a:lvl1pPr>
          </a:lstStyle>
          <a:p>
            <a:endParaRPr lang="da-DK"/>
          </a:p>
        </p:txBody>
      </p:sp>
      <p:sp>
        <p:nvSpPr>
          <p:cNvPr id="22" name="Pladsholder til billede 4">
            <a:extLst>
              <a:ext uri="{FF2B5EF4-FFF2-40B4-BE49-F238E27FC236}">
                <a16:creationId xmlns:a16="http://schemas.microsoft.com/office/drawing/2014/main" id="{AF7A7CCD-30AA-0C5E-28F5-666626DBDC29}"/>
              </a:ext>
            </a:extLst>
          </p:cNvPr>
          <p:cNvSpPr>
            <a:spLocks noGrp="1"/>
          </p:cNvSpPr>
          <p:nvPr>
            <p:ph type="pic" sz="quarter" idx="17"/>
          </p:nvPr>
        </p:nvSpPr>
        <p:spPr>
          <a:xfrm>
            <a:off x="3261733" y="3646864"/>
            <a:ext cx="2692800" cy="1811827"/>
          </a:xfrm>
          <a:solidFill>
            <a:schemeClr val="accent6">
              <a:lumMod val="20000"/>
              <a:lumOff val="80000"/>
            </a:schemeClr>
          </a:solidFill>
        </p:spPr>
        <p:txBody>
          <a:bodyPr>
            <a:normAutofit/>
          </a:bodyPr>
          <a:lstStyle>
            <a:lvl1pPr marL="0" indent="0" algn="ctr">
              <a:buFontTx/>
              <a:buNone/>
              <a:defRPr sz="1000"/>
            </a:lvl1pPr>
          </a:lstStyle>
          <a:p>
            <a:endParaRPr lang="da-DK"/>
          </a:p>
        </p:txBody>
      </p:sp>
      <p:sp>
        <p:nvSpPr>
          <p:cNvPr id="23" name="Pladsholder til billede 4">
            <a:extLst>
              <a:ext uri="{FF2B5EF4-FFF2-40B4-BE49-F238E27FC236}">
                <a16:creationId xmlns:a16="http://schemas.microsoft.com/office/drawing/2014/main" id="{045616A3-0438-FF4A-4E06-DDBD9B1CF785}"/>
              </a:ext>
            </a:extLst>
          </p:cNvPr>
          <p:cNvSpPr>
            <a:spLocks noGrp="1"/>
          </p:cNvSpPr>
          <p:nvPr>
            <p:ph type="pic" sz="quarter" idx="18"/>
          </p:nvPr>
        </p:nvSpPr>
        <p:spPr>
          <a:xfrm>
            <a:off x="6253467" y="894428"/>
            <a:ext cx="2692800" cy="1811827"/>
          </a:xfrm>
          <a:solidFill>
            <a:schemeClr val="accent6">
              <a:lumMod val="20000"/>
              <a:lumOff val="80000"/>
            </a:schemeClr>
          </a:solidFill>
        </p:spPr>
        <p:txBody>
          <a:bodyPr>
            <a:normAutofit/>
          </a:bodyPr>
          <a:lstStyle>
            <a:lvl1pPr marL="0" indent="0" algn="ctr">
              <a:buFontTx/>
              <a:buNone/>
              <a:defRPr sz="1000"/>
            </a:lvl1pPr>
          </a:lstStyle>
          <a:p>
            <a:endParaRPr lang="da-DK"/>
          </a:p>
        </p:txBody>
      </p:sp>
      <p:sp>
        <p:nvSpPr>
          <p:cNvPr id="24" name="Pladsholder til billede 4">
            <a:extLst>
              <a:ext uri="{FF2B5EF4-FFF2-40B4-BE49-F238E27FC236}">
                <a16:creationId xmlns:a16="http://schemas.microsoft.com/office/drawing/2014/main" id="{9E4894C9-B11A-0BDA-0B01-4F635281881A}"/>
              </a:ext>
            </a:extLst>
          </p:cNvPr>
          <p:cNvSpPr>
            <a:spLocks noGrp="1"/>
          </p:cNvSpPr>
          <p:nvPr>
            <p:ph type="pic" sz="quarter" idx="19"/>
          </p:nvPr>
        </p:nvSpPr>
        <p:spPr>
          <a:xfrm>
            <a:off x="6253467" y="3646864"/>
            <a:ext cx="2692800" cy="1811827"/>
          </a:xfrm>
          <a:solidFill>
            <a:schemeClr val="accent6">
              <a:lumMod val="20000"/>
              <a:lumOff val="80000"/>
            </a:schemeClr>
          </a:solidFill>
        </p:spPr>
        <p:txBody>
          <a:bodyPr>
            <a:normAutofit/>
          </a:bodyPr>
          <a:lstStyle>
            <a:lvl1pPr marL="0" indent="0" algn="ctr">
              <a:buFontTx/>
              <a:buNone/>
              <a:defRPr sz="1000"/>
            </a:lvl1pPr>
          </a:lstStyle>
          <a:p>
            <a:endParaRPr lang="da-DK"/>
          </a:p>
        </p:txBody>
      </p:sp>
      <p:sp>
        <p:nvSpPr>
          <p:cNvPr id="33" name="Pladsholder til billede 4">
            <a:extLst>
              <a:ext uri="{FF2B5EF4-FFF2-40B4-BE49-F238E27FC236}">
                <a16:creationId xmlns:a16="http://schemas.microsoft.com/office/drawing/2014/main" id="{D8417622-5061-10E1-70AE-3E6ADAC1F2AB}"/>
              </a:ext>
            </a:extLst>
          </p:cNvPr>
          <p:cNvSpPr>
            <a:spLocks noGrp="1"/>
          </p:cNvSpPr>
          <p:nvPr>
            <p:ph type="pic" sz="quarter" idx="20"/>
          </p:nvPr>
        </p:nvSpPr>
        <p:spPr>
          <a:xfrm>
            <a:off x="9245201" y="894428"/>
            <a:ext cx="2692800" cy="1811827"/>
          </a:xfrm>
          <a:solidFill>
            <a:schemeClr val="accent6">
              <a:lumMod val="20000"/>
              <a:lumOff val="80000"/>
            </a:schemeClr>
          </a:solidFill>
        </p:spPr>
        <p:txBody>
          <a:bodyPr>
            <a:normAutofit/>
          </a:bodyPr>
          <a:lstStyle>
            <a:lvl1pPr marL="0" indent="0" algn="ctr">
              <a:buFontTx/>
              <a:buNone/>
              <a:defRPr sz="1000"/>
            </a:lvl1pPr>
          </a:lstStyle>
          <a:p>
            <a:endParaRPr lang="da-DK" dirty="0"/>
          </a:p>
        </p:txBody>
      </p:sp>
      <p:sp>
        <p:nvSpPr>
          <p:cNvPr id="34" name="Pladsholder til billede 4">
            <a:extLst>
              <a:ext uri="{FF2B5EF4-FFF2-40B4-BE49-F238E27FC236}">
                <a16:creationId xmlns:a16="http://schemas.microsoft.com/office/drawing/2014/main" id="{495EE5D7-1ECE-E90B-F7F3-5F72D6DC638B}"/>
              </a:ext>
            </a:extLst>
          </p:cNvPr>
          <p:cNvSpPr>
            <a:spLocks noGrp="1"/>
          </p:cNvSpPr>
          <p:nvPr>
            <p:ph type="pic" sz="quarter" idx="21"/>
          </p:nvPr>
        </p:nvSpPr>
        <p:spPr>
          <a:xfrm>
            <a:off x="9245201" y="3646864"/>
            <a:ext cx="2692800" cy="1811827"/>
          </a:xfrm>
          <a:solidFill>
            <a:schemeClr val="accent6">
              <a:lumMod val="20000"/>
              <a:lumOff val="80000"/>
            </a:schemeClr>
          </a:solidFill>
        </p:spPr>
        <p:txBody>
          <a:bodyPr>
            <a:normAutofit/>
          </a:bodyPr>
          <a:lstStyle>
            <a:lvl1pPr marL="0" indent="0" algn="ctr">
              <a:buFontTx/>
              <a:buNone/>
              <a:defRPr sz="1000"/>
            </a:lvl1pPr>
          </a:lstStyle>
          <a:p>
            <a:endParaRPr lang="da-DK"/>
          </a:p>
        </p:txBody>
      </p:sp>
      <p:sp>
        <p:nvSpPr>
          <p:cNvPr id="35" name="Pladsholder til tekst 25">
            <a:extLst>
              <a:ext uri="{FF2B5EF4-FFF2-40B4-BE49-F238E27FC236}">
                <a16:creationId xmlns:a16="http://schemas.microsoft.com/office/drawing/2014/main" id="{0744F9EE-30E0-99F6-F97E-13818A0DAC38}"/>
              </a:ext>
            </a:extLst>
          </p:cNvPr>
          <p:cNvSpPr>
            <a:spLocks noGrp="1"/>
          </p:cNvSpPr>
          <p:nvPr>
            <p:ph type="body" sz="quarter" idx="22"/>
          </p:nvPr>
        </p:nvSpPr>
        <p:spPr>
          <a:xfrm>
            <a:off x="269998" y="2897195"/>
            <a:ext cx="2692800" cy="531805"/>
          </a:xfrm>
        </p:spPr>
        <p:txBody>
          <a:bodyPr/>
          <a:lstStyle>
            <a:lvl1pPr marL="0" indent="0">
              <a:buFontTx/>
              <a:buNone/>
              <a:defRPr sz="1800" b="1"/>
            </a:lvl1pPr>
          </a:lstStyle>
          <a:p>
            <a:pPr lvl="0"/>
            <a:r>
              <a:rPr lang="da-DK" dirty="0"/>
              <a:t>Klik for at redigere teksttypografierne i masteren</a:t>
            </a:r>
          </a:p>
        </p:txBody>
      </p:sp>
      <p:sp>
        <p:nvSpPr>
          <p:cNvPr id="36" name="Pladsholder til tekst 25">
            <a:extLst>
              <a:ext uri="{FF2B5EF4-FFF2-40B4-BE49-F238E27FC236}">
                <a16:creationId xmlns:a16="http://schemas.microsoft.com/office/drawing/2014/main" id="{7F57AA2D-1D6A-62A3-1182-8A225B25B870}"/>
              </a:ext>
            </a:extLst>
          </p:cNvPr>
          <p:cNvSpPr>
            <a:spLocks noGrp="1"/>
          </p:cNvSpPr>
          <p:nvPr>
            <p:ph type="body" sz="quarter" idx="23"/>
          </p:nvPr>
        </p:nvSpPr>
        <p:spPr>
          <a:xfrm>
            <a:off x="3261732" y="2897195"/>
            <a:ext cx="2692800" cy="531805"/>
          </a:xfrm>
        </p:spPr>
        <p:txBody>
          <a:bodyPr/>
          <a:lstStyle>
            <a:lvl1pPr marL="0" indent="0">
              <a:buFontTx/>
              <a:buNone/>
              <a:defRPr sz="1800" b="1"/>
            </a:lvl1pPr>
          </a:lstStyle>
          <a:p>
            <a:pPr lvl="0"/>
            <a:r>
              <a:rPr lang="da-DK" dirty="0"/>
              <a:t>Klik for at redigere teksttypografierne i masteren</a:t>
            </a:r>
          </a:p>
        </p:txBody>
      </p:sp>
      <p:sp>
        <p:nvSpPr>
          <p:cNvPr id="37" name="Pladsholder til tekst 25">
            <a:extLst>
              <a:ext uri="{FF2B5EF4-FFF2-40B4-BE49-F238E27FC236}">
                <a16:creationId xmlns:a16="http://schemas.microsoft.com/office/drawing/2014/main" id="{65032E66-6A19-7E29-7E4B-16E09621C7FF}"/>
              </a:ext>
            </a:extLst>
          </p:cNvPr>
          <p:cNvSpPr>
            <a:spLocks noGrp="1"/>
          </p:cNvSpPr>
          <p:nvPr>
            <p:ph type="body" sz="quarter" idx="24"/>
          </p:nvPr>
        </p:nvSpPr>
        <p:spPr>
          <a:xfrm>
            <a:off x="6253466" y="2897195"/>
            <a:ext cx="2692800" cy="531805"/>
          </a:xfrm>
        </p:spPr>
        <p:txBody>
          <a:bodyPr/>
          <a:lstStyle>
            <a:lvl1pPr marL="0" indent="0">
              <a:buFontTx/>
              <a:buNone/>
              <a:defRPr sz="1800" b="1"/>
            </a:lvl1pPr>
          </a:lstStyle>
          <a:p>
            <a:pPr lvl="0"/>
            <a:r>
              <a:rPr lang="da-DK" dirty="0"/>
              <a:t>Klik for at redigere teksttypografierne i masteren</a:t>
            </a:r>
          </a:p>
        </p:txBody>
      </p:sp>
      <p:sp>
        <p:nvSpPr>
          <p:cNvPr id="38" name="Pladsholder til tekst 25">
            <a:extLst>
              <a:ext uri="{FF2B5EF4-FFF2-40B4-BE49-F238E27FC236}">
                <a16:creationId xmlns:a16="http://schemas.microsoft.com/office/drawing/2014/main" id="{05FC704E-D923-DEFB-B066-B5AB97145F7F}"/>
              </a:ext>
            </a:extLst>
          </p:cNvPr>
          <p:cNvSpPr>
            <a:spLocks noGrp="1"/>
          </p:cNvSpPr>
          <p:nvPr>
            <p:ph type="body" sz="quarter" idx="25"/>
          </p:nvPr>
        </p:nvSpPr>
        <p:spPr>
          <a:xfrm>
            <a:off x="9245201" y="2897195"/>
            <a:ext cx="2692800" cy="531805"/>
          </a:xfrm>
        </p:spPr>
        <p:txBody>
          <a:bodyPr/>
          <a:lstStyle>
            <a:lvl1pPr marL="0" indent="0">
              <a:buFontTx/>
              <a:buNone/>
              <a:defRPr sz="1800" b="1"/>
            </a:lvl1pPr>
          </a:lstStyle>
          <a:p>
            <a:pPr lvl="0"/>
            <a:r>
              <a:rPr lang="da-DK" dirty="0"/>
              <a:t>Klik for at redigere teksttypografierne i masteren</a:t>
            </a:r>
          </a:p>
        </p:txBody>
      </p:sp>
      <p:sp>
        <p:nvSpPr>
          <p:cNvPr id="39" name="Pladsholder til tekst 25">
            <a:extLst>
              <a:ext uri="{FF2B5EF4-FFF2-40B4-BE49-F238E27FC236}">
                <a16:creationId xmlns:a16="http://schemas.microsoft.com/office/drawing/2014/main" id="{B80BD14D-3A11-9EB6-154E-92F3A522474D}"/>
              </a:ext>
            </a:extLst>
          </p:cNvPr>
          <p:cNvSpPr>
            <a:spLocks noGrp="1"/>
          </p:cNvSpPr>
          <p:nvPr>
            <p:ph type="body" sz="quarter" idx="26"/>
          </p:nvPr>
        </p:nvSpPr>
        <p:spPr>
          <a:xfrm>
            <a:off x="269998" y="5678864"/>
            <a:ext cx="2692800" cy="531805"/>
          </a:xfrm>
        </p:spPr>
        <p:txBody>
          <a:bodyPr/>
          <a:lstStyle>
            <a:lvl1pPr marL="0" indent="0">
              <a:buFontTx/>
              <a:buNone/>
              <a:defRPr sz="1800" b="1"/>
            </a:lvl1pPr>
          </a:lstStyle>
          <a:p>
            <a:pPr lvl="0"/>
            <a:r>
              <a:rPr lang="da-DK" dirty="0"/>
              <a:t>Klik for at redigere teksttypografierne i masteren</a:t>
            </a:r>
          </a:p>
        </p:txBody>
      </p:sp>
      <p:sp>
        <p:nvSpPr>
          <p:cNvPr id="40" name="Pladsholder til tekst 25">
            <a:extLst>
              <a:ext uri="{FF2B5EF4-FFF2-40B4-BE49-F238E27FC236}">
                <a16:creationId xmlns:a16="http://schemas.microsoft.com/office/drawing/2014/main" id="{0F382A0B-506D-02C7-3AAF-D33B3DDDA614}"/>
              </a:ext>
            </a:extLst>
          </p:cNvPr>
          <p:cNvSpPr>
            <a:spLocks noGrp="1"/>
          </p:cNvSpPr>
          <p:nvPr>
            <p:ph type="body" sz="quarter" idx="27"/>
          </p:nvPr>
        </p:nvSpPr>
        <p:spPr>
          <a:xfrm>
            <a:off x="3261732" y="5678864"/>
            <a:ext cx="2692800" cy="531805"/>
          </a:xfrm>
        </p:spPr>
        <p:txBody>
          <a:bodyPr/>
          <a:lstStyle>
            <a:lvl1pPr marL="0" indent="0">
              <a:buFontTx/>
              <a:buNone/>
              <a:defRPr sz="1800" b="1"/>
            </a:lvl1pPr>
          </a:lstStyle>
          <a:p>
            <a:pPr lvl="0"/>
            <a:r>
              <a:rPr lang="da-DK" dirty="0"/>
              <a:t>Klik for at redigere teksttypografierne i masteren</a:t>
            </a:r>
          </a:p>
        </p:txBody>
      </p:sp>
      <p:sp>
        <p:nvSpPr>
          <p:cNvPr id="41" name="Pladsholder til tekst 25">
            <a:extLst>
              <a:ext uri="{FF2B5EF4-FFF2-40B4-BE49-F238E27FC236}">
                <a16:creationId xmlns:a16="http://schemas.microsoft.com/office/drawing/2014/main" id="{5CDB34CB-60F8-FD19-E1AF-2978833C8D1F}"/>
              </a:ext>
            </a:extLst>
          </p:cNvPr>
          <p:cNvSpPr>
            <a:spLocks noGrp="1"/>
          </p:cNvSpPr>
          <p:nvPr>
            <p:ph type="body" sz="quarter" idx="28"/>
          </p:nvPr>
        </p:nvSpPr>
        <p:spPr>
          <a:xfrm>
            <a:off x="6253466" y="5678864"/>
            <a:ext cx="2692800" cy="531805"/>
          </a:xfrm>
        </p:spPr>
        <p:txBody>
          <a:bodyPr/>
          <a:lstStyle>
            <a:lvl1pPr marL="0" indent="0">
              <a:buFontTx/>
              <a:buNone/>
              <a:defRPr sz="1800" b="1"/>
            </a:lvl1pPr>
          </a:lstStyle>
          <a:p>
            <a:pPr lvl="0"/>
            <a:r>
              <a:rPr lang="da-DK" dirty="0"/>
              <a:t>Klik for at redigere teksttypografierne i masteren</a:t>
            </a:r>
          </a:p>
        </p:txBody>
      </p:sp>
      <p:sp>
        <p:nvSpPr>
          <p:cNvPr id="42" name="Pladsholder til tekst 25">
            <a:extLst>
              <a:ext uri="{FF2B5EF4-FFF2-40B4-BE49-F238E27FC236}">
                <a16:creationId xmlns:a16="http://schemas.microsoft.com/office/drawing/2014/main" id="{14D6125B-C1CA-4F9E-B52C-E608ACE5A83B}"/>
              </a:ext>
            </a:extLst>
          </p:cNvPr>
          <p:cNvSpPr>
            <a:spLocks noGrp="1"/>
          </p:cNvSpPr>
          <p:nvPr>
            <p:ph type="body" sz="quarter" idx="29"/>
          </p:nvPr>
        </p:nvSpPr>
        <p:spPr>
          <a:xfrm>
            <a:off x="9245201" y="5678864"/>
            <a:ext cx="2692800" cy="531805"/>
          </a:xfrm>
        </p:spPr>
        <p:txBody>
          <a:bodyPr/>
          <a:lstStyle>
            <a:lvl1pPr marL="0" indent="0">
              <a:buFontTx/>
              <a:buNone/>
              <a:defRPr sz="1800" b="1"/>
            </a:lvl1pPr>
          </a:lstStyle>
          <a:p>
            <a:pPr lvl="0"/>
            <a:r>
              <a:rPr lang="da-DK" dirty="0"/>
              <a:t>Klik for at redigere teksttypografierne i masteren</a:t>
            </a:r>
          </a:p>
        </p:txBody>
      </p:sp>
    </p:spTree>
    <p:extLst>
      <p:ext uri="{BB962C8B-B14F-4D97-AF65-F5344CB8AC3E}">
        <p14:creationId xmlns:p14="http://schemas.microsoft.com/office/powerpoint/2010/main" val="295641570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9" name="Pladsholder til tekst 8">
            <a:extLst>
              <a:ext uri="{FF2B5EF4-FFF2-40B4-BE49-F238E27FC236}">
                <a16:creationId xmlns:a16="http://schemas.microsoft.com/office/drawing/2014/main" id="{78D95FC6-77B1-87DD-959F-A4C0E2BE10E0}"/>
              </a:ext>
            </a:extLst>
          </p:cNvPr>
          <p:cNvSpPr>
            <a:spLocks noGrp="1"/>
          </p:cNvSpPr>
          <p:nvPr>
            <p:ph type="body" sz="quarter" idx="13"/>
          </p:nvPr>
        </p:nvSpPr>
        <p:spPr>
          <a:xfrm>
            <a:off x="3232375" y="2239742"/>
            <a:ext cx="8705626" cy="2120117"/>
          </a:xfrm>
        </p:spPr>
        <p:txBody>
          <a:bodyPr/>
          <a:lstStyle>
            <a:lvl1pPr marL="0" indent="0">
              <a:lnSpc>
                <a:spcPct val="80000"/>
              </a:lnSpc>
              <a:buFontTx/>
              <a:buNone/>
              <a:defRPr sz="4000" b="1"/>
            </a:lvl1pPr>
            <a:lvl2pPr marL="457200" indent="0">
              <a:buFontTx/>
              <a:buNone/>
              <a:defRPr sz="4000" b="1"/>
            </a:lvl2pPr>
            <a:lvl3pPr marL="914400" indent="0">
              <a:buFontTx/>
              <a:buNone/>
              <a:defRPr sz="4000" b="1"/>
            </a:lvl3pPr>
            <a:lvl4pPr marL="1371600" indent="0">
              <a:buFontTx/>
              <a:buNone/>
              <a:defRPr sz="4000" b="1"/>
            </a:lvl4pPr>
            <a:lvl5pPr marL="1828800" indent="0">
              <a:buFontTx/>
              <a:buNone/>
              <a:defRPr sz="4000" b="1"/>
            </a:lvl5pPr>
          </a:lstStyle>
          <a:p>
            <a:pPr lvl="0"/>
            <a:r>
              <a:rPr lang="da-DK" dirty="0"/>
              <a:t>Klik for at redigere teksttypografierne i masteren</a:t>
            </a:r>
          </a:p>
        </p:txBody>
      </p:sp>
      <p:sp>
        <p:nvSpPr>
          <p:cNvPr id="10" name="Text 3">
            <a:extLst>
              <a:ext uri="{FF2B5EF4-FFF2-40B4-BE49-F238E27FC236}">
                <a16:creationId xmlns:a16="http://schemas.microsoft.com/office/drawing/2014/main" id="{28F63A21-B056-95D2-BC5D-7993B8129328}"/>
              </a:ext>
            </a:extLst>
          </p:cNvPr>
          <p:cNvSpPr/>
          <p:nvPr userDrawn="1"/>
        </p:nvSpPr>
        <p:spPr>
          <a:xfrm>
            <a:off x="2083242" y="2286000"/>
            <a:ext cx="901258" cy="791155"/>
          </a:xfrm>
          <a:prstGeom prst="rect">
            <a:avLst/>
          </a:prstGeom>
          <a:noFill/>
          <a:ln/>
        </p:spPr>
        <p:txBody>
          <a:bodyPr wrap="square" lIns="0" tIns="0" rIns="0" bIns="0" rtlCol="0" anchor="t"/>
          <a:lstStyle/>
          <a:p>
            <a:pPr algn="r">
              <a:lnSpc>
                <a:spcPts val="8646"/>
              </a:lnSpc>
              <a:spcAft>
                <a:spcPts val="1200"/>
              </a:spcAft>
            </a:pPr>
            <a:r>
              <a:rPr lang="en-US" sz="9500" b="1" kern="0" spc="-300" dirty="0">
                <a:solidFill>
                  <a:srgbClr val="1A1A1A"/>
                </a:solidFill>
                <a:latin typeface="TEC Sans Bold" pitchFamily="34" charset="0"/>
                <a:ea typeface="TEC Sans Bold" pitchFamily="34" charset="-122"/>
                <a:cs typeface="TEC Sans Bold" pitchFamily="34" charset="-120"/>
              </a:rPr>
              <a:t>“</a:t>
            </a:r>
            <a:endParaRPr lang="en-US" sz="9500" dirty="0"/>
          </a:p>
        </p:txBody>
      </p:sp>
      <p:sp>
        <p:nvSpPr>
          <p:cNvPr id="11" name="Pladsholder til tekst 8">
            <a:extLst>
              <a:ext uri="{FF2B5EF4-FFF2-40B4-BE49-F238E27FC236}">
                <a16:creationId xmlns:a16="http://schemas.microsoft.com/office/drawing/2014/main" id="{4B72C58C-8D31-83DD-DF5D-6C73702721A3}"/>
              </a:ext>
            </a:extLst>
          </p:cNvPr>
          <p:cNvSpPr>
            <a:spLocks noGrp="1"/>
          </p:cNvSpPr>
          <p:nvPr>
            <p:ph type="body" sz="quarter" idx="14"/>
          </p:nvPr>
        </p:nvSpPr>
        <p:spPr>
          <a:xfrm>
            <a:off x="3232375" y="4556407"/>
            <a:ext cx="8705626" cy="706710"/>
          </a:xfrm>
        </p:spPr>
        <p:txBody>
          <a:bodyPr/>
          <a:lstStyle>
            <a:lvl1pPr marL="0" indent="0">
              <a:spcBef>
                <a:spcPts val="0"/>
              </a:spcBef>
              <a:buFontTx/>
              <a:buNone/>
              <a:defRPr sz="1200" b="1"/>
            </a:lvl1pPr>
            <a:lvl2pPr marL="457200" indent="0">
              <a:buFontTx/>
              <a:buNone/>
              <a:defRPr sz="1800" b="1"/>
            </a:lvl2pPr>
            <a:lvl3pPr marL="914400" indent="0">
              <a:buFontTx/>
              <a:buNone/>
              <a:defRPr sz="4000" b="1"/>
            </a:lvl3pPr>
            <a:lvl4pPr marL="1371600" indent="0">
              <a:buFontTx/>
              <a:buNone/>
              <a:defRPr sz="4000" b="1"/>
            </a:lvl4pPr>
            <a:lvl5pPr marL="1828800" indent="0">
              <a:buFontTx/>
              <a:buNone/>
              <a:defRPr sz="4000" b="1"/>
            </a:lvl5pPr>
          </a:lstStyle>
          <a:p>
            <a:pPr lvl="0"/>
            <a:r>
              <a:rPr lang="da-DK" dirty="0"/>
              <a:t>Klik for at redigere teksttypografierne i masteren</a:t>
            </a:r>
          </a:p>
        </p:txBody>
      </p:sp>
      <p:sp>
        <p:nvSpPr>
          <p:cNvPr id="12" name="Pladsholder til dato 11">
            <a:extLst>
              <a:ext uri="{FF2B5EF4-FFF2-40B4-BE49-F238E27FC236}">
                <a16:creationId xmlns:a16="http://schemas.microsoft.com/office/drawing/2014/main" id="{39354C3C-3CF0-CCB2-3796-A13BEF24CF57}"/>
              </a:ext>
            </a:extLst>
          </p:cNvPr>
          <p:cNvSpPr>
            <a:spLocks noGrp="1"/>
          </p:cNvSpPr>
          <p:nvPr>
            <p:ph type="dt" sz="half" idx="15"/>
          </p:nvPr>
        </p:nvSpPr>
        <p:spPr/>
        <p:txBody>
          <a:bodyPr/>
          <a:lstStyle/>
          <a:p>
            <a:fld id="{60FFE180-342D-4DE8-9542-1E50D72122CD}" type="datetime5">
              <a:rPr lang="da-DK" smtClean="0"/>
              <a:t>november 2025</a:t>
            </a:fld>
            <a:endParaRPr lang="da-DK" dirty="0"/>
          </a:p>
        </p:txBody>
      </p:sp>
      <p:sp>
        <p:nvSpPr>
          <p:cNvPr id="13" name="Pladsholder til sidefod 12">
            <a:extLst>
              <a:ext uri="{FF2B5EF4-FFF2-40B4-BE49-F238E27FC236}">
                <a16:creationId xmlns:a16="http://schemas.microsoft.com/office/drawing/2014/main" id="{FBE627F5-372F-642D-96E8-6D40064E785E}"/>
              </a:ext>
            </a:extLst>
          </p:cNvPr>
          <p:cNvSpPr>
            <a:spLocks noGrp="1"/>
          </p:cNvSpPr>
          <p:nvPr>
            <p:ph type="ftr" sz="quarter" idx="16"/>
          </p:nvPr>
        </p:nvSpPr>
        <p:spPr/>
        <p:txBody>
          <a:bodyPr/>
          <a:lstStyle/>
          <a:p>
            <a:r>
              <a:rPr lang="da-DK"/>
              <a:t>PRÆSENTATIONENS TITEL</a:t>
            </a:r>
            <a:endParaRPr lang="da-DK" dirty="0"/>
          </a:p>
        </p:txBody>
      </p:sp>
      <p:sp>
        <p:nvSpPr>
          <p:cNvPr id="14" name="Pladsholder til slidenummer 13">
            <a:extLst>
              <a:ext uri="{FF2B5EF4-FFF2-40B4-BE49-F238E27FC236}">
                <a16:creationId xmlns:a16="http://schemas.microsoft.com/office/drawing/2014/main" id="{1E83ABA0-D62B-F1F0-5FB5-E8E7BE759357}"/>
              </a:ext>
            </a:extLst>
          </p:cNvPr>
          <p:cNvSpPr>
            <a:spLocks noGrp="1"/>
          </p:cNvSpPr>
          <p:nvPr>
            <p:ph type="sldNum" sz="quarter" idx="17"/>
          </p:nvPr>
        </p:nvSpPr>
        <p:spPr/>
        <p:txBody>
          <a:bodyPr/>
          <a:lstStyle/>
          <a:p>
            <a:fld id="{F4781EAC-78B3-44ED-85DE-5B6C0B0E8165}" type="slidenum">
              <a:rPr lang="da-DK" smtClean="0"/>
              <a:pPr/>
              <a:t>‹nr.›</a:t>
            </a:fld>
            <a:endParaRPr lang="da-DK"/>
          </a:p>
        </p:txBody>
      </p:sp>
      <p:sp>
        <p:nvSpPr>
          <p:cNvPr id="16" name="Pladsholder til tekst 12">
            <a:extLst>
              <a:ext uri="{FF2B5EF4-FFF2-40B4-BE49-F238E27FC236}">
                <a16:creationId xmlns:a16="http://schemas.microsoft.com/office/drawing/2014/main" id="{3342803F-0C93-E12D-2B23-A45CD815CB58}"/>
              </a:ext>
            </a:extLst>
          </p:cNvPr>
          <p:cNvSpPr>
            <a:spLocks noGrp="1"/>
          </p:cNvSpPr>
          <p:nvPr>
            <p:ph type="body" sz="quarter" idx="18"/>
          </p:nvPr>
        </p:nvSpPr>
        <p:spPr>
          <a:xfrm>
            <a:off x="270000" y="248108"/>
            <a:ext cx="4508666" cy="1073150"/>
          </a:xfrm>
        </p:spPr>
        <p:txBody>
          <a:bodyPr/>
          <a:lstStyle>
            <a:lvl1pPr marL="0" indent="0">
              <a:buFontTx/>
              <a:buNone/>
              <a:defRPr sz="2000" b="0" cap="all" baseline="0">
                <a:latin typeface="+mj-lt"/>
              </a:defRPr>
            </a:lvl1pPr>
          </a:lstStyle>
          <a:p>
            <a:pPr lvl="0"/>
            <a:r>
              <a:rPr lang="da-DK" dirty="0"/>
              <a:t>Klik for at redigere teksttypografierne i masteren</a:t>
            </a:r>
          </a:p>
        </p:txBody>
      </p:sp>
    </p:spTree>
    <p:extLst>
      <p:ext uri="{BB962C8B-B14F-4D97-AF65-F5344CB8AC3E}">
        <p14:creationId xmlns:p14="http://schemas.microsoft.com/office/powerpoint/2010/main" val="3025649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itat og billede">
    <p:spTree>
      <p:nvGrpSpPr>
        <p:cNvPr id="1" name=""/>
        <p:cNvGrpSpPr/>
        <p:nvPr/>
      </p:nvGrpSpPr>
      <p:grpSpPr>
        <a:xfrm>
          <a:off x="0" y="0"/>
          <a:ext cx="0" cy="0"/>
          <a:chOff x="0" y="0"/>
          <a:chExt cx="0" cy="0"/>
        </a:xfrm>
      </p:grpSpPr>
      <p:sp>
        <p:nvSpPr>
          <p:cNvPr id="7" name="Pladsholder til billede 6">
            <a:extLst>
              <a:ext uri="{FF2B5EF4-FFF2-40B4-BE49-F238E27FC236}">
                <a16:creationId xmlns:a16="http://schemas.microsoft.com/office/drawing/2014/main" id="{3B0DB736-9AD2-5DAD-5710-DAA0E03E7CC2}"/>
              </a:ext>
            </a:extLst>
          </p:cNvPr>
          <p:cNvSpPr>
            <a:spLocks noGrp="1"/>
          </p:cNvSpPr>
          <p:nvPr>
            <p:ph type="pic" sz="quarter" idx="18"/>
          </p:nvPr>
        </p:nvSpPr>
        <p:spPr>
          <a:xfrm>
            <a:off x="0" y="0"/>
            <a:ext cx="5948040" cy="6858000"/>
          </a:xfrm>
          <a:custGeom>
            <a:avLst/>
            <a:gdLst>
              <a:gd name="connsiteX0" fmla="*/ 307155 w 5948040"/>
              <a:gd name="connsiteY0" fmla="*/ 6576215 h 6858000"/>
              <a:gd name="connsiteX1" fmla="*/ 307155 w 5948040"/>
              <a:gd name="connsiteY1" fmla="*/ 6627191 h 6858000"/>
              <a:gd name="connsiteX2" fmla="*/ 345243 w 5948040"/>
              <a:gd name="connsiteY2" fmla="*/ 6627191 h 6858000"/>
              <a:gd name="connsiteX3" fmla="*/ 345243 w 5948040"/>
              <a:gd name="connsiteY3" fmla="*/ 6618983 h 6858000"/>
              <a:gd name="connsiteX4" fmla="*/ 316947 w 5948040"/>
              <a:gd name="connsiteY4" fmla="*/ 6618983 h 6858000"/>
              <a:gd name="connsiteX5" fmla="*/ 316947 w 5948040"/>
              <a:gd name="connsiteY5" fmla="*/ 6605087 h 6858000"/>
              <a:gd name="connsiteX6" fmla="*/ 342147 w 5948040"/>
              <a:gd name="connsiteY6" fmla="*/ 6605087 h 6858000"/>
              <a:gd name="connsiteX7" fmla="*/ 342147 w 5948040"/>
              <a:gd name="connsiteY7" fmla="*/ 6597167 h 6858000"/>
              <a:gd name="connsiteX8" fmla="*/ 316947 w 5948040"/>
              <a:gd name="connsiteY8" fmla="*/ 6597167 h 6858000"/>
              <a:gd name="connsiteX9" fmla="*/ 316947 w 5948040"/>
              <a:gd name="connsiteY9" fmla="*/ 6584423 h 6858000"/>
              <a:gd name="connsiteX10" fmla="*/ 345243 w 5948040"/>
              <a:gd name="connsiteY10" fmla="*/ 6584423 h 6858000"/>
              <a:gd name="connsiteX11" fmla="*/ 345243 w 5948040"/>
              <a:gd name="connsiteY11" fmla="*/ 6576215 h 6858000"/>
              <a:gd name="connsiteX12" fmla="*/ 255590 w 5948040"/>
              <a:gd name="connsiteY12" fmla="*/ 6576215 h 6858000"/>
              <a:gd name="connsiteX13" fmla="*/ 255590 w 5948040"/>
              <a:gd name="connsiteY13" fmla="*/ 6584495 h 6858000"/>
              <a:gd name="connsiteX14" fmla="*/ 272510 w 5948040"/>
              <a:gd name="connsiteY14" fmla="*/ 6584495 h 6858000"/>
              <a:gd name="connsiteX15" fmla="*/ 272510 w 5948040"/>
              <a:gd name="connsiteY15" fmla="*/ 6627191 h 6858000"/>
              <a:gd name="connsiteX16" fmla="*/ 282374 w 5948040"/>
              <a:gd name="connsiteY16" fmla="*/ 6627191 h 6858000"/>
              <a:gd name="connsiteX17" fmla="*/ 282374 w 5948040"/>
              <a:gd name="connsiteY17" fmla="*/ 6584495 h 6858000"/>
              <a:gd name="connsiteX18" fmla="*/ 299294 w 5948040"/>
              <a:gd name="connsiteY18" fmla="*/ 6584495 h 6858000"/>
              <a:gd name="connsiteX19" fmla="*/ 299294 w 5948040"/>
              <a:gd name="connsiteY19" fmla="*/ 6576215 h 6858000"/>
              <a:gd name="connsiteX20" fmla="*/ 376878 w 5948040"/>
              <a:gd name="connsiteY20" fmla="*/ 6575423 h 6858000"/>
              <a:gd name="connsiteX21" fmla="*/ 352542 w 5948040"/>
              <a:gd name="connsiteY21" fmla="*/ 6601703 h 6858000"/>
              <a:gd name="connsiteX22" fmla="*/ 376878 w 5948040"/>
              <a:gd name="connsiteY22" fmla="*/ 6627911 h 6858000"/>
              <a:gd name="connsiteX23" fmla="*/ 400350 w 5948040"/>
              <a:gd name="connsiteY23" fmla="*/ 6608975 h 6858000"/>
              <a:gd name="connsiteX24" fmla="*/ 390198 w 5948040"/>
              <a:gd name="connsiteY24" fmla="*/ 6607391 h 6858000"/>
              <a:gd name="connsiteX25" fmla="*/ 376878 w 5948040"/>
              <a:gd name="connsiteY25" fmla="*/ 6619775 h 6858000"/>
              <a:gd name="connsiteX26" fmla="*/ 362622 w 5948040"/>
              <a:gd name="connsiteY26" fmla="*/ 6601703 h 6858000"/>
              <a:gd name="connsiteX27" fmla="*/ 376878 w 5948040"/>
              <a:gd name="connsiteY27" fmla="*/ 6583559 h 6858000"/>
              <a:gd name="connsiteX28" fmla="*/ 390054 w 5948040"/>
              <a:gd name="connsiteY28" fmla="*/ 6595727 h 6858000"/>
              <a:gd name="connsiteX29" fmla="*/ 400206 w 5948040"/>
              <a:gd name="connsiteY29" fmla="*/ 6594287 h 6858000"/>
              <a:gd name="connsiteX30" fmla="*/ 376878 w 5948040"/>
              <a:gd name="connsiteY30" fmla="*/ 6575423 h 6858000"/>
              <a:gd name="connsiteX31" fmla="*/ 0 w 5948040"/>
              <a:gd name="connsiteY31" fmla="*/ 0 h 6858000"/>
              <a:gd name="connsiteX32" fmla="*/ 5948040 w 5948040"/>
              <a:gd name="connsiteY32" fmla="*/ 0 h 6858000"/>
              <a:gd name="connsiteX33" fmla="*/ 5948040 w 5948040"/>
              <a:gd name="connsiteY33" fmla="*/ 6858000 h 6858000"/>
              <a:gd name="connsiteX34" fmla="*/ 0 w 5948040"/>
              <a:gd name="connsiteY3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48040" h="6858000">
                <a:moveTo>
                  <a:pt x="307155" y="6576215"/>
                </a:moveTo>
                <a:lnTo>
                  <a:pt x="307155" y="6627191"/>
                </a:lnTo>
                <a:lnTo>
                  <a:pt x="345243" y="6627191"/>
                </a:lnTo>
                <a:lnTo>
                  <a:pt x="345243" y="6618983"/>
                </a:lnTo>
                <a:lnTo>
                  <a:pt x="316947" y="6618983"/>
                </a:lnTo>
                <a:lnTo>
                  <a:pt x="316947" y="6605087"/>
                </a:lnTo>
                <a:lnTo>
                  <a:pt x="342147" y="6605087"/>
                </a:lnTo>
                <a:lnTo>
                  <a:pt x="342147" y="6597167"/>
                </a:lnTo>
                <a:lnTo>
                  <a:pt x="316947" y="6597167"/>
                </a:lnTo>
                <a:lnTo>
                  <a:pt x="316947" y="6584423"/>
                </a:lnTo>
                <a:lnTo>
                  <a:pt x="345243" y="6584423"/>
                </a:lnTo>
                <a:lnTo>
                  <a:pt x="345243" y="6576215"/>
                </a:lnTo>
                <a:close/>
                <a:moveTo>
                  <a:pt x="255590" y="6576215"/>
                </a:moveTo>
                <a:lnTo>
                  <a:pt x="255590" y="6584495"/>
                </a:lnTo>
                <a:lnTo>
                  <a:pt x="272510" y="6584495"/>
                </a:lnTo>
                <a:lnTo>
                  <a:pt x="272510" y="6627191"/>
                </a:lnTo>
                <a:lnTo>
                  <a:pt x="282374" y="6627191"/>
                </a:lnTo>
                <a:lnTo>
                  <a:pt x="282374" y="6584495"/>
                </a:lnTo>
                <a:lnTo>
                  <a:pt x="299294" y="6584495"/>
                </a:lnTo>
                <a:lnTo>
                  <a:pt x="299294" y="6576215"/>
                </a:lnTo>
                <a:close/>
                <a:moveTo>
                  <a:pt x="376878" y="6575423"/>
                </a:moveTo>
                <a:cubicBezTo>
                  <a:pt x="361830" y="6575423"/>
                  <a:pt x="352542" y="6586007"/>
                  <a:pt x="352542" y="6601703"/>
                </a:cubicBezTo>
                <a:cubicBezTo>
                  <a:pt x="352542" y="6617399"/>
                  <a:pt x="361830" y="6627911"/>
                  <a:pt x="376878" y="6627911"/>
                </a:cubicBezTo>
                <a:cubicBezTo>
                  <a:pt x="389766" y="6627911"/>
                  <a:pt x="398838" y="6620711"/>
                  <a:pt x="400350" y="6608975"/>
                </a:cubicBezTo>
                <a:lnTo>
                  <a:pt x="390198" y="6607391"/>
                </a:lnTo>
                <a:cubicBezTo>
                  <a:pt x="389046" y="6614663"/>
                  <a:pt x="384366" y="6619775"/>
                  <a:pt x="376878" y="6619775"/>
                </a:cubicBezTo>
                <a:cubicBezTo>
                  <a:pt x="367878" y="6619775"/>
                  <a:pt x="362622" y="6612503"/>
                  <a:pt x="362622" y="6601703"/>
                </a:cubicBezTo>
                <a:cubicBezTo>
                  <a:pt x="362622" y="6590831"/>
                  <a:pt x="367878" y="6583559"/>
                  <a:pt x="376878" y="6583559"/>
                </a:cubicBezTo>
                <a:cubicBezTo>
                  <a:pt x="384222" y="6583559"/>
                  <a:pt x="388830" y="6588455"/>
                  <a:pt x="390054" y="6595727"/>
                </a:cubicBezTo>
                <a:lnTo>
                  <a:pt x="400206" y="6594287"/>
                </a:lnTo>
                <a:cubicBezTo>
                  <a:pt x="398550" y="6582695"/>
                  <a:pt x="389838" y="6575423"/>
                  <a:pt x="376878" y="6575423"/>
                </a:cubicBezTo>
                <a:close/>
                <a:moveTo>
                  <a:pt x="0" y="0"/>
                </a:moveTo>
                <a:lnTo>
                  <a:pt x="5948040" y="0"/>
                </a:lnTo>
                <a:lnTo>
                  <a:pt x="5948040" y="6858000"/>
                </a:lnTo>
                <a:lnTo>
                  <a:pt x="0" y="6858000"/>
                </a:lnTo>
                <a:close/>
              </a:path>
            </a:pathLst>
          </a:custGeom>
          <a:solidFill>
            <a:schemeClr val="accent6">
              <a:lumMod val="20000"/>
              <a:lumOff val="80000"/>
            </a:schemeClr>
          </a:solidFill>
        </p:spPr>
        <p:txBody>
          <a:bodyPr wrap="square">
            <a:noAutofit/>
          </a:bodyPr>
          <a:lstStyle>
            <a:lvl1pPr marL="0" indent="0" algn="ctr">
              <a:buFontTx/>
              <a:buNone/>
              <a:defRPr sz="1000"/>
            </a:lvl1pPr>
          </a:lstStyle>
          <a:p>
            <a:endParaRPr lang="da-DK"/>
          </a:p>
        </p:txBody>
      </p:sp>
      <p:sp>
        <p:nvSpPr>
          <p:cNvPr id="9" name="Pladsholder til tekst 8">
            <a:extLst>
              <a:ext uri="{FF2B5EF4-FFF2-40B4-BE49-F238E27FC236}">
                <a16:creationId xmlns:a16="http://schemas.microsoft.com/office/drawing/2014/main" id="{78D95FC6-77B1-87DD-959F-A4C0E2BE10E0}"/>
              </a:ext>
            </a:extLst>
          </p:cNvPr>
          <p:cNvSpPr>
            <a:spLocks noGrp="1"/>
          </p:cNvSpPr>
          <p:nvPr>
            <p:ph type="body" sz="quarter" idx="13"/>
          </p:nvPr>
        </p:nvSpPr>
        <p:spPr>
          <a:xfrm>
            <a:off x="6240779" y="2239742"/>
            <a:ext cx="5697221" cy="3546540"/>
          </a:xfrm>
        </p:spPr>
        <p:txBody>
          <a:bodyPr/>
          <a:lstStyle>
            <a:lvl1pPr marL="0" indent="0">
              <a:lnSpc>
                <a:spcPct val="80000"/>
              </a:lnSpc>
              <a:spcBef>
                <a:spcPts val="0"/>
              </a:spcBef>
              <a:buFontTx/>
              <a:buNone/>
              <a:defRPr sz="4000" b="1"/>
            </a:lvl1pPr>
            <a:lvl2pPr marL="457200" indent="0">
              <a:buFontTx/>
              <a:buNone/>
              <a:defRPr sz="4000" b="1"/>
            </a:lvl2pPr>
            <a:lvl3pPr marL="914400" indent="0">
              <a:buFontTx/>
              <a:buNone/>
              <a:defRPr sz="4000" b="1"/>
            </a:lvl3pPr>
            <a:lvl4pPr marL="1371600" indent="0">
              <a:buFontTx/>
              <a:buNone/>
              <a:defRPr sz="4000" b="1"/>
            </a:lvl4pPr>
            <a:lvl5pPr marL="1828800" indent="0">
              <a:buFontTx/>
              <a:buNone/>
              <a:defRPr sz="4000" b="1"/>
            </a:lvl5pPr>
          </a:lstStyle>
          <a:p>
            <a:pPr lvl="0"/>
            <a:r>
              <a:rPr lang="da-DK" dirty="0"/>
              <a:t>Klik for at redigere teksttypografierne i masteren</a:t>
            </a:r>
          </a:p>
        </p:txBody>
      </p:sp>
      <p:sp>
        <p:nvSpPr>
          <p:cNvPr id="11" name="Pladsholder til tekst 8">
            <a:extLst>
              <a:ext uri="{FF2B5EF4-FFF2-40B4-BE49-F238E27FC236}">
                <a16:creationId xmlns:a16="http://schemas.microsoft.com/office/drawing/2014/main" id="{4B72C58C-8D31-83DD-DF5D-6C73702721A3}"/>
              </a:ext>
            </a:extLst>
          </p:cNvPr>
          <p:cNvSpPr>
            <a:spLocks noGrp="1"/>
          </p:cNvSpPr>
          <p:nvPr>
            <p:ph type="body" sz="quarter" idx="14"/>
          </p:nvPr>
        </p:nvSpPr>
        <p:spPr>
          <a:xfrm>
            <a:off x="6240780" y="5971221"/>
            <a:ext cx="5697220" cy="441721"/>
          </a:xfrm>
        </p:spPr>
        <p:txBody>
          <a:bodyPr anchor="b" anchorCtr="0"/>
          <a:lstStyle>
            <a:lvl1pPr marL="0" indent="0">
              <a:spcBef>
                <a:spcPts val="0"/>
              </a:spcBef>
              <a:buFontTx/>
              <a:buNone/>
              <a:defRPr sz="1200" b="1"/>
            </a:lvl1pPr>
            <a:lvl2pPr marL="457200" indent="0">
              <a:buFontTx/>
              <a:buNone/>
              <a:defRPr sz="1800" b="1"/>
            </a:lvl2pPr>
            <a:lvl3pPr marL="914400" indent="0">
              <a:buFontTx/>
              <a:buNone/>
              <a:defRPr sz="4000" b="1"/>
            </a:lvl3pPr>
            <a:lvl4pPr marL="1371600" indent="0">
              <a:buFontTx/>
              <a:buNone/>
              <a:defRPr sz="4000" b="1"/>
            </a:lvl4pPr>
            <a:lvl5pPr marL="1828800" indent="0">
              <a:buFontTx/>
              <a:buNone/>
              <a:defRPr sz="4000" b="1"/>
            </a:lvl5pPr>
          </a:lstStyle>
          <a:p>
            <a:pPr lvl="0"/>
            <a:r>
              <a:rPr lang="da-DK" dirty="0"/>
              <a:t>Klik for at redigere teksttypografierne i masteren</a:t>
            </a:r>
          </a:p>
        </p:txBody>
      </p:sp>
      <p:sp>
        <p:nvSpPr>
          <p:cNvPr id="12" name="Pladsholder til dato 11">
            <a:extLst>
              <a:ext uri="{FF2B5EF4-FFF2-40B4-BE49-F238E27FC236}">
                <a16:creationId xmlns:a16="http://schemas.microsoft.com/office/drawing/2014/main" id="{39354C3C-3CF0-CCB2-3796-A13BEF24CF57}"/>
              </a:ext>
            </a:extLst>
          </p:cNvPr>
          <p:cNvSpPr>
            <a:spLocks noGrp="1"/>
          </p:cNvSpPr>
          <p:nvPr>
            <p:ph type="dt" sz="half" idx="15"/>
          </p:nvPr>
        </p:nvSpPr>
        <p:spPr/>
        <p:txBody>
          <a:bodyPr/>
          <a:lstStyle/>
          <a:p>
            <a:fld id="{60FFE180-342D-4DE8-9542-1E50D72122CD}" type="datetime5">
              <a:rPr lang="da-DK" smtClean="0"/>
              <a:t>november 2025</a:t>
            </a:fld>
            <a:endParaRPr lang="da-DK" dirty="0"/>
          </a:p>
        </p:txBody>
      </p:sp>
      <p:sp>
        <p:nvSpPr>
          <p:cNvPr id="13" name="Pladsholder til sidefod 12">
            <a:extLst>
              <a:ext uri="{FF2B5EF4-FFF2-40B4-BE49-F238E27FC236}">
                <a16:creationId xmlns:a16="http://schemas.microsoft.com/office/drawing/2014/main" id="{FBE627F5-372F-642D-96E8-6D40064E785E}"/>
              </a:ext>
            </a:extLst>
          </p:cNvPr>
          <p:cNvSpPr>
            <a:spLocks noGrp="1"/>
          </p:cNvSpPr>
          <p:nvPr>
            <p:ph type="ftr" sz="quarter" idx="16"/>
          </p:nvPr>
        </p:nvSpPr>
        <p:spPr/>
        <p:txBody>
          <a:bodyPr/>
          <a:lstStyle/>
          <a:p>
            <a:r>
              <a:rPr lang="da-DK"/>
              <a:t>PRÆSENTATIONENS TITEL</a:t>
            </a:r>
            <a:endParaRPr lang="da-DK" dirty="0"/>
          </a:p>
        </p:txBody>
      </p:sp>
      <p:sp>
        <p:nvSpPr>
          <p:cNvPr id="14" name="Pladsholder til slidenummer 13">
            <a:extLst>
              <a:ext uri="{FF2B5EF4-FFF2-40B4-BE49-F238E27FC236}">
                <a16:creationId xmlns:a16="http://schemas.microsoft.com/office/drawing/2014/main" id="{1E83ABA0-D62B-F1F0-5FB5-E8E7BE759357}"/>
              </a:ext>
            </a:extLst>
          </p:cNvPr>
          <p:cNvSpPr>
            <a:spLocks noGrp="1"/>
          </p:cNvSpPr>
          <p:nvPr>
            <p:ph type="sldNum" sz="quarter" idx="17"/>
          </p:nvPr>
        </p:nvSpPr>
        <p:spPr/>
        <p:txBody>
          <a:bodyPr/>
          <a:lstStyle/>
          <a:p>
            <a:fld id="{F4781EAC-78B3-44ED-85DE-5B6C0B0E8165}" type="slidenum">
              <a:rPr lang="da-DK" smtClean="0"/>
              <a:pPr/>
              <a:t>‹nr.›</a:t>
            </a:fld>
            <a:endParaRPr lang="da-DK"/>
          </a:p>
        </p:txBody>
      </p:sp>
      <p:sp>
        <p:nvSpPr>
          <p:cNvPr id="8" name="Pladsholder til tekst 12">
            <a:extLst>
              <a:ext uri="{FF2B5EF4-FFF2-40B4-BE49-F238E27FC236}">
                <a16:creationId xmlns:a16="http://schemas.microsoft.com/office/drawing/2014/main" id="{EEDA2395-4033-D9C8-2E82-838990DE5AEB}"/>
              </a:ext>
            </a:extLst>
          </p:cNvPr>
          <p:cNvSpPr>
            <a:spLocks noGrp="1"/>
          </p:cNvSpPr>
          <p:nvPr>
            <p:ph type="body" sz="quarter" idx="19"/>
          </p:nvPr>
        </p:nvSpPr>
        <p:spPr>
          <a:xfrm>
            <a:off x="6239995" y="248108"/>
            <a:ext cx="5697220" cy="1073150"/>
          </a:xfrm>
        </p:spPr>
        <p:txBody>
          <a:bodyPr/>
          <a:lstStyle>
            <a:lvl1pPr marL="0" indent="0">
              <a:buFontTx/>
              <a:buNone/>
              <a:defRPr sz="2000" b="0" cap="all" baseline="0">
                <a:latin typeface="+mj-lt"/>
              </a:defRPr>
            </a:lvl1pPr>
          </a:lstStyle>
          <a:p>
            <a:pPr lvl="0"/>
            <a:r>
              <a:rPr lang="da-DK" dirty="0"/>
              <a:t>Klik for at redigere teksttypografierne i masteren</a:t>
            </a:r>
          </a:p>
        </p:txBody>
      </p:sp>
    </p:spTree>
    <p:extLst>
      <p:ext uri="{BB962C8B-B14F-4D97-AF65-F5344CB8AC3E}">
        <p14:creationId xmlns:p14="http://schemas.microsoft.com/office/powerpoint/2010/main" val="3811932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edarbejder liste">
    <p:spTree>
      <p:nvGrpSpPr>
        <p:cNvPr id="1" name=""/>
        <p:cNvGrpSpPr/>
        <p:nvPr/>
      </p:nvGrpSpPr>
      <p:grpSpPr>
        <a:xfrm>
          <a:off x="0" y="0"/>
          <a:ext cx="0" cy="0"/>
          <a:chOff x="0" y="0"/>
          <a:chExt cx="0" cy="0"/>
        </a:xfrm>
      </p:grpSpPr>
      <p:sp>
        <p:nvSpPr>
          <p:cNvPr id="7" name="Pladsholder til dato 6">
            <a:extLst>
              <a:ext uri="{FF2B5EF4-FFF2-40B4-BE49-F238E27FC236}">
                <a16:creationId xmlns:a16="http://schemas.microsoft.com/office/drawing/2014/main" id="{3AA1A700-6F7A-B9E0-7EFD-98BA57D1EC49}"/>
              </a:ext>
            </a:extLst>
          </p:cNvPr>
          <p:cNvSpPr>
            <a:spLocks noGrp="1"/>
          </p:cNvSpPr>
          <p:nvPr>
            <p:ph type="dt" sz="half" idx="10"/>
          </p:nvPr>
        </p:nvSpPr>
        <p:spPr/>
        <p:txBody>
          <a:bodyPr/>
          <a:lstStyle/>
          <a:p>
            <a:fld id="{60FFE180-342D-4DE8-9542-1E50D72122CD}" type="datetime5">
              <a:rPr lang="da-DK" smtClean="0"/>
              <a:t>november 2025</a:t>
            </a:fld>
            <a:endParaRPr lang="da-DK" dirty="0"/>
          </a:p>
        </p:txBody>
      </p:sp>
      <p:sp>
        <p:nvSpPr>
          <p:cNvPr id="8" name="Pladsholder til sidefod 7">
            <a:extLst>
              <a:ext uri="{FF2B5EF4-FFF2-40B4-BE49-F238E27FC236}">
                <a16:creationId xmlns:a16="http://schemas.microsoft.com/office/drawing/2014/main" id="{EC62E676-D2AF-062E-EE94-EAB31D93B139}"/>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A3103C27-C7BA-15A2-6C5E-70BD78275622}"/>
              </a:ext>
            </a:extLst>
          </p:cNvPr>
          <p:cNvSpPr>
            <a:spLocks noGrp="1"/>
          </p:cNvSpPr>
          <p:nvPr>
            <p:ph type="sldNum" sz="quarter" idx="12"/>
          </p:nvPr>
        </p:nvSpPr>
        <p:spPr/>
        <p:txBody>
          <a:bodyPr/>
          <a:lstStyle/>
          <a:p>
            <a:fld id="{F4781EAC-78B3-44ED-85DE-5B6C0B0E8165}" type="slidenum">
              <a:rPr lang="da-DK" smtClean="0"/>
              <a:pPr/>
              <a:t>‹nr.›</a:t>
            </a:fld>
            <a:endParaRPr lang="da-DK"/>
          </a:p>
        </p:txBody>
      </p:sp>
      <p:sp>
        <p:nvSpPr>
          <p:cNvPr id="13" name="Pladsholder til tekst 12">
            <a:extLst>
              <a:ext uri="{FF2B5EF4-FFF2-40B4-BE49-F238E27FC236}">
                <a16:creationId xmlns:a16="http://schemas.microsoft.com/office/drawing/2014/main" id="{70EDCFCD-BA77-F69E-FD20-D822D5A013E1}"/>
              </a:ext>
            </a:extLst>
          </p:cNvPr>
          <p:cNvSpPr>
            <a:spLocks noGrp="1"/>
          </p:cNvSpPr>
          <p:nvPr>
            <p:ph type="body" sz="quarter" idx="13"/>
          </p:nvPr>
        </p:nvSpPr>
        <p:spPr>
          <a:xfrm>
            <a:off x="269999" y="248108"/>
            <a:ext cx="11672763" cy="398437"/>
          </a:xfrm>
        </p:spPr>
        <p:txBody>
          <a:bodyPr/>
          <a:lstStyle>
            <a:lvl1pPr marL="0" indent="0">
              <a:buFontTx/>
              <a:buNone/>
              <a:defRPr sz="2000" b="1" cap="all" baseline="0"/>
            </a:lvl1pPr>
          </a:lstStyle>
          <a:p>
            <a:pPr lvl="0"/>
            <a:r>
              <a:rPr lang="da-DK" dirty="0"/>
              <a:t>Klik for at redigere teksttypografierne i masteren</a:t>
            </a:r>
          </a:p>
        </p:txBody>
      </p:sp>
      <p:sp>
        <p:nvSpPr>
          <p:cNvPr id="20" name="Pladsholder til billede 4">
            <a:extLst>
              <a:ext uri="{FF2B5EF4-FFF2-40B4-BE49-F238E27FC236}">
                <a16:creationId xmlns:a16="http://schemas.microsoft.com/office/drawing/2014/main" id="{D14BB060-22E4-D264-E437-14949ED815A6}"/>
              </a:ext>
            </a:extLst>
          </p:cNvPr>
          <p:cNvSpPr>
            <a:spLocks noGrp="1"/>
          </p:cNvSpPr>
          <p:nvPr>
            <p:ph type="pic" sz="quarter" idx="15"/>
          </p:nvPr>
        </p:nvSpPr>
        <p:spPr>
          <a:xfrm>
            <a:off x="269999" y="2284499"/>
            <a:ext cx="1706439" cy="2287501"/>
          </a:xfrm>
          <a:solidFill>
            <a:schemeClr val="accent6">
              <a:lumMod val="20000"/>
              <a:lumOff val="80000"/>
            </a:schemeClr>
          </a:solidFill>
        </p:spPr>
        <p:txBody>
          <a:bodyPr>
            <a:normAutofit/>
          </a:bodyPr>
          <a:lstStyle>
            <a:lvl1pPr marL="0" indent="0" algn="ctr">
              <a:buFontTx/>
              <a:buNone/>
              <a:defRPr sz="1000"/>
            </a:lvl1pPr>
          </a:lstStyle>
          <a:p>
            <a:endParaRPr lang="da-DK"/>
          </a:p>
        </p:txBody>
      </p:sp>
      <p:sp>
        <p:nvSpPr>
          <p:cNvPr id="22" name="Pladsholder til billede 4">
            <a:extLst>
              <a:ext uri="{FF2B5EF4-FFF2-40B4-BE49-F238E27FC236}">
                <a16:creationId xmlns:a16="http://schemas.microsoft.com/office/drawing/2014/main" id="{AF7A7CCD-30AA-0C5E-28F5-666626DBDC29}"/>
              </a:ext>
            </a:extLst>
          </p:cNvPr>
          <p:cNvSpPr>
            <a:spLocks noGrp="1"/>
          </p:cNvSpPr>
          <p:nvPr>
            <p:ph type="pic" sz="quarter" idx="17"/>
          </p:nvPr>
        </p:nvSpPr>
        <p:spPr>
          <a:xfrm>
            <a:off x="2262788" y="2284499"/>
            <a:ext cx="1706439" cy="2287501"/>
          </a:xfrm>
          <a:solidFill>
            <a:schemeClr val="accent6">
              <a:lumMod val="20000"/>
              <a:lumOff val="80000"/>
            </a:schemeClr>
          </a:solidFill>
        </p:spPr>
        <p:txBody>
          <a:bodyPr>
            <a:normAutofit/>
          </a:bodyPr>
          <a:lstStyle>
            <a:lvl1pPr marL="0" indent="0" algn="ctr">
              <a:buFontTx/>
              <a:buNone/>
              <a:defRPr sz="1000"/>
            </a:lvl1pPr>
          </a:lstStyle>
          <a:p>
            <a:endParaRPr lang="da-DK"/>
          </a:p>
        </p:txBody>
      </p:sp>
      <p:sp>
        <p:nvSpPr>
          <p:cNvPr id="24" name="Pladsholder til billede 4">
            <a:extLst>
              <a:ext uri="{FF2B5EF4-FFF2-40B4-BE49-F238E27FC236}">
                <a16:creationId xmlns:a16="http://schemas.microsoft.com/office/drawing/2014/main" id="{9E4894C9-B11A-0BDA-0B01-4F635281881A}"/>
              </a:ext>
            </a:extLst>
          </p:cNvPr>
          <p:cNvSpPr>
            <a:spLocks noGrp="1"/>
          </p:cNvSpPr>
          <p:nvPr>
            <p:ph type="pic" sz="quarter" idx="19"/>
          </p:nvPr>
        </p:nvSpPr>
        <p:spPr>
          <a:xfrm>
            <a:off x="4255577" y="2284499"/>
            <a:ext cx="1706439" cy="2287501"/>
          </a:xfrm>
          <a:solidFill>
            <a:schemeClr val="accent6">
              <a:lumMod val="20000"/>
              <a:lumOff val="80000"/>
            </a:schemeClr>
          </a:solidFill>
        </p:spPr>
        <p:txBody>
          <a:bodyPr>
            <a:normAutofit/>
          </a:bodyPr>
          <a:lstStyle>
            <a:lvl1pPr marL="0" indent="0" algn="ctr">
              <a:buFontTx/>
              <a:buNone/>
              <a:defRPr sz="1000"/>
            </a:lvl1pPr>
          </a:lstStyle>
          <a:p>
            <a:endParaRPr lang="da-DK"/>
          </a:p>
        </p:txBody>
      </p:sp>
      <p:sp>
        <p:nvSpPr>
          <p:cNvPr id="34" name="Pladsholder til billede 4">
            <a:extLst>
              <a:ext uri="{FF2B5EF4-FFF2-40B4-BE49-F238E27FC236}">
                <a16:creationId xmlns:a16="http://schemas.microsoft.com/office/drawing/2014/main" id="{495EE5D7-1ECE-E90B-F7F3-5F72D6DC638B}"/>
              </a:ext>
            </a:extLst>
          </p:cNvPr>
          <p:cNvSpPr>
            <a:spLocks noGrp="1"/>
          </p:cNvSpPr>
          <p:nvPr>
            <p:ph type="pic" sz="quarter" idx="21"/>
          </p:nvPr>
        </p:nvSpPr>
        <p:spPr>
          <a:xfrm>
            <a:off x="6248366" y="2284499"/>
            <a:ext cx="1706439" cy="2287501"/>
          </a:xfrm>
          <a:solidFill>
            <a:schemeClr val="accent6">
              <a:lumMod val="20000"/>
              <a:lumOff val="80000"/>
            </a:schemeClr>
          </a:solidFill>
        </p:spPr>
        <p:txBody>
          <a:bodyPr>
            <a:normAutofit/>
          </a:bodyPr>
          <a:lstStyle>
            <a:lvl1pPr marL="0" indent="0" algn="ctr">
              <a:buFontTx/>
              <a:buNone/>
              <a:defRPr sz="1000"/>
            </a:lvl1pPr>
          </a:lstStyle>
          <a:p>
            <a:endParaRPr lang="da-DK"/>
          </a:p>
        </p:txBody>
      </p:sp>
      <p:sp>
        <p:nvSpPr>
          <p:cNvPr id="2" name="Titel 1">
            <a:extLst>
              <a:ext uri="{FF2B5EF4-FFF2-40B4-BE49-F238E27FC236}">
                <a16:creationId xmlns:a16="http://schemas.microsoft.com/office/drawing/2014/main" id="{2BCBAFF3-3FA7-B1E9-B847-4A75E8860E44}"/>
              </a:ext>
            </a:extLst>
          </p:cNvPr>
          <p:cNvSpPr>
            <a:spLocks noGrp="1"/>
          </p:cNvSpPr>
          <p:nvPr>
            <p:ph type="title"/>
          </p:nvPr>
        </p:nvSpPr>
        <p:spPr>
          <a:xfrm>
            <a:off x="270000" y="646545"/>
            <a:ext cx="11668000" cy="1176887"/>
          </a:xfrm>
        </p:spPr>
        <p:txBody>
          <a:bodyPr anchor="b" anchorCtr="0"/>
          <a:lstStyle>
            <a:lvl1pPr>
              <a:defRPr cap="none" baseline="0"/>
            </a:lvl1pPr>
          </a:lstStyle>
          <a:p>
            <a:r>
              <a:rPr lang="da-DK" dirty="0"/>
              <a:t>Klik for at redigere titeltypografien i masteren</a:t>
            </a:r>
          </a:p>
        </p:txBody>
      </p:sp>
      <p:sp>
        <p:nvSpPr>
          <p:cNvPr id="5" name="Pladsholder til billede 4">
            <a:extLst>
              <a:ext uri="{FF2B5EF4-FFF2-40B4-BE49-F238E27FC236}">
                <a16:creationId xmlns:a16="http://schemas.microsoft.com/office/drawing/2014/main" id="{0A1904CC-8166-3F05-F72C-C5BD4466D8E7}"/>
              </a:ext>
            </a:extLst>
          </p:cNvPr>
          <p:cNvSpPr>
            <a:spLocks noGrp="1"/>
          </p:cNvSpPr>
          <p:nvPr>
            <p:ph type="pic" sz="quarter" idx="30"/>
          </p:nvPr>
        </p:nvSpPr>
        <p:spPr>
          <a:xfrm>
            <a:off x="8241155" y="2284499"/>
            <a:ext cx="1706439" cy="2287501"/>
          </a:xfrm>
          <a:solidFill>
            <a:schemeClr val="accent6">
              <a:lumMod val="20000"/>
              <a:lumOff val="80000"/>
            </a:schemeClr>
          </a:solidFill>
        </p:spPr>
        <p:txBody>
          <a:bodyPr>
            <a:normAutofit/>
          </a:bodyPr>
          <a:lstStyle>
            <a:lvl1pPr marL="0" indent="0" algn="ctr">
              <a:buFontTx/>
              <a:buNone/>
              <a:defRPr sz="1000"/>
            </a:lvl1pPr>
          </a:lstStyle>
          <a:p>
            <a:endParaRPr lang="da-DK"/>
          </a:p>
        </p:txBody>
      </p:sp>
      <p:sp>
        <p:nvSpPr>
          <p:cNvPr id="6" name="Pladsholder til billede 4">
            <a:extLst>
              <a:ext uri="{FF2B5EF4-FFF2-40B4-BE49-F238E27FC236}">
                <a16:creationId xmlns:a16="http://schemas.microsoft.com/office/drawing/2014/main" id="{0E529963-9614-C2D6-7B7E-01C1C9C1D333}"/>
              </a:ext>
            </a:extLst>
          </p:cNvPr>
          <p:cNvSpPr>
            <a:spLocks noGrp="1"/>
          </p:cNvSpPr>
          <p:nvPr>
            <p:ph type="pic" sz="quarter" idx="31"/>
          </p:nvPr>
        </p:nvSpPr>
        <p:spPr>
          <a:xfrm>
            <a:off x="10233945" y="2284499"/>
            <a:ext cx="1706439" cy="2287501"/>
          </a:xfrm>
          <a:solidFill>
            <a:schemeClr val="accent6">
              <a:lumMod val="20000"/>
              <a:lumOff val="80000"/>
            </a:schemeClr>
          </a:solidFill>
        </p:spPr>
        <p:txBody>
          <a:bodyPr>
            <a:normAutofit/>
          </a:bodyPr>
          <a:lstStyle>
            <a:lvl1pPr marL="0" indent="0" algn="ctr">
              <a:buFontTx/>
              <a:buNone/>
              <a:defRPr sz="1000"/>
            </a:lvl1pPr>
          </a:lstStyle>
          <a:p>
            <a:endParaRPr lang="da-DK"/>
          </a:p>
        </p:txBody>
      </p:sp>
      <p:sp>
        <p:nvSpPr>
          <p:cNvPr id="10" name="Pladsholder til tekst 13">
            <a:extLst>
              <a:ext uri="{FF2B5EF4-FFF2-40B4-BE49-F238E27FC236}">
                <a16:creationId xmlns:a16="http://schemas.microsoft.com/office/drawing/2014/main" id="{E1893AA1-22A0-81BA-DDC0-422F8EC45F84}"/>
              </a:ext>
            </a:extLst>
          </p:cNvPr>
          <p:cNvSpPr>
            <a:spLocks noGrp="1"/>
          </p:cNvSpPr>
          <p:nvPr>
            <p:ph type="body" sz="quarter" idx="32"/>
          </p:nvPr>
        </p:nvSpPr>
        <p:spPr>
          <a:xfrm>
            <a:off x="263525" y="4775200"/>
            <a:ext cx="1706439" cy="1411288"/>
          </a:xfrm>
        </p:spPr>
        <p:txBody>
          <a:bodyPr/>
          <a:lstStyle>
            <a:lvl1pPr marL="0" indent="0">
              <a:spcAft>
                <a:spcPts val="300"/>
              </a:spcAft>
              <a:buFontTx/>
              <a:buNone/>
              <a:defRPr sz="1600" b="1"/>
            </a:lvl1pPr>
            <a:lvl2pPr marL="0" indent="0">
              <a:spcAft>
                <a:spcPts val="300"/>
              </a:spcAft>
              <a:buFontTx/>
              <a:buNone/>
              <a:defRPr sz="1000" b="0"/>
            </a:lvl2pPr>
            <a:lvl3pPr marL="0" indent="0">
              <a:spcAft>
                <a:spcPts val="300"/>
              </a:spcAft>
              <a:buFontTx/>
              <a:buNone/>
              <a:defRPr sz="800" b="1"/>
            </a:lvl3pPr>
            <a:lvl4pPr marL="0" indent="0">
              <a:buFontTx/>
              <a:buNone/>
              <a:defRPr sz="800"/>
            </a:lvl4pPr>
            <a:lvl5pPr marL="1828800" indent="0">
              <a:buFontTx/>
              <a:buNone/>
              <a:defRPr/>
            </a:lvl5pPr>
          </a:lstStyle>
          <a:p>
            <a:pPr lvl="0"/>
            <a:r>
              <a:rPr lang="da-DK" dirty="0"/>
              <a:t>Klik for at redigere teksttypografierne i masteren</a:t>
            </a:r>
          </a:p>
          <a:p>
            <a:pPr lvl="1"/>
            <a:r>
              <a:rPr lang="da-DK" dirty="0"/>
              <a:t>Andet niveau</a:t>
            </a:r>
          </a:p>
          <a:p>
            <a:pPr lvl="2"/>
            <a:r>
              <a:rPr lang="da-DK" dirty="0"/>
              <a:t>Tredje niveau</a:t>
            </a:r>
          </a:p>
        </p:txBody>
      </p:sp>
      <p:sp>
        <p:nvSpPr>
          <p:cNvPr id="11" name="Pladsholder til tekst 13">
            <a:extLst>
              <a:ext uri="{FF2B5EF4-FFF2-40B4-BE49-F238E27FC236}">
                <a16:creationId xmlns:a16="http://schemas.microsoft.com/office/drawing/2014/main" id="{F0A64616-1326-D8CB-E402-A50DF755CFCE}"/>
              </a:ext>
            </a:extLst>
          </p:cNvPr>
          <p:cNvSpPr>
            <a:spLocks noGrp="1"/>
          </p:cNvSpPr>
          <p:nvPr>
            <p:ph type="body" sz="quarter" idx="33"/>
          </p:nvPr>
        </p:nvSpPr>
        <p:spPr>
          <a:xfrm>
            <a:off x="2257609" y="4775200"/>
            <a:ext cx="1706439" cy="1411288"/>
          </a:xfrm>
        </p:spPr>
        <p:txBody>
          <a:bodyPr/>
          <a:lstStyle>
            <a:lvl1pPr marL="0" indent="0">
              <a:spcAft>
                <a:spcPts val="300"/>
              </a:spcAft>
              <a:buFontTx/>
              <a:buNone/>
              <a:defRPr sz="1600" b="1"/>
            </a:lvl1pPr>
            <a:lvl2pPr marL="0" indent="0">
              <a:spcAft>
                <a:spcPts val="300"/>
              </a:spcAft>
              <a:buFontTx/>
              <a:buNone/>
              <a:defRPr sz="1000" b="0"/>
            </a:lvl2pPr>
            <a:lvl3pPr marL="0" indent="0">
              <a:spcAft>
                <a:spcPts val="300"/>
              </a:spcAft>
              <a:buFontTx/>
              <a:buNone/>
              <a:defRPr sz="800" b="1"/>
            </a:lvl3pPr>
            <a:lvl4pPr marL="0" indent="0">
              <a:buFontTx/>
              <a:buNone/>
              <a:defRPr sz="800"/>
            </a:lvl4pPr>
            <a:lvl5pPr marL="1828800" indent="0">
              <a:buFontTx/>
              <a:buNone/>
              <a:defRPr/>
            </a:lvl5pPr>
          </a:lstStyle>
          <a:p>
            <a:pPr lvl="0"/>
            <a:r>
              <a:rPr lang="da-DK" dirty="0"/>
              <a:t>Klik for at redigere teksttypografierne i masteren</a:t>
            </a:r>
          </a:p>
          <a:p>
            <a:pPr lvl="1"/>
            <a:r>
              <a:rPr lang="da-DK" dirty="0"/>
              <a:t>Andet niveau</a:t>
            </a:r>
          </a:p>
          <a:p>
            <a:pPr lvl="2"/>
            <a:r>
              <a:rPr lang="da-DK" dirty="0"/>
              <a:t>Tredje niveau</a:t>
            </a:r>
          </a:p>
        </p:txBody>
      </p:sp>
      <p:sp>
        <p:nvSpPr>
          <p:cNvPr id="15" name="Pladsholder til tekst 13">
            <a:extLst>
              <a:ext uri="{FF2B5EF4-FFF2-40B4-BE49-F238E27FC236}">
                <a16:creationId xmlns:a16="http://schemas.microsoft.com/office/drawing/2014/main" id="{87989B5D-E919-369A-7AAF-FF42B4A4DA66}"/>
              </a:ext>
            </a:extLst>
          </p:cNvPr>
          <p:cNvSpPr>
            <a:spLocks noGrp="1"/>
          </p:cNvSpPr>
          <p:nvPr>
            <p:ph type="body" sz="quarter" idx="34"/>
          </p:nvPr>
        </p:nvSpPr>
        <p:spPr>
          <a:xfrm>
            <a:off x="4251693" y="4775200"/>
            <a:ext cx="1706439" cy="1411288"/>
          </a:xfrm>
        </p:spPr>
        <p:txBody>
          <a:bodyPr/>
          <a:lstStyle>
            <a:lvl1pPr marL="0" indent="0">
              <a:spcAft>
                <a:spcPts val="300"/>
              </a:spcAft>
              <a:buFontTx/>
              <a:buNone/>
              <a:defRPr sz="1600" b="1"/>
            </a:lvl1pPr>
            <a:lvl2pPr marL="0" indent="0">
              <a:spcAft>
                <a:spcPts val="300"/>
              </a:spcAft>
              <a:buFontTx/>
              <a:buNone/>
              <a:defRPr sz="1000" b="0"/>
            </a:lvl2pPr>
            <a:lvl3pPr marL="0" indent="0">
              <a:spcAft>
                <a:spcPts val="300"/>
              </a:spcAft>
              <a:buFontTx/>
              <a:buNone/>
              <a:defRPr sz="800" b="1"/>
            </a:lvl3pPr>
            <a:lvl4pPr marL="0" indent="0">
              <a:buFontTx/>
              <a:buNone/>
              <a:defRPr sz="800"/>
            </a:lvl4pPr>
            <a:lvl5pPr marL="1828800" indent="0">
              <a:buFontTx/>
              <a:buNone/>
              <a:defRPr/>
            </a:lvl5pPr>
          </a:lstStyle>
          <a:p>
            <a:pPr lvl="0"/>
            <a:r>
              <a:rPr lang="da-DK" dirty="0"/>
              <a:t>Klik for at redigere teksttypografierne i masteren</a:t>
            </a:r>
          </a:p>
          <a:p>
            <a:pPr lvl="1"/>
            <a:r>
              <a:rPr lang="da-DK" dirty="0"/>
              <a:t>Andet niveau</a:t>
            </a:r>
          </a:p>
          <a:p>
            <a:pPr lvl="2"/>
            <a:r>
              <a:rPr lang="da-DK" dirty="0"/>
              <a:t>Tredje niveau</a:t>
            </a:r>
          </a:p>
        </p:txBody>
      </p:sp>
      <p:sp>
        <p:nvSpPr>
          <p:cNvPr id="16" name="Pladsholder til tekst 13">
            <a:extLst>
              <a:ext uri="{FF2B5EF4-FFF2-40B4-BE49-F238E27FC236}">
                <a16:creationId xmlns:a16="http://schemas.microsoft.com/office/drawing/2014/main" id="{02FF9938-8A87-7800-D608-2E7B27B549CD}"/>
              </a:ext>
            </a:extLst>
          </p:cNvPr>
          <p:cNvSpPr>
            <a:spLocks noGrp="1"/>
          </p:cNvSpPr>
          <p:nvPr>
            <p:ph type="body" sz="quarter" idx="35"/>
          </p:nvPr>
        </p:nvSpPr>
        <p:spPr>
          <a:xfrm>
            <a:off x="6245777" y="4775200"/>
            <a:ext cx="1706439" cy="1411288"/>
          </a:xfrm>
        </p:spPr>
        <p:txBody>
          <a:bodyPr/>
          <a:lstStyle>
            <a:lvl1pPr marL="0" indent="0">
              <a:spcAft>
                <a:spcPts val="300"/>
              </a:spcAft>
              <a:buFontTx/>
              <a:buNone/>
              <a:defRPr sz="1600" b="1"/>
            </a:lvl1pPr>
            <a:lvl2pPr marL="0" indent="0">
              <a:spcAft>
                <a:spcPts val="300"/>
              </a:spcAft>
              <a:buFontTx/>
              <a:buNone/>
              <a:defRPr sz="1000" b="0"/>
            </a:lvl2pPr>
            <a:lvl3pPr marL="0" indent="0">
              <a:spcAft>
                <a:spcPts val="300"/>
              </a:spcAft>
              <a:buFontTx/>
              <a:buNone/>
              <a:defRPr sz="800" b="1"/>
            </a:lvl3pPr>
            <a:lvl4pPr marL="0" indent="0">
              <a:buFontTx/>
              <a:buNone/>
              <a:defRPr sz="800"/>
            </a:lvl4pPr>
            <a:lvl5pPr marL="1828800" indent="0">
              <a:buFontTx/>
              <a:buNone/>
              <a:defRPr/>
            </a:lvl5pPr>
          </a:lstStyle>
          <a:p>
            <a:pPr lvl="0"/>
            <a:r>
              <a:rPr lang="da-DK" dirty="0"/>
              <a:t>Klik for at redigere teksttypografierne i masteren</a:t>
            </a:r>
          </a:p>
          <a:p>
            <a:pPr lvl="1"/>
            <a:r>
              <a:rPr lang="da-DK" dirty="0"/>
              <a:t>Andet niveau</a:t>
            </a:r>
          </a:p>
          <a:p>
            <a:pPr lvl="2"/>
            <a:r>
              <a:rPr lang="da-DK" dirty="0"/>
              <a:t>Tredje niveau</a:t>
            </a:r>
          </a:p>
        </p:txBody>
      </p:sp>
      <p:sp>
        <p:nvSpPr>
          <p:cNvPr id="25" name="Pladsholder til tekst 13">
            <a:extLst>
              <a:ext uri="{FF2B5EF4-FFF2-40B4-BE49-F238E27FC236}">
                <a16:creationId xmlns:a16="http://schemas.microsoft.com/office/drawing/2014/main" id="{3889D4CC-B515-F87B-7485-647085D3F223}"/>
              </a:ext>
            </a:extLst>
          </p:cNvPr>
          <p:cNvSpPr>
            <a:spLocks noGrp="1"/>
          </p:cNvSpPr>
          <p:nvPr>
            <p:ph type="body" sz="quarter" idx="36"/>
          </p:nvPr>
        </p:nvSpPr>
        <p:spPr>
          <a:xfrm>
            <a:off x="8239861" y="4775200"/>
            <a:ext cx="1706439" cy="1411288"/>
          </a:xfrm>
        </p:spPr>
        <p:txBody>
          <a:bodyPr/>
          <a:lstStyle>
            <a:lvl1pPr marL="0" indent="0">
              <a:spcAft>
                <a:spcPts val="300"/>
              </a:spcAft>
              <a:buFontTx/>
              <a:buNone/>
              <a:defRPr sz="1600" b="1"/>
            </a:lvl1pPr>
            <a:lvl2pPr marL="0" indent="0">
              <a:spcAft>
                <a:spcPts val="300"/>
              </a:spcAft>
              <a:buFontTx/>
              <a:buNone/>
              <a:defRPr sz="1000" b="0"/>
            </a:lvl2pPr>
            <a:lvl3pPr marL="0" indent="0">
              <a:spcAft>
                <a:spcPts val="300"/>
              </a:spcAft>
              <a:buFontTx/>
              <a:buNone/>
              <a:defRPr sz="800" b="1"/>
            </a:lvl3pPr>
            <a:lvl4pPr marL="0" indent="0">
              <a:buFontTx/>
              <a:buNone/>
              <a:defRPr sz="800"/>
            </a:lvl4pPr>
            <a:lvl5pPr marL="1828800" indent="0">
              <a:buFontTx/>
              <a:buNone/>
              <a:defRPr/>
            </a:lvl5pPr>
          </a:lstStyle>
          <a:p>
            <a:pPr lvl="0"/>
            <a:r>
              <a:rPr lang="da-DK" dirty="0"/>
              <a:t>Klik for at redigere teksttypografierne i masteren</a:t>
            </a:r>
          </a:p>
          <a:p>
            <a:pPr lvl="1"/>
            <a:r>
              <a:rPr lang="da-DK" dirty="0"/>
              <a:t>Andet niveau</a:t>
            </a:r>
          </a:p>
          <a:p>
            <a:pPr lvl="2"/>
            <a:r>
              <a:rPr lang="da-DK" dirty="0"/>
              <a:t>Tredje niveau</a:t>
            </a:r>
          </a:p>
        </p:txBody>
      </p:sp>
      <p:sp>
        <p:nvSpPr>
          <p:cNvPr id="26" name="Pladsholder til tekst 13">
            <a:extLst>
              <a:ext uri="{FF2B5EF4-FFF2-40B4-BE49-F238E27FC236}">
                <a16:creationId xmlns:a16="http://schemas.microsoft.com/office/drawing/2014/main" id="{A4B7CB3A-1548-5733-8EA3-E0F262F223A7}"/>
              </a:ext>
            </a:extLst>
          </p:cNvPr>
          <p:cNvSpPr>
            <a:spLocks noGrp="1"/>
          </p:cNvSpPr>
          <p:nvPr>
            <p:ph type="body" sz="quarter" idx="37"/>
          </p:nvPr>
        </p:nvSpPr>
        <p:spPr>
          <a:xfrm>
            <a:off x="10233945" y="4775200"/>
            <a:ext cx="1706439" cy="1411288"/>
          </a:xfrm>
        </p:spPr>
        <p:txBody>
          <a:bodyPr/>
          <a:lstStyle>
            <a:lvl1pPr marL="0" indent="0">
              <a:spcAft>
                <a:spcPts val="300"/>
              </a:spcAft>
              <a:buFontTx/>
              <a:buNone/>
              <a:defRPr sz="1600" b="1"/>
            </a:lvl1pPr>
            <a:lvl2pPr marL="0" indent="0">
              <a:spcAft>
                <a:spcPts val="300"/>
              </a:spcAft>
              <a:buFontTx/>
              <a:buNone/>
              <a:defRPr sz="1000" b="0"/>
            </a:lvl2pPr>
            <a:lvl3pPr marL="0" indent="0">
              <a:spcAft>
                <a:spcPts val="300"/>
              </a:spcAft>
              <a:buFontTx/>
              <a:buNone/>
              <a:defRPr sz="800" b="1"/>
            </a:lvl3pPr>
            <a:lvl4pPr marL="0" indent="0">
              <a:buFontTx/>
              <a:buNone/>
              <a:defRPr sz="800"/>
            </a:lvl4pPr>
            <a:lvl5pPr marL="1828800" indent="0">
              <a:buFontTx/>
              <a:buNone/>
              <a:defRPr/>
            </a:lvl5pPr>
          </a:lstStyle>
          <a:p>
            <a:pPr lvl="0"/>
            <a:r>
              <a:rPr lang="da-DK" dirty="0"/>
              <a:t>Klik for at redigere teksttypografierne i masteren</a:t>
            </a:r>
          </a:p>
          <a:p>
            <a:pPr lvl="1"/>
            <a:r>
              <a:rPr lang="da-DK" dirty="0"/>
              <a:t>Andet niveau</a:t>
            </a:r>
          </a:p>
          <a:p>
            <a:pPr lvl="2"/>
            <a:r>
              <a:rPr lang="da-DK" dirty="0"/>
              <a:t>Tredje niveau</a:t>
            </a:r>
          </a:p>
        </p:txBody>
      </p:sp>
    </p:spTree>
    <p:extLst>
      <p:ext uri="{BB962C8B-B14F-4D97-AF65-F5344CB8AC3E}">
        <p14:creationId xmlns:p14="http://schemas.microsoft.com/office/powerpoint/2010/main" val="2465332393"/>
      </p:ext>
    </p:extLst>
  </p:cSld>
  <p:clrMapOvr>
    <a:masterClrMapping/>
  </p:clrMapOvr>
  <p:extLst>
    <p:ext uri="{DCECCB84-F9BA-43D5-87BE-67443E8EF086}">
      <p15:sldGuideLst xmlns:p15="http://schemas.microsoft.com/office/powerpoint/2012/main">
        <p15:guide id="1" pos="1245"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edarbejder">
    <p:bg>
      <p:bgPr>
        <a:solidFill>
          <a:schemeClr val="tx1"/>
        </a:solidFill>
        <a:effectLst/>
      </p:bgPr>
    </p:bg>
    <p:spTree>
      <p:nvGrpSpPr>
        <p:cNvPr id="1" name=""/>
        <p:cNvGrpSpPr/>
        <p:nvPr/>
      </p:nvGrpSpPr>
      <p:grpSpPr>
        <a:xfrm>
          <a:off x="0" y="0"/>
          <a:ext cx="0" cy="0"/>
          <a:chOff x="0" y="0"/>
          <a:chExt cx="0" cy="0"/>
        </a:xfrm>
      </p:grpSpPr>
      <p:sp>
        <p:nvSpPr>
          <p:cNvPr id="5" name="Pladsholder til billede 4">
            <a:extLst>
              <a:ext uri="{FF2B5EF4-FFF2-40B4-BE49-F238E27FC236}">
                <a16:creationId xmlns:a16="http://schemas.microsoft.com/office/drawing/2014/main" id="{31436F44-8B29-42D9-8037-0F95D773BA24}"/>
              </a:ext>
            </a:extLst>
          </p:cNvPr>
          <p:cNvSpPr>
            <a:spLocks noGrp="1"/>
          </p:cNvSpPr>
          <p:nvPr>
            <p:ph type="pic" sz="quarter" idx="13"/>
          </p:nvPr>
        </p:nvSpPr>
        <p:spPr>
          <a:xfrm>
            <a:off x="6096000" y="0"/>
            <a:ext cx="6096000" cy="6858000"/>
          </a:xfrm>
          <a:solidFill>
            <a:schemeClr val="accent6">
              <a:lumMod val="20000"/>
              <a:lumOff val="80000"/>
            </a:schemeClr>
          </a:solidFill>
        </p:spPr>
        <p:txBody>
          <a:bodyPr>
            <a:normAutofit/>
          </a:bodyPr>
          <a:lstStyle>
            <a:lvl1pPr marL="0" indent="0" algn="ctr">
              <a:buFontTx/>
              <a:buNone/>
              <a:defRPr sz="1000"/>
            </a:lvl1pPr>
          </a:lstStyle>
          <a:p>
            <a:endParaRPr lang="da-DK"/>
          </a:p>
        </p:txBody>
      </p:sp>
      <p:sp>
        <p:nvSpPr>
          <p:cNvPr id="8" name="Undertitel 2">
            <a:extLst>
              <a:ext uri="{FF2B5EF4-FFF2-40B4-BE49-F238E27FC236}">
                <a16:creationId xmlns:a16="http://schemas.microsoft.com/office/drawing/2014/main" id="{25270BDF-FD48-081D-CCDE-1474AFB60F31}"/>
              </a:ext>
            </a:extLst>
          </p:cNvPr>
          <p:cNvSpPr>
            <a:spLocks noGrp="1"/>
          </p:cNvSpPr>
          <p:nvPr>
            <p:ph type="subTitle" idx="1"/>
          </p:nvPr>
        </p:nvSpPr>
        <p:spPr>
          <a:xfrm>
            <a:off x="268942" y="3421063"/>
            <a:ext cx="5351273" cy="2657009"/>
          </a:xfrm>
        </p:spPr>
        <p:txBody>
          <a:bodyPr lIns="0" tIns="0" rIns="0" bIns="0">
            <a:noAutofit/>
          </a:bodyPr>
          <a:lstStyle>
            <a:lvl1pPr marL="0" indent="0" algn="l">
              <a:buNone/>
              <a:defRPr sz="1400" b="0">
                <a:solidFill>
                  <a:srgbClr val="F0F5E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sp>
        <p:nvSpPr>
          <p:cNvPr id="10" name="Pladsholder til dato 9">
            <a:extLst>
              <a:ext uri="{FF2B5EF4-FFF2-40B4-BE49-F238E27FC236}">
                <a16:creationId xmlns:a16="http://schemas.microsoft.com/office/drawing/2014/main" id="{9B001C96-88CF-5D7C-F90B-FCC18D7C9BEE}"/>
              </a:ext>
            </a:extLst>
          </p:cNvPr>
          <p:cNvSpPr>
            <a:spLocks noGrp="1"/>
          </p:cNvSpPr>
          <p:nvPr>
            <p:ph type="dt" sz="half" idx="10"/>
          </p:nvPr>
        </p:nvSpPr>
        <p:spPr/>
        <p:txBody>
          <a:bodyPr/>
          <a:lstStyle>
            <a:lvl1pPr>
              <a:defRPr>
                <a:solidFill>
                  <a:schemeClr val="bg2"/>
                </a:solidFill>
              </a:defRPr>
            </a:lvl1pPr>
          </a:lstStyle>
          <a:p>
            <a:fld id="{48C5CF6C-9B41-4411-A2BF-8510B99C4006}" type="datetime5">
              <a:rPr lang="da-DK" smtClean="0"/>
              <a:t>november 2025</a:t>
            </a:fld>
            <a:endParaRPr lang="da-DK" dirty="0"/>
          </a:p>
        </p:txBody>
      </p:sp>
      <p:sp>
        <p:nvSpPr>
          <p:cNvPr id="11" name="Pladsholder til sidefod 10">
            <a:extLst>
              <a:ext uri="{FF2B5EF4-FFF2-40B4-BE49-F238E27FC236}">
                <a16:creationId xmlns:a16="http://schemas.microsoft.com/office/drawing/2014/main" id="{112DDEBB-F21B-E1CF-EFC5-BFB2C76CD2B0}"/>
              </a:ext>
            </a:extLst>
          </p:cNvPr>
          <p:cNvSpPr>
            <a:spLocks noGrp="1"/>
          </p:cNvSpPr>
          <p:nvPr>
            <p:ph type="ftr" sz="quarter" idx="11"/>
          </p:nvPr>
        </p:nvSpPr>
        <p:spPr/>
        <p:txBody>
          <a:bodyPr/>
          <a:lstStyle>
            <a:lvl1pPr>
              <a:defRPr>
                <a:solidFill>
                  <a:schemeClr val="bg2"/>
                </a:solidFill>
              </a:defRPr>
            </a:lvl1pPr>
          </a:lstStyle>
          <a:p>
            <a:r>
              <a:rPr lang="da-DK"/>
              <a:t>PRÆSENTATIONENS TITEL</a:t>
            </a:r>
            <a:endParaRPr lang="da-DK" dirty="0"/>
          </a:p>
        </p:txBody>
      </p:sp>
      <p:sp>
        <p:nvSpPr>
          <p:cNvPr id="12" name="Pladsholder til slidenummer 11">
            <a:extLst>
              <a:ext uri="{FF2B5EF4-FFF2-40B4-BE49-F238E27FC236}">
                <a16:creationId xmlns:a16="http://schemas.microsoft.com/office/drawing/2014/main" id="{488AED8A-275C-C2CD-E5DF-546704C5C84D}"/>
              </a:ext>
            </a:extLst>
          </p:cNvPr>
          <p:cNvSpPr>
            <a:spLocks noGrp="1"/>
          </p:cNvSpPr>
          <p:nvPr>
            <p:ph type="sldNum" sz="quarter" idx="12"/>
          </p:nvPr>
        </p:nvSpPr>
        <p:spPr/>
        <p:txBody>
          <a:bodyPr/>
          <a:lstStyle>
            <a:lvl1pPr>
              <a:defRPr>
                <a:solidFill>
                  <a:schemeClr val="bg2"/>
                </a:solidFill>
              </a:defRPr>
            </a:lvl1pPr>
          </a:lstStyle>
          <a:p>
            <a:fld id="{F4781EAC-78B3-44ED-85DE-5B6C0B0E8165}" type="slidenum">
              <a:rPr lang="da-DK" smtClean="0"/>
              <a:pPr/>
              <a:t>‹nr.›</a:t>
            </a:fld>
            <a:endParaRPr lang="da-DK"/>
          </a:p>
        </p:txBody>
      </p:sp>
      <p:pic>
        <p:nvPicPr>
          <p:cNvPr id="13" name="Grafik 12">
            <a:extLst>
              <a:ext uri="{FF2B5EF4-FFF2-40B4-BE49-F238E27FC236}">
                <a16:creationId xmlns:a16="http://schemas.microsoft.com/office/drawing/2014/main" id="{3AD4C61B-A040-F171-D58B-3470D069265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5590" y="6575423"/>
            <a:ext cx="144000" cy="54000"/>
          </a:xfrm>
          <a:prstGeom prst="rect">
            <a:avLst/>
          </a:prstGeom>
        </p:spPr>
      </p:pic>
      <p:sp>
        <p:nvSpPr>
          <p:cNvPr id="2" name="Pladsholder til tekst 13">
            <a:extLst>
              <a:ext uri="{FF2B5EF4-FFF2-40B4-BE49-F238E27FC236}">
                <a16:creationId xmlns:a16="http://schemas.microsoft.com/office/drawing/2014/main" id="{9447E51F-54AC-F253-EEBA-A7038BD95ADB}"/>
              </a:ext>
            </a:extLst>
          </p:cNvPr>
          <p:cNvSpPr>
            <a:spLocks noGrp="1"/>
          </p:cNvSpPr>
          <p:nvPr>
            <p:ph type="body" sz="quarter" idx="32"/>
          </p:nvPr>
        </p:nvSpPr>
        <p:spPr>
          <a:xfrm>
            <a:off x="263525" y="2265693"/>
            <a:ext cx="5351273" cy="782095"/>
          </a:xfrm>
        </p:spPr>
        <p:txBody>
          <a:bodyPr/>
          <a:lstStyle>
            <a:lvl1pPr marL="0" indent="0">
              <a:spcAft>
                <a:spcPts val="300"/>
              </a:spcAft>
              <a:buFontTx/>
              <a:buNone/>
              <a:defRPr sz="3000" b="1">
                <a:solidFill>
                  <a:schemeClr val="bg2"/>
                </a:solidFill>
              </a:defRPr>
            </a:lvl1pPr>
            <a:lvl2pPr marL="0" indent="0">
              <a:spcAft>
                <a:spcPts val="300"/>
              </a:spcAft>
              <a:buFontTx/>
              <a:buNone/>
              <a:defRPr sz="1800" b="0">
                <a:solidFill>
                  <a:schemeClr val="bg2"/>
                </a:solidFill>
              </a:defRPr>
            </a:lvl2pPr>
            <a:lvl3pPr marL="0" indent="0">
              <a:spcAft>
                <a:spcPts val="300"/>
              </a:spcAft>
              <a:buFontTx/>
              <a:buNone/>
              <a:defRPr sz="800" b="1">
                <a:solidFill>
                  <a:schemeClr val="bg2"/>
                </a:solidFill>
              </a:defRPr>
            </a:lvl3pPr>
            <a:lvl4pPr marL="0" indent="0">
              <a:buFontTx/>
              <a:buNone/>
              <a:defRPr sz="800"/>
            </a:lvl4pPr>
            <a:lvl5pPr marL="1828800" indent="0">
              <a:buFontTx/>
              <a:buNone/>
              <a:defRPr/>
            </a:lvl5pPr>
          </a:lstStyle>
          <a:p>
            <a:pPr lvl="0"/>
            <a:r>
              <a:rPr lang="da-DK" dirty="0"/>
              <a:t>Klik for at redigere teksttypografierne i masteren</a:t>
            </a:r>
          </a:p>
          <a:p>
            <a:pPr lvl="1"/>
            <a:r>
              <a:rPr lang="da-DK" dirty="0"/>
              <a:t>Andet niveau</a:t>
            </a:r>
          </a:p>
        </p:txBody>
      </p:sp>
      <p:grpSp>
        <p:nvGrpSpPr>
          <p:cNvPr id="3" name="Group 2">
            <a:extLst>
              <a:ext uri="{FF2B5EF4-FFF2-40B4-BE49-F238E27FC236}">
                <a16:creationId xmlns:a16="http://schemas.microsoft.com/office/drawing/2014/main" id="{A7B8D3AD-4D2C-42B3-52F2-EB6372D35A53}"/>
              </a:ext>
            </a:extLst>
          </p:cNvPr>
          <p:cNvGrpSpPr/>
          <p:nvPr userDrawn="1"/>
        </p:nvGrpSpPr>
        <p:grpSpPr>
          <a:xfrm>
            <a:off x="257631" y="253323"/>
            <a:ext cx="1747183" cy="326609"/>
            <a:chOff x="5001" y="-3460146"/>
            <a:chExt cx="8964496" cy="1675772"/>
          </a:xfrm>
          <a:solidFill>
            <a:schemeClr val="bg2"/>
          </a:solidFill>
        </p:grpSpPr>
        <p:sp>
          <p:nvSpPr>
            <p:cNvPr id="4" name="Free-form: Shape 3">
              <a:extLst>
                <a:ext uri="{FF2B5EF4-FFF2-40B4-BE49-F238E27FC236}">
                  <a16:creationId xmlns:a16="http://schemas.microsoft.com/office/drawing/2014/main" id="{02114B68-F8CD-8F26-9238-AAED8D2DF47E}"/>
                </a:ext>
              </a:extLst>
            </p:cNvPr>
            <p:cNvSpPr/>
            <p:nvPr/>
          </p:nvSpPr>
          <p:spPr>
            <a:xfrm>
              <a:off x="5001" y="-3460146"/>
              <a:ext cx="4869942" cy="1675772"/>
            </a:xfrm>
            <a:custGeom>
              <a:avLst/>
              <a:gdLst>
                <a:gd name="connsiteX0" fmla="*/ 1613445 w 4869942"/>
                <a:gd name="connsiteY0" fmla="*/ 31156 h 1675772"/>
                <a:gd name="connsiteX1" fmla="*/ 1613445 w 4869942"/>
                <a:gd name="connsiteY1" fmla="*/ 171784 h 1675772"/>
                <a:gd name="connsiteX2" fmla="*/ 0 w 4869942"/>
                <a:gd name="connsiteY2" fmla="*/ 171784 h 1675772"/>
                <a:gd name="connsiteX3" fmla="*/ 0 w 4869942"/>
                <a:gd name="connsiteY3" fmla="*/ 31156 h 1675772"/>
                <a:gd name="connsiteX4" fmla="*/ 1613445 w 4869942"/>
                <a:gd name="connsiteY4" fmla="*/ 31156 h 1675772"/>
                <a:gd name="connsiteX5" fmla="*/ 712925 w 4869942"/>
                <a:gd name="connsiteY5" fmla="*/ 361455 h 1675772"/>
                <a:gd name="connsiteX6" fmla="*/ 0 w 4869942"/>
                <a:gd name="connsiteY6" fmla="*/ 361455 h 1675772"/>
                <a:gd name="connsiteX7" fmla="*/ 0 w 4869942"/>
                <a:gd name="connsiteY7" fmla="*/ 502083 h 1675772"/>
                <a:gd name="connsiteX8" fmla="*/ 572297 w 4869942"/>
                <a:gd name="connsiteY8" fmla="*/ 502083 h 1675772"/>
                <a:gd name="connsiteX9" fmla="*/ 572297 w 4869942"/>
                <a:gd name="connsiteY9" fmla="*/ 1644602 h 1675772"/>
                <a:gd name="connsiteX10" fmla="*/ 712925 w 4869942"/>
                <a:gd name="connsiteY10" fmla="*/ 1644602 h 1675772"/>
                <a:gd name="connsiteX11" fmla="*/ 712925 w 4869942"/>
                <a:gd name="connsiteY11" fmla="*/ 361455 h 1675772"/>
                <a:gd name="connsiteX12" fmla="*/ 900528 w 4869942"/>
                <a:gd name="connsiteY12" fmla="*/ 1644602 h 1675772"/>
                <a:gd name="connsiteX13" fmla="*/ 1041156 w 4869942"/>
                <a:gd name="connsiteY13" fmla="*/ 1644602 h 1675772"/>
                <a:gd name="connsiteX14" fmla="*/ 1041156 w 4869942"/>
                <a:gd name="connsiteY14" fmla="*/ 502083 h 1675772"/>
                <a:gd name="connsiteX15" fmla="*/ 1613445 w 4869942"/>
                <a:gd name="connsiteY15" fmla="*/ 502083 h 1675772"/>
                <a:gd name="connsiteX16" fmla="*/ 1613445 w 4869942"/>
                <a:gd name="connsiteY16" fmla="*/ 361455 h 1675772"/>
                <a:gd name="connsiteX17" fmla="*/ 900528 w 4869942"/>
                <a:gd name="connsiteY17" fmla="*/ 361455 h 1675772"/>
                <a:gd name="connsiteX18" fmla="*/ 900528 w 4869942"/>
                <a:gd name="connsiteY18" fmla="*/ 1644602 h 1675772"/>
                <a:gd name="connsiteX19" fmla="*/ 1847395 w 4869942"/>
                <a:gd name="connsiteY19" fmla="*/ 1644602 h 1675772"/>
                <a:gd name="connsiteX20" fmla="*/ 1847395 w 4869942"/>
                <a:gd name="connsiteY20" fmla="*/ 31156 h 1675772"/>
                <a:gd name="connsiteX21" fmla="*/ 3182940 w 4869942"/>
                <a:gd name="connsiteY21" fmla="*/ 31156 h 1675772"/>
                <a:gd name="connsiteX22" fmla="*/ 3182940 w 4869942"/>
                <a:gd name="connsiteY22" fmla="*/ 171784 h 1675772"/>
                <a:gd name="connsiteX23" fmla="*/ 1988023 w 4869942"/>
                <a:gd name="connsiteY23" fmla="*/ 171784 h 1675772"/>
                <a:gd name="connsiteX24" fmla="*/ 1988023 w 4869942"/>
                <a:gd name="connsiteY24" fmla="*/ 1503974 h 1675772"/>
                <a:gd name="connsiteX25" fmla="*/ 3182940 w 4869942"/>
                <a:gd name="connsiteY25" fmla="*/ 1503974 h 1675772"/>
                <a:gd name="connsiteX26" fmla="*/ 3182940 w 4869942"/>
                <a:gd name="connsiteY26" fmla="*/ 1644602 h 1675772"/>
                <a:gd name="connsiteX27" fmla="*/ 1847395 w 4869942"/>
                <a:gd name="connsiteY27" fmla="*/ 1644602 h 1675772"/>
                <a:gd name="connsiteX28" fmla="*/ 2175620 w 4869942"/>
                <a:gd name="connsiteY28" fmla="*/ 749275 h 1675772"/>
                <a:gd name="connsiteX29" fmla="*/ 2903863 w 4869942"/>
                <a:gd name="connsiteY29" fmla="*/ 749275 h 1675772"/>
                <a:gd name="connsiteX30" fmla="*/ 2903863 w 4869942"/>
                <a:gd name="connsiteY30" fmla="*/ 608647 h 1675772"/>
                <a:gd name="connsiteX31" fmla="*/ 2316248 w 4869942"/>
                <a:gd name="connsiteY31" fmla="*/ 608647 h 1675772"/>
                <a:gd name="connsiteX32" fmla="*/ 2316248 w 4869942"/>
                <a:gd name="connsiteY32" fmla="*/ 502083 h 1675772"/>
                <a:gd name="connsiteX33" fmla="*/ 3182940 w 4869942"/>
                <a:gd name="connsiteY33" fmla="*/ 502083 h 1675772"/>
                <a:gd name="connsiteX34" fmla="*/ 3182940 w 4869942"/>
                <a:gd name="connsiteY34" fmla="*/ 361455 h 1675772"/>
                <a:gd name="connsiteX35" fmla="*/ 2175620 w 4869942"/>
                <a:gd name="connsiteY35" fmla="*/ 361455 h 1675772"/>
                <a:gd name="connsiteX36" fmla="*/ 2175620 w 4869942"/>
                <a:gd name="connsiteY36" fmla="*/ 749275 h 1675772"/>
                <a:gd name="connsiteX37" fmla="*/ 2175620 w 4869942"/>
                <a:gd name="connsiteY37" fmla="*/ 1314303 h 1675772"/>
                <a:gd name="connsiteX38" fmla="*/ 3182940 w 4869942"/>
                <a:gd name="connsiteY38" fmla="*/ 1314303 h 1675772"/>
                <a:gd name="connsiteX39" fmla="*/ 3182940 w 4869942"/>
                <a:gd name="connsiteY39" fmla="*/ 1173675 h 1675772"/>
                <a:gd name="connsiteX40" fmla="*/ 2316248 w 4869942"/>
                <a:gd name="connsiteY40" fmla="*/ 1173675 h 1675772"/>
                <a:gd name="connsiteX41" fmla="*/ 2316248 w 4869942"/>
                <a:gd name="connsiteY41" fmla="*/ 1058809 h 1675772"/>
                <a:gd name="connsiteX42" fmla="*/ 2903863 w 4869942"/>
                <a:gd name="connsiteY42" fmla="*/ 1058809 h 1675772"/>
                <a:gd name="connsiteX43" fmla="*/ 2903863 w 4869942"/>
                <a:gd name="connsiteY43" fmla="*/ 918181 h 1675772"/>
                <a:gd name="connsiteX44" fmla="*/ 2175620 w 4869942"/>
                <a:gd name="connsiteY44" fmla="*/ 918181 h 1675772"/>
                <a:gd name="connsiteX45" fmla="*/ 2175620 w 4869942"/>
                <a:gd name="connsiteY45" fmla="*/ 1314303 h 1675772"/>
                <a:gd name="connsiteX46" fmla="*/ 3560360 w 4869942"/>
                <a:gd name="connsiteY46" fmla="*/ 1445904 h 1675772"/>
                <a:gd name="connsiteX47" fmla="*/ 3315637 w 4869942"/>
                <a:gd name="connsiteY47" fmla="*/ 840998 h 1675772"/>
                <a:gd name="connsiteX48" fmla="*/ 3562769 w 4869942"/>
                <a:gd name="connsiteY48" fmla="*/ 233164 h 1675772"/>
                <a:gd name="connsiteX49" fmla="*/ 4146261 w 4869942"/>
                <a:gd name="connsiteY49" fmla="*/ 0 h 1675772"/>
                <a:gd name="connsiteX50" fmla="*/ 4683673 w 4869942"/>
                <a:gd name="connsiteY50" fmla="*/ 186485 h 1675772"/>
                <a:gd name="connsiteX51" fmla="*/ 4861934 w 4869942"/>
                <a:gd name="connsiteY51" fmla="*/ 433711 h 1675772"/>
                <a:gd name="connsiteX52" fmla="*/ 4732819 w 4869942"/>
                <a:gd name="connsiteY52" fmla="*/ 490940 h 1675772"/>
                <a:gd name="connsiteX53" fmla="*/ 4146261 w 4869942"/>
                <a:gd name="connsiteY53" fmla="*/ 140619 h 1675772"/>
                <a:gd name="connsiteX54" fmla="*/ 3456259 w 4869942"/>
                <a:gd name="connsiteY54" fmla="*/ 840998 h 1675772"/>
                <a:gd name="connsiteX55" fmla="*/ 4150408 w 4869942"/>
                <a:gd name="connsiteY55" fmla="*/ 1535154 h 1675772"/>
                <a:gd name="connsiteX56" fmla="*/ 4742589 w 4869942"/>
                <a:gd name="connsiteY56" fmla="*/ 1190014 h 1675772"/>
                <a:gd name="connsiteX57" fmla="*/ 4869943 w 4869942"/>
                <a:gd name="connsiteY57" fmla="*/ 1246340 h 1675772"/>
                <a:gd name="connsiteX58" fmla="*/ 4150408 w 4869942"/>
                <a:gd name="connsiteY58" fmla="*/ 1675773 h 1675772"/>
                <a:gd name="connsiteX59" fmla="*/ 3560360 w 4869942"/>
                <a:gd name="connsiteY59" fmla="*/ 1445904 h 1675772"/>
                <a:gd name="connsiteX60" fmla="*/ 4146261 w 4869942"/>
                <a:gd name="connsiteY60" fmla="*/ 460528 h 1675772"/>
                <a:gd name="connsiteX61" fmla="*/ 4434156 w 4869942"/>
                <a:gd name="connsiteY61" fmla="*/ 623291 h 1675772"/>
                <a:gd name="connsiteX62" fmla="*/ 4562980 w 4869942"/>
                <a:gd name="connsiteY62" fmla="*/ 566223 h 1675772"/>
                <a:gd name="connsiteX63" fmla="*/ 4146261 w 4869942"/>
                <a:gd name="connsiteY63" fmla="*/ 319909 h 1675772"/>
                <a:gd name="connsiteX64" fmla="*/ 3656325 w 4869942"/>
                <a:gd name="connsiteY64" fmla="*/ 840998 h 1675772"/>
                <a:gd name="connsiteX65" fmla="*/ 3807513 w 4869942"/>
                <a:gd name="connsiteY65" fmla="*/ 1213691 h 1675772"/>
                <a:gd name="connsiteX66" fmla="*/ 4150408 w 4869942"/>
                <a:gd name="connsiteY66" fmla="*/ 1347550 h 1675772"/>
                <a:gd name="connsiteX67" fmla="*/ 4567476 w 4869942"/>
                <a:gd name="connsiteY67" fmla="*/ 1112485 h 1675772"/>
                <a:gd name="connsiteX68" fmla="*/ 4439131 w 4869942"/>
                <a:gd name="connsiteY68" fmla="*/ 1055628 h 1675772"/>
                <a:gd name="connsiteX69" fmla="*/ 4150408 w 4869942"/>
                <a:gd name="connsiteY69" fmla="*/ 1206931 h 1675772"/>
                <a:gd name="connsiteX70" fmla="*/ 3796946 w 4869942"/>
                <a:gd name="connsiteY70" fmla="*/ 840998 h 1675772"/>
                <a:gd name="connsiteX71" fmla="*/ 4146261 w 4869942"/>
                <a:gd name="connsiteY71" fmla="*/ 460528 h 167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869942" h="1675772">
                  <a:moveTo>
                    <a:pt x="1613445" y="31156"/>
                  </a:moveTo>
                  <a:lnTo>
                    <a:pt x="1613445" y="171784"/>
                  </a:lnTo>
                  <a:lnTo>
                    <a:pt x="0" y="171784"/>
                  </a:lnTo>
                  <a:lnTo>
                    <a:pt x="0" y="31156"/>
                  </a:lnTo>
                  <a:lnTo>
                    <a:pt x="1613445" y="31156"/>
                  </a:lnTo>
                  <a:close/>
                  <a:moveTo>
                    <a:pt x="712925" y="361455"/>
                  </a:moveTo>
                  <a:lnTo>
                    <a:pt x="0" y="361455"/>
                  </a:lnTo>
                  <a:lnTo>
                    <a:pt x="0" y="502083"/>
                  </a:lnTo>
                  <a:lnTo>
                    <a:pt x="572297" y="502083"/>
                  </a:lnTo>
                  <a:lnTo>
                    <a:pt x="572297" y="1644602"/>
                  </a:lnTo>
                  <a:lnTo>
                    <a:pt x="712925" y="1644602"/>
                  </a:lnTo>
                  <a:lnTo>
                    <a:pt x="712925" y="361455"/>
                  </a:lnTo>
                  <a:close/>
                  <a:moveTo>
                    <a:pt x="900528" y="1644602"/>
                  </a:moveTo>
                  <a:lnTo>
                    <a:pt x="1041156" y="1644602"/>
                  </a:lnTo>
                  <a:lnTo>
                    <a:pt x="1041156" y="502083"/>
                  </a:lnTo>
                  <a:lnTo>
                    <a:pt x="1613445" y="502083"/>
                  </a:lnTo>
                  <a:lnTo>
                    <a:pt x="1613445" y="361455"/>
                  </a:lnTo>
                  <a:lnTo>
                    <a:pt x="900528" y="361455"/>
                  </a:lnTo>
                  <a:lnTo>
                    <a:pt x="900528" y="1644602"/>
                  </a:lnTo>
                  <a:close/>
                  <a:moveTo>
                    <a:pt x="1847395" y="1644602"/>
                  </a:moveTo>
                  <a:lnTo>
                    <a:pt x="1847395" y="31156"/>
                  </a:lnTo>
                  <a:lnTo>
                    <a:pt x="3182940" y="31156"/>
                  </a:lnTo>
                  <a:lnTo>
                    <a:pt x="3182940" y="171784"/>
                  </a:lnTo>
                  <a:lnTo>
                    <a:pt x="1988023" y="171784"/>
                  </a:lnTo>
                  <a:lnTo>
                    <a:pt x="1988023" y="1503974"/>
                  </a:lnTo>
                  <a:lnTo>
                    <a:pt x="3182940" y="1503974"/>
                  </a:lnTo>
                  <a:lnTo>
                    <a:pt x="3182940" y="1644602"/>
                  </a:lnTo>
                  <a:lnTo>
                    <a:pt x="1847395" y="1644602"/>
                  </a:lnTo>
                  <a:close/>
                  <a:moveTo>
                    <a:pt x="2175620" y="749275"/>
                  </a:moveTo>
                  <a:lnTo>
                    <a:pt x="2903863" y="749275"/>
                  </a:lnTo>
                  <a:lnTo>
                    <a:pt x="2903863" y="608647"/>
                  </a:lnTo>
                  <a:lnTo>
                    <a:pt x="2316248" y="608647"/>
                  </a:lnTo>
                  <a:lnTo>
                    <a:pt x="2316248" y="502083"/>
                  </a:lnTo>
                  <a:lnTo>
                    <a:pt x="3182940" y="502083"/>
                  </a:lnTo>
                  <a:lnTo>
                    <a:pt x="3182940" y="361455"/>
                  </a:lnTo>
                  <a:lnTo>
                    <a:pt x="2175620" y="361455"/>
                  </a:lnTo>
                  <a:lnTo>
                    <a:pt x="2175620" y="749275"/>
                  </a:lnTo>
                  <a:close/>
                  <a:moveTo>
                    <a:pt x="2175620" y="1314303"/>
                  </a:moveTo>
                  <a:lnTo>
                    <a:pt x="3182940" y="1314303"/>
                  </a:lnTo>
                  <a:lnTo>
                    <a:pt x="3182940" y="1173675"/>
                  </a:lnTo>
                  <a:lnTo>
                    <a:pt x="2316248" y="1173675"/>
                  </a:lnTo>
                  <a:lnTo>
                    <a:pt x="2316248" y="1058809"/>
                  </a:lnTo>
                  <a:lnTo>
                    <a:pt x="2903863" y="1058809"/>
                  </a:lnTo>
                  <a:lnTo>
                    <a:pt x="2903863" y="918181"/>
                  </a:lnTo>
                  <a:lnTo>
                    <a:pt x="2175620" y="918181"/>
                  </a:lnTo>
                  <a:lnTo>
                    <a:pt x="2175620" y="1314303"/>
                  </a:lnTo>
                  <a:close/>
                  <a:moveTo>
                    <a:pt x="3560360" y="1445904"/>
                  </a:moveTo>
                  <a:cubicBezTo>
                    <a:pt x="3402549" y="1293138"/>
                    <a:pt x="3315637" y="1078313"/>
                    <a:pt x="3315637" y="840998"/>
                  </a:cubicBezTo>
                  <a:cubicBezTo>
                    <a:pt x="3315637" y="604506"/>
                    <a:pt x="3403399" y="388645"/>
                    <a:pt x="3562769" y="233164"/>
                  </a:cubicBezTo>
                  <a:cubicBezTo>
                    <a:pt x="3716873" y="82805"/>
                    <a:pt x="3924106" y="0"/>
                    <a:pt x="4146261" y="0"/>
                  </a:cubicBezTo>
                  <a:cubicBezTo>
                    <a:pt x="4360259" y="0"/>
                    <a:pt x="4546103" y="64489"/>
                    <a:pt x="4683673" y="186485"/>
                  </a:cubicBezTo>
                  <a:cubicBezTo>
                    <a:pt x="4774672" y="267185"/>
                    <a:pt x="4829276" y="357542"/>
                    <a:pt x="4861934" y="433711"/>
                  </a:cubicBezTo>
                  <a:cubicBezTo>
                    <a:pt x="4822587" y="451158"/>
                    <a:pt x="4779012" y="470465"/>
                    <a:pt x="4732819" y="490940"/>
                  </a:cubicBezTo>
                  <a:cubicBezTo>
                    <a:pt x="4675194" y="356803"/>
                    <a:pt x="4523812" y="140619"/>
                    <a:pt x="4146261" y="140619"/>
                  </a:cubicBezTo>
                  <a:cubicBezTo>
                    <a:pt x="3752893" y="140619"/>
                    <a:pt x="3456259" y="441715"/>
                    <a:pt x="3456259" y="840998"/>
                  </a:cubicBezTo>
                  <a:cubicBezTo>
                    <a:pt x="3456259" y="1243216"/>
                    <a:pt x="3748195" y="1535154"/>
                    <a:pt x="4150408" y="1535154"/>
                  </a:cubicBezTo>
                  <a:cubicBezTo>
                    <a:pt x="4362160" y="1535154"/>
                    <a:pt x="4626794" y="1442289"/>
                    <a:pt x="4742589" y="1190014"/>
                  </a:cubicBezTo>
                  <a:cubicBezTo>
                    <a:pt x="4788282" y="1210236"/>
                    <a:pt x="4831275" y="1229252"/>
                    <a:pt x="4869943" y="1246340"/>
                  </a:cubicBezTo>
                  <a:cubicBezTo>
                    <a:pt x="4766744" y="1466937"/>
                    <a:pt x="4537049" y="1675773"/>
                    <a:pt x="4150408" y="1675773"/>
                  </a:cubicBezTo>
                  <a:cubicBezTo>
                    <a:pt x="3923039" y="1675773"/>
                    <a:pt x="3713480" y="1594139"/>
                    <a:pt x="3560360" y="1445904"/>
                  </a:cubicBezTo>
                  <a:close/>
                  <a:moveTo>
                    <a:pt x="4146261" y="460528"/>
                  </a:moveTo>
                  <a:cubicBezTo>
                    <a:pt x="4325431" y="460528"/>
                    <a:pt x="4402066" y="554431"/>
                    <a:pt x="4434156" y="623291"/>
                  </a:cubicBezTo>
                  <a:cubicBezTo>
                    <a:pt x="4476895" y="604360"/>
                    <a:pt x="4520180" y="585189"/>
                    <a:pt x="4562980" y="566223"/>
                  </a:cubicBezTo>
                  <a:cubicBezTo>
                    <a:pt x="4503892" y="436084"/>
                    <a:pt x="4372183" y="319909"/>
                    <a:pt x="4146261" y="319909"/>
                  </a:cubicBezTo>
                  <a:cubicBezTo>
                    <a:pt x="3902800" y="319909"/>
                    <a:pt x="3656325" y="498904"/>
                    <a:pt x="3656325" y="840998"/>
                  </a:cubicBezTo>
                  <a:cubicBezTo>
                    <a:pt x="3656325" y="990816"/>
                    <a:pt x="3708603" y="1119689"/>
                    <a:pt x="3807513" y="1213691"/>
                  </a:cubicBezTo>
                  <a:cubicBezTo>
                    <a:pt x="3898340" y="1300015"/>
                    <a:pt x="4020123" y="1347550"/>
                    <a:pt x="4150408" y="1347550"/>
                  </a:cubicBezTo>
                  <a:cubicBezTo>
                    <a:pt x="4366389" y="1347550"/>
                    <a:pt x="4500566" y="1237902"/>
                    <a:pt x="4567476" y="1112485"/>
                  </a:cubicBezTo>
                  <a:cubicBezTo>
                    <a:pt x="4524871" y="1093615"/>
                    <a:pt x="4481751" y="1074513"/>
                    <a:pt x="4439131" y="1055628"/>
                  </a:cubicBezTo>
                  <a:cubicBezTo>
                    <a:pt x="4360713" y="1194666"/>
                    <a:pt x="4202664" y="1206931"/>
                    <a:pt x="4150408" y="1206931"/>
                  </a:cubicBezTo>
                  <a:cubicBezTo>
                    <a:pt x="3918356" y="1206931"/>
                    <a:pt x="3796946" y="1022844"/>
                    <a:pt x="3796946" y="840998"/>
                  </a:cubicBezTo>
                  <a:cubicBezTo>
                    <a:pt x="3796946" y="579587"/>
                    <a:pt x="3978017" y="460528"/>
                    <a:pt x="4146261" y="460528"/>
                  </a:cubicBezTo>
                  <a:close/>
                </a:path>
              </a:pathLst>
            </a:custGeom>
            <a:grpFill/>
            <a:ln w="5692"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094FA619-3330-008A-494A-DB04FB41AA03}"/>
                </a:ext>
              </a:extLst>
            </p:cNvPr>
            <p:cNvSpPr/>
            <p:nvPr/>
          </p:nvSpPr>
          <p:spPr>
            <a:xfrm>
              <a:off x="5661422" y="-2958453"/>
              <a:ext cx="3308075" cy="1148308"/>
            </a:xfrm>
            <a:custGeom>
              <a:avLst/>
              <a:gdLst>
                <a:gd name="connsiteX0" fmla="*/ 279224 w 3308075"/>
                <a:gd name="connsiteY0" fmla="*/ 64745 h 1148308"/>
                <a:gd name="connsiteX1" fmla="*/ 175359 w 3308075"/>
                <a:gd name="connsiteY1" fmla="*/ 64745 h 1148308"/>
                <a:gd name="connsiteX2" fmla="*/ 175359 w 3308075"/>
                <a:gd name="connsiteY2" fmla="*/ 323281 h 1148308"/>
                <a:gd name="connsiteX3" fmla="*/ 103866 w 3308075"/>
                <a:gd name="connsiteY3" fmla="*/ 323281 h 1148308"/>
                <a:gd name="connsiteX4" fmla="*/ 103866 w 3308075"/>
                <a:gd name="connsiteY4" fmla="*/ 64745 h 1148308"/>
                <a:gd name="connsiteX5" fmla="*/ 0 w 3308075"/>
                <a:gd name="connsiteY5" fmla="*/ 64745 h 1148308"/>
                <a:gd name="connsiteX6" fmla="*/ 0 w 3308075"/>
                <a:gd name="connsiteY6" fmla="*/ 4941 h 1148308"/>
                <a:gd name="connsiteX7" fmla="*/ 279224 w 3308075"/>
                <a:gd name="connsiteY7" fmla="*/ 4941 h 1148308"/>
                <a:gd name="connsiteX8" fmla="*/ 279224 w 3308075"/>
                <a:gd name="connsiteY8" fmla="*/ 64745 h 1148308"/>
                <a:gd name="connsiteX9" fmla="*/ 324204 w 3308075"/>
                <a:gd name="connsiteY9" fmla="*/ 323281 h 1148308"/>
                <a:gd name="connsiteX10" fmla="*/ 324204 w 3308075"/>
                <a:gd name="connsiteY10" fmla="*/ 4941 h 1148308"/>
                <a:gd name="connsiteX11" fmla="*/ 563852 w 3308075"/>
                <a:gd name="connsiteY11" fmla="*/ 4941 h 1148308"/>
                <a:gd name="connsiteX12" fmla="*/ 563852 w 3308075"/>
                <a:gd name="connsiteY12" fmla="*/ 63845 h 1148308"/>
                <a:gd name="connsiteX13" fmla="*/ 395241 w 3308075"/>
                <a:gd name="connsiteY13" fmla="*/ 63845 h 1148308"/>
                <a:gd name="connsiteX14" fmla="*/ 395241 w 3308075"/>
                <a:gd name="connsiteY14" fmla="*/ 133087 h 1148308"/>
                <a:gd name="connsiteX15" fmla="*/ 544969 w 3308075"/>
                <a:gd name="connsiteY15" fmla="*/ 133087 h 1148308"/>
                <a:gd name="connsiteX16" fmla="*/ 544969 w 3308075"/>
                <a:gd name="connsiteY16" fmla="*/ 190639 h 1148308"/>
                <a:gd name="connsiteX17" fmla="*/ 395241 w 3308075"/>
                <a:gd name="connsiteY17" fmla="*/ 190639 h 1148308"/>
                <a:gd name="connsiteX18" fmla="*/ 395241 w 3308075"/>
                <a:gd name="connsiteY18" fmla="*/ 264378 h 1148308"/>
                <a:gd name="connsiteX19" fmla="*/ 564752 w 3308075"/>
                <a:gd name="connsiteY19" fmla="*/ 264378 h 1148308"/>
                <a:gd name="connsiteX20" fmla="*/ 564752 w 3308075"/>
                <a:gd name="connsiteY20" fmla="*/ 323281 h 1148308"/>
                <a:gd name="connsiteX21" fmla="*/ 324204 w 3308075"/>
                <a:gd name="connsiteY21" fmla="*/ 323281 h 1148308"/>
                <a:gd name="connsiteX22" fmla="*/ 603439 w 3308075"/>
                <a:gd name="connsiteY22" fmla="*/ 163664 h 1148308"/>
                <a:gd name="connsiteX23" fmla="*/ 757209 w 3308075"/>
                <a:gd name="connsiteY23" fmla="*/ 0 h 1148308"/>
                <a:gd name="connsiteX24" fmla="*/ 905587 w 3308075"/>
                <a:gd name="connsiteY24" fmla="*/ 118251 h 1148308"/>
                <a:gd name="connsiteX25" fmla="*/ 832298 w 3308075"/>
                <a:gd name="connsiteY25" fmla="*/ 128590 h 1148308"/>
                <a:gd name="connsiteX26" fmla="*/ 757209 w 3308075"/>
                <a:gd name="connsiteY26" fmla="*/ 58898 h 1148308"/>
                <a:gd name="connsiteX27" fmla="*/ 676727 w 3308075"/>
                <a:gd name="connsiteY27" fmla="*/ 163664 h 1148308"/>
                <a:gd name="connsiteX28" fmla="*/ 757209 w 3308075"/>
                <a:gd name="connsiteY28" fmla="*/ 268874 h 1148308"/>
                <a:gd name="connsiteX29" fmla="*/ 833199 w 3308075"/>
                <a:gd name="connsiteY29" fmla="*/ 196486 h 1148308"/>
                <a:gd name="connsiteX30" fmla="*/ 906937 w 3308075"/>
                <a:gd name="connsiteY30" fmla="*/ 207726 h 1148308"/>
                <a:gd name="connsiteX31" fmla="*/ 757209 w 3308075"/>
                <a:gd name="connsiteY31" fmla="*/ 327778 h 1148308"/>
                <a:gd name="connsiteX32" fmla="*/ 603439 w 3308075"/>
                <a:gd name="connsiteY32" fmla="*/ 163664 h 1148308"/>
                <a:gd name="connsiteX33" fmla="*/ 956863 w 3308075"/>
                <a:gd name="connsiteY33" fmla="*/ 323281 h 1148308"/>
                <a:gd name="connsiteX34" fmla="*/ 956863 w 3308075"/>
                <a:gd name="connsiteY34" fmla="*/ 4941 h 1148308"/>
                <a:gd name="connsiteX35" fmla="*/ 1027901 w 3308075"/>
                <a:gd name="connsiteY35" fmla="*/ 4941 h 1148308"/>
                <a:gd name="connsiteX36" fmla="*/ 1027901 w 3308075"/>
                <a:gd name="connsiteY36" fmla="*/ 130391 h 1148308"/>
                <a:gd name="connsiteX37" fmla="*/ 1166835 w 3308075"/>
                <a:gd name="connsiteY37" fmla="*/ 130391 h 1148308"/>
                <a:gd name="connsiteX38" fmla="*/ 1166835 w 3308075"/>
                <a:gd name="connsiteY38" fmla="*/ 4941 h 1148308"/>
                <a:gd name="connsiteX39" fmla="*/ 1237878 w 3308075"/>
                <a:gd name="connsiteY39" fmla="*/ 4941 h 1148308"/>
                <a:gd name="connsiteX40" fmla="*/ 1237878 w 3308075"/>
                <a:gd name="connsiteY40" fmla="*/ 323281 h 1148308"/>
                <a:gd name="connsiteX41" fmla="*/ 1166835 w 3308075"/>
                <a:gd name="connsiteY41" fmla="*/ 323281 h 1148308"/>
                <a:gd name="connsiteX42" fmla="*/ 1166835 w 3308075"/>
                <a:gd name="connsiteY42" fmla="*/ 190639 h 1148308"/>
                <a:gd name="connsiteX43" fmla="*/ 1027901 w 3308075"/>
                <a:gd name="connsiteY43" fmla="*/ 190639 h 1148308"/>
                <a:gd name="connsiteX44" fmla="*/ 1027901 w 3308075"/>
                <a:gd name="connsiteY44" fmla="*/ 323281 h 1148308"/>
                <a:gd name="connsiteX45" fmla="*/ 956863 w 3308075"/>
                <a:gd name="connsiteY45" fmla="*/ 323281 h 1148308"/>
                <a:gd name="connsiteX46" fmla="*/ 1532855 w 3308075"/>
                <a:gd name="connsiteY46" fmla="*/ 4941 h 1148308"/>
                <a:gd name="connsiteX47" fmla="*/ 1600751 w 3308075"/>
                <a:gd name="connsiteY47" fmla="*/ 4941 h 1148308"/>
                <a:gd name="connsiteX48" fmla="*/ 1600751 w 3308075"/>
                <a:gd name="connsiteY48" fmla="*/ 323281 h 1148308"/>
                <a:gd name="connsiteX49" fmla="*/ 1517119 w 3308075"/>
                <a:gd name="connsiteY49" fmla="*/ 323281 h 1148308"/>
                <a:gd name="connsiteX50" fmla="*/ 1377284 w 3308075"/>
                <a:gd name="connsiteY50" fmla="*/ 101164 h 1148308"/>
                <a:gd name="connsiteX51" fmla="*/ 1377284 w 3308075"/>
                <a:gd name="connsiteY51" fmla="*/ 323281 h 1148308"/>
                <a:gd name="connsiteX52" fmla="*/ 1309843 w 3308075"/>
                <a:gd name="connsiteY52" fmla="*/ 323281 h 1148308"/>
                <a:gd name="connsiteX53" fmla="*/ 1309843 w 3308075"/>
                <a:gd name="connsiteY53" fmla="*/ 4941 h 1148308"/>
                <a:gd name="connsiteX54" fmla="*/ 1393470 w 3308075"/>
                <a:gd name="connsiteY54" fmla="*/ 4941 h 1148308"/>
                <a:gd name="connsiteX55" fmla="*/ 1532855 w 3308075"/>
                <a:gd name="connsiteY55" fmla="*/ 226613 h 1148308"/>
                <a:gd name="connsiteX56" fmla="*/ 1532855 w 3308075"/>
                <a:gd name="connsiteY56" fmla="*/ 4941 h 1148308"/>
                <a:gd name="connsiteX57" fmla="*/ 1674512 w 3308075"/>
                <a:gd name="connsiteY57" fmla="*/ 4941 h 1148308"/>
                <a:gd name="connsiteX58" fmla="*/ 1745550 w 3308075"/>
                <a:gd name="connsiteY58" fmla="*/ 4941 h 1148308"/>
                <a:gd name="connsiteX59" fmla="*/ 1745550 w 3308075"/>
                <a:gd name="connsiteY59" fmla="*/ 323281 h 1148308"/>
                <a:gd name="connsiteX60" fmla="*/ 1674512 w 3308075"/>
                <a:gd name="connsiteY60" fmla="*/ 323281 h 1148308"/>
                <a:gd name="connsiteX61" fmla="*/ 1674512 w 3308075"/>
                <a:gd name="connsiteY61" fmla="*/ 4941 h 1148308"/>
                <a:gd name="connsiteX62" fmla="*/ 1803108 w 3308075"/>
                <a:gd name="connsiteY62" fmla="*/ 163664 h 1148308"/>
                <a:gd name="connsiteX63" fmla="*/ 1956877 w 3308075"/>
                <a:gd name="connsiteY63" fmla="*/ 0 h 1148308"/>
                <a:gd name="connsiteX64" fmla="*/ 2105255 w 3308075"/>
                <a:gd name="connsiteY64" fmla="*/ 118251 h 1148308"/>
                <a:gd name="connsiteX65" fmla="*/ 2031967 w 3308075"/>
                <a:gd name="connsiteY65" fmla="*/ 128590 h 1148308"/>
                <a:gd name="connsiteX66" fmla="*/ 1956877 w 3308075"/>
                <a:gd name="connsiteY66" fmla="*/ 58898 h 1148308"/>
                <a:gd name="connsiteX67" fmla="*/ 1876396 w 3308075"/>
                <a:gd name="connsiteY67" fmla="*/ 163664 h 1148308"/>
                <a:gd name="connsiteX68" fmla="*/ 1956877 w 3308075"/>
                <a:gd name="connsiteY68" fmla="*/ 268874 h 1148308"/>
                <a:gd name="connsiteX69" fmla="*/ 2032867 w 3308075"/>
                <a:gd name="connsiteY69" fmla="*/ 196486 h 1148308"/>
                <a:gd name="connsiteX70" fmla="*/ 2106606 w 3308075"/>
                <a:gd name="connsiteY70" fmla="*/ 207726 h 1148308"/>
                <a:gd name="connsiteX71" fmla="*/ 1956877 w 3308075"/>
                <a:gd name="connsiteY71" fmla="*/ 327778 h 1148308"/>
                <a:gd name="connsiteX72" fmla="*/ 1803108 w 3308075"/>
                <a:gd name="connsiteY72" fmla="*/ 163664 h 1148308"/>
                <a:gd name="connsiteX73" fmla="*/ 2370556 w 3308075"/>
                <a:gd name="connsiteY73" fmla="*/ 323281 h 1148308"/>
                <a:gd name="connsiteX74" fmla="*/ 2343125 w 3308075"/>
                <a:gd name="connsiteY74" fmla="*/ 245496 h 1148308"/>
                <a:gd name="connsiteX75" fmla="*/ 2216780 w 3308075"/>
                <a:gd name="connsiteY75" fmla="*/ 245496 h 1148308"/>
                <a:gd name="connsiteX76" fmla="*/ 2188454 w 3308075"/>
                <a:gd name="connsiteY76" fmla="*/ 323281 h 1148308"/>
                <a:gd name="connsiteX77" fmla="*/ 2116061 w 3308075"/>
                <a:gd name="connsiteY77" fmla="*/ 323281 h 1148308"/>
                <a:gd name="connsiteX78" fmla="*/ 2238814 w 3308075"/>
                <a:gd name="connsiteY78" fmla="*/ 4941 h 1148308"/>
                <a:gd name="connsiteX79" fmla="*/ 2325143 w 3308075"/>
                <a:gd name="connsiteY79" fmla="*/ 4941 h 1148308"/>
                <a:gd name="connsiteX80" fmla="*/ 2447891 w 3308075"/>
                <a:gd name="connsiteY80" fmla="*/ 323281 h 1148308"/>
                <a:gd name="connsiteX81" fmla="*/ 2370556 w 3308075"/>
                <a:gd name="connsiteY81" fmla="*/ 323281 h 1148308"/>
                <a:gd name="connsiteX82" fmla="*/ 2236563 w 3308075"/>
                <a:gd name="connsiteY82" fmla="*/ 191089 h 1148308"/>
                <a:gd name="connsiteX83" fmla="*/ 2324242 w 3308075"/>
                <a:gd name="connsiteY83" fmla="*/ 191089 h 1148308"/>
                <a:gd name="connsiteX84" fmla="*/ 2281075 w 3308075"/>
                <a:gd name="connsiteY84" fmla="*/ 68792 h 1148308"/>
                <a:gd name="connsiteX85" fmla="*/ 2236563 w 3308075"/>
                <a:gd name="connsiteY85" fmla="*/ 191089 h 1148308"/>
                <a:gd name="connsiteX86" fmla="*/ 2489273 w 3308075"/>
                <a:gd name="connsiteY86" fmla="*/ 323281 h 1148308"/>
                <a:gd name="connsiteX87" fmla="*/ 2489273 w 3308075"/>
                <a:gd name="connsiteY87" fmla="*/ 4941 h 1148308"/>
                <a:gd name="connsiteX88" fmla="*/ 2560311 w 3308075"/>
                <a:gd name="connsiteY88" fmla="*/ 4941 h 1148308"/>
                <a:gd name="connsiteX89" fmla="*/ 2560311 w 3308075"/>
                <a:gd name="connsiteY89" fmla="*/ 265728 h 1148308"/>
                <a:gd name="connsiteX90" fmla="*/ 2709139 w 3308075"/>
                <a:gd name="connsiteY90" fmla="*/ 265728 h 1148308"/>
                <a:gd name="connsiteX91" fmla="*/ 2709139 w 3308075"/>
                <a:gd name="connsiteY91" fmla="*/ 323281 h 1148308"/>
                <a:gd name="connsiteX92" fmla="*/ 2489273 w 3308075"/>
                <a:gd name="connsiteY92" fmla="*/ 323281 h 1148308"/>
                <a:gd name="connsiteX93" fmla="*/ 20238 w 3308075"/>
                <a:gd name="connsiteY93" fmla="*/ 733096 h 1148308"/>
                <a:gd name="connsiteX94" fmla="*/ 20238 w 3308075"/>
                <a:gd name="connsiteY94" fmla="*/ 414757 h 1148308"/>
                <a:gd name="connsiteX95" fmla="*/ 259886 w 3308075"/>
                <a:gd name="connsiteY95" fmla="*/ 414757 h 1148308"/>
                <a:gd name="connsiteX96" fmla="*/ 259886 w 3308075"/>
                <a:gd name="connsiteY96" fmla="*/ 473660 h 1148308"/>
                <a:gd name="connsiteX97" fmla="*/ 91276 w 3308075"/>
                <a:gd name="connsiteY97" fmla="*/ 473660 h 1148308"/>
                <a:gd name="connsiteX98" fmla="*/ 91276 w 3308075"/>
                <a:gd name="connsiteY98" fmla="*/ 542902 h 1148308"/>
                <a:gd name="connsiteX99" fmla="*/ 241004 w 3308075"/>
                <a:gd name="connsiteY99" fmla="*/ 542902 h 1148308"/>
                <a:gd name="connsiteX100" fmla="*/ 241004 w 3308075"/>
                <a:gd name="connsiteY100" fmla="*/ 600454 h 1148308"/>
                <a:gd name="connsiteX101" fmla="*/ 91276 w 3308075"/>
                <a:gd name="connsiteY101" fmla="*/ 600454 h 1148308"/>
                <a:gd name="connsiteX102" fmla="*/ 91276 w 3308075"/>
                <a:gd name="connsiteY102" fmla="*/ 674193 h 1148308"/>
                <a:gd name="connsiteX103" fmla="*/ 260787 w 3308075"/>
                <a:gd name="connsiteY103" fmla="*/ 674193 h 1148308"/>
                <a:gd name="connsiteX104" fmla="*/ 260787 w 3308075"/>
                <a:gd name="connsiteY104" fmla="*/ 733096 h 1148308"/>
                <a:gd name="connsiteX105" fmla="*/ 20238 w 3308075"/>
                <a:gd name="connsiteY105" fmla="*/ 733096 h 1148308"/>
                <a:gd name="connsiteX106" fmla="*/ 446501 w 3308075"/>
                <a:gd name="connsiteY106" fmla="*/ 414757 h 1148308"/>
                <a:gd name="connsiteX107" fmla="*/ 609270 w 3308075"/>
                <a:gd name="connsiteY107" fmla="*/ 573029 h 1148308"/>
                <a:gd name="connsiteX108" fmla="*/ 446501 w 3308075"/>
                <a:gd name="connsiteY108" fmla="*/ 733096 h 1148308"/>
                <a:gd name="connsiteX109" fmla="*/ 321958 w 3308075"/>
                <a:gd name="connsiteY109" fmla="*/ 733096 h 1148308"/>
                <a:gd name="connsiteX110" fmla="*/ 321958 w 3308075"/>
                <a:gd name="connsiteY110" fmla="*/ 414757 h 1148308"/>
                <a:gd name="connsiteX111" fmla="*/ 446501 w 3308075"/>
                <a:gd name="connsiteY111" fmla="*/ 414757 h 1148308"/>
                <a:gd name="connsiteX112" fmla="*/ 442454 w 3308075"/>
                <a:gd name="connsiteY112" fmla="*/ 673298 h 1148308"/>
                <a:gd name="connsiteX113" fmla="*/ 536426 w 3308075"/>
                <a:gd name="connsiteY113" fmla="*/ 573479 h 1148308"/>
                <a:gd name="connsiteX114" fmla="*/ 442454 w 3308075"/>
                <a:gd name="connsiteY114" fmla="*/ 474560 h 1148308"/>
                <a:gd name="connsiteX115" fmla="*/ 392995 w 3308075"/>
                <a:gd name="connsiteY115" fmla="*/ 474560 h 1148308"/>
                <a:gd name="connsiteX116" fmla="*/ 392995 w 3308075"/>
                <a:gd name="connsiteY116" fmla="*/ 673298 h 1148308"/>
                <a:gd name="connsiteX117" fmla="*/ 442454 w 3308075"/>
                <a:gd name="connsiteY117" fmla="*/ 673298 h 1148308"/>
                <a:gd name="connsiteX118" fmla="*/ 654699 w 3308075"/>
                <a:gd name="connsiteY118" fmla="*/ 605401 h 1148308"/>
                <a:gd name="connsiteX119" fmla="*/ 654699 w 3308075"/>
                <a:gd name="connsiteY119" fmla="*/ 414757 h 1148308"/>
                <a:gd name="connsiteX120" fmla="*/ 725292 w 3308075"/>
                <a:gd name="connsiteY120" fmla="*/ 414757 h 1148308"/>
                <a:gd name="connsiteX121" fmla="*/ 725292 w 3308075"/>
                <a:gd name="connsiteY121" fmla="*/ 601355 h 1148308"/>
                <a:gd name="connsiteX122" fmla="*/ 794084 w 3308075"/>
                <a:gd name="connsiteY122" fmla="*/ 679140 h 1148308"/>
                <a:gd name="connsiteX123" fmla="*/ 862881 w 3308075"/>
                <a:gd name="connsiteY123" fmla="*/ 601355 h 1148308"/>
                <a:gd name="connsiteX124" fmla="*/ 862881 w 3308075"/>
                <a:gd name="connsiteY124" fmla="*/ 414757 h 1148308"/>
                <a:gd name="connsiteX125" fmla="*/ 933918 w 3308075"/>
                <a:gd name="connsiteY125" fmla="*/ 414757 h 1148308"/>
                <a:gd name="connsiteX126" fmla="*/ 933918 w 3308075"/>
                <a:gd name="connsiteY126" fmla="*/ 605401 h 1148308"/>
                <a:gd name="connsiteX127" fmla="*/ 794084 w 3308075"/>
                <a:gd name="connsiteY127" fmla="*/ 738043 h 1148308"/>
                <a:gd name="connsiteX128" fmla="*/ 654699 w 3308075"/>
                <a:gd name="connsiteY128" fmla="*/ 605401 h 1148308"/>
                <a:gd name="connsiteX129" fmla="*/ 983400 w 3308075"/>
                <a:gd name="connsiteY129" fmla="*/ 573479 h 1148308"/>
                <a:gd name="connsiteX130" fmla="*/ 1137169 w 3308075"/>
                <a:gd name="connsiteY130" fmla="*/ 409815 h 1148308"/>
                <a:gd name="connsiteX131" fmla="*/ 1285547 w 3308075"/>
                <a:gd name="connsiteY131" fmla="*/ 528066 h 1148308"/>
                <a:gd name="connsiteX132" fmla="*/ 1212259 w 3308075"/>
                <a:gd name="connsiteY132" fmla="*/ 538405 h 1148308"/>
                <a:gd name="connsiteX133" fmla="*/ 1137169 w 3308075"/>
                <a:gd name="connsiteY133" fmla="*/ 468713 h 1148308"/>
                <a:gd name="connsiteX134" fmla="*/ 1056688 w 3308075"/>
                <a:gd name="connsiteY134" fmla="*/ 573479 h 1148308"/>
                <a:gd name="connsiteX135" fmla="*/ 1137169 w 3308075"/>
                <a:gd name="connsiteY135" fmla="*/ 678690 h 1148308"/>
                <a:gd name="connsiteX136" fmla="*/ 1213159 w 3308075"/>
                <a:gd name="connsiteY136" fmla="*/ 606302 h 1148308"/>
                <a:gd name="connsiteX137" fmla="*/ 1286898 w 3308075"/>
                <a:gd name="connsiteY137" fmla="*/ 617541 h 1148308"/>
                <a:gd name="connsiteX138" fmla="*/ 1137169 w 3308075"/>
                <a:gd name="connsiteY138" fmla="*/ 737593 h 1148308"/>
                <a:gd name="connsiteX139" fmla="*/ 983400 w 3308075"/>
                <a:gd name="connsiteY139" fmla="*/ 573479 h 1148308"/>
                <a:gd name="connsiteX140" fmla="*/ 1553994 w 3308075"/>
                <a:gd name="connsiteY140" fmla="*/ 733096 h 1148308"/>
                <a:gd name="connsiteX141" fmla="*/ 1526563 w 3308075"/>
                <a:gd name="connsiteY141" fmla="*/ 655311 h 1148308"/>
                <a:gd name="connsiteX142" fmla="*/ 1400218 w 3308075"/>
                <a:gd name="connsiteY142" fmla="*/ 655311 h 1148308"/>
                <a:gd name="connsiteX143" fmla="*/ 1371892 w 3308075"/>
                <a:gd name="connsiteY143" fmla="*/ 733096 h 1148308"/>
                <a:gd name="connsiteX144" fmla="*/ 1299499 w 3308075"/>
                <a:gd name="connsiteY144" fmla="*/ 733096 h 1148308"/>
                <a:gd name="connsiteX145" fmla="*/ 1422252 w 3308075"/>
                <a:gd name="connsiteY145" fmla="*/ 414757 h 1148308"/>
                <a:gd name="connsiteX146" fmla="*/ 1508581 w 3308075"/>
                <a:gd name="connsiteY146" fmla="*/ 414757 h 1148308"/>
                <a:gd name="connsiteX147" fmla="*/ 1631329 w 3308075"/>
                <a:gd name="connsiteY147" fmla="*/ 733096 h 1148308"/>
                <a:gd name="connsiteX148" fmla="*/ 1553994 w 3308075"/>
                <a:gd name="connsiteY148" fmla="*/ 733096 h 1148308"/>
                <a:gd name="connsiteX149" fmla="*/ 1420001 w 3308075"/>
                <a:gd name="connsiteY149" fmla="*/ 600904 h 1148308"/>
                <a:gd name="connsiteX150" fmla="*/ 1507680 w 3308075"/>
                <a:gd name="connsiteY150" fmla="*/ 600904 h 1148308"/>
                <a:gd name="connsiteX151" fmla="*/ 1464513 w 3308075"/>
                <a:gd name="connsiteY151" fmla="*/ 478607 h 1148308"/>
                <a:gd name="connsiteX152" fmla="*/ 1420001 w 3308075"/>
                <a:gd name="connsiteY152" fmla="*/ 600904 h 1148308"/>
                <a:gd name="connsiteX153" fmla="*/ 1889431 w 3308075"/>
                <a:gd name="connsiteY153" fmla="*/ 474560 h 1148308"/>
                <a:gd name="connsiteX154" fmla="*/ 1785565 w 3308075"/>
                <a:gd name="connsiteY154" fmla="*/ 474560 h 1148308"/>
                <a:gd name="connsiteX155" fmla="*/ 1785565 w 3308075"/>
                <a:gd name="connsiteY155" fmla="*/ 733096 h 1148308"/>
                <a:gd name="connsiteX156" fmla="*/ 1714072 w 3308075"/>
                <a:gd name="connsiteY156" fmla="*/ 733096 h 1148308"/>
                <a:gd name="connsiteX157" fmla="*/ 1714072 w 3308075"/>
                <a:gd name="connsiteY157" fmla="*/ 474560 h 1148308"/>
                <a:gd name="connsiteX158" fmla="*/ 1610206 w 3308075"/>
                <a:gd name="connsiteY158" fmla="*/ 474560 h 1148308"/>
                <a:gd name="connsiteX159" fmla="*/ 1610206 w 3308075"/>
                <a:gd name="connsiteY159" fmla="*/ 414757 h 1148308"/>
                <a:gd name="connsiteX160" fmla="*/ 1889431 w 3308075"/>
                <a:gd name="connsiteY160" fmla="*/ 414757 h 1148308"/>
                <a:gd name="connsiteX161" fmla="*/ 1889431 w 3308075"/>
                <a:gd name="connsiteY161" fmla="*/ 474560 h 1148308"/>
                <a:gd name="connsiteX162" fmla="*/ 1941152 w 3308075"/>
                <a:gd name="connsiteY162" fmla="*/ 414757 h 1148308"/>
                <a:gd name="connsiteX163" fmla="*/ 2012190 w 3308075"/>
                <a:gd name="connsiteY163" fmla="*/ 414757 h 1148308"/>
                <a:gd name="connsiteX164" fmla="*/ 2012190 w 3308075"/>
                <a:gd name="connsiteY164" fmla="*/ 733096 h 1148308"/>
                <a:gd name="connsiteX165" fmla="*/ 1941152 w 3308075"/>
                <a:gd name="connsiteY165" fmla="*/ 733096 h 1148308"/>
                <a:gd name="connsiteX166" fmla="*/ 1941152 w 3308075"/>
                <a:gd name="connsiteY166" fmla="*/ 414757 h 1148308"/>
                <a:gd name="connsiteX167" fmla="*/ 2067369 w 3308075"/>
                <a:gd name="connsiteY167" fmla="*/ 573479 h 1148308"/>
                <a:gd name="connsiteX168" fmla="*/ 2226085 w 3308075"/>
                <a:gd name="connsiteY168" fmla="*/ 409815 h 1148308"/>
                <a:gd name="connsiteX169" fmla="*/ 2385252 w 3308075"/>
                <a:gd name="connsiteY169" fmla="*/ 573479 h 1148308"/>
                <a:gd name="connsiteX170" fmla="*/ 2226085 w 3308075"/>
                <a:gd name="connsiteY170" fmla="*/ 738043 h 1148308"/>
                <a:gd name="connsiteX171" fmla="*/ 2067369 w 3308075"/>
                <a:gd name="connsiteY171" fmla="*/ 573479 h 1148308"/>
                <a:gd name="connsiteX172" fmla="*/ 2312414 w 3308075"/>
                <a:gd name="connsiteY172" fmla="*/ 573479 h 1148308"/>
                <a:gd name="connsiteX173" fmla="*/ 2226085 w 3308075"/>
                <a:gd name="connsiteY173" fmla="*/ 468262 h 1148308"/>
                <a:gd name="connsiteX174" fmla="*/ 2140657 w 3308075"/>
                <a:gd name="connsiteY174" fmla="*/ 573479 h 1148308"/>
                <a:gd name="connsiteX175" fmla="*/ 2226085 w 3308075"/>
                <a:gd name="connsiteY175" fmla="*/ 679140 h 1148308"/>
                <a:gd name="connsiteX176" fmla="*/ 2312414 w 3308075"/>
                <a:gd name="connsiteY176" fmla="*/ 573479 h 1148308"/>
                <a:gd name="connsiteX177" fmla="*/ 2655950 w 3308075"/>
                <a:gd name="connsiteY177" fmla="*/ 414757 h 1148308"/>
                <a:gd name="connsiteX178" fmla="*/ 2723847 w 3308075"/>
                <a:gd name="connsiteY178" fmla="*/ 414757 h 1148308"/>
                <a:gd name="connsiteX179" fmla="*/ 2723847 w 3308075"/>
                <a:gd name="connsiteY179" fmla="*/ 733096 h 1148308"/>
                <a:gd name="connsiteX180" fmla="*/ 2640214 w 3308075"/>
                <a:gd name="connsiteY180" fmla="*/ 733096 h 1148308"/>
                <a:gd name="connsiteX181" fmla="*/ 2500379 w 3308075"/>
                <a:gd name="connsiteY181" fmla="*/ 510979 h 1148308"/>
                <a:gd name="connsiteX182" fmla="*/ 2500379 w 3308075"/>
                <a:gd name="connsiteY182" fmla="*/ 733096 h 1148308"/>
                <a:gd name="connsiteX183" fmla="*/ 2432938 w 3308075"/>
                <a:gd name="connsiteY183" fmla="*/ 733096 h 1148308"/>
                <a:gd name="connsiteX184" fmla="*/ 2432938 w 3308075"/>
                <a:gd name="connsiteY184" fmla="*/ 414757 h 1148308"/>
                <a:gd name="connsiteX185" fmla="*/ 2516566 w 3308075"/>
                <a:gd name="connsiteY185" fmla="*/ 414757 h 1148308"/>
                <a:gd name="connsiteX186" fmla="*/ 2655950 w 3308075"/>
                <a:gd name="connsiteY186" fmla="*/ 636429 h 1148308"/>
                <a:gd name="connsiteX187" fmla="*/ 2655950 w 3308075"/>
                <a:gd name="connsiteY187" fmla="*/ 414757 h 1148308"/>
                <a:gd name="connsiteX188" fmla="*/ 7648 w 3308075"/>
                <a:gd name="connsiteY188" fmla="*/ 983294 h 1148308"/>
                <a:gd name="connsiteX189" fmla="*/ 161418 w 3308075"/>
                <a:gd name="connsiteY189" fmla="*/ 819630 h 1148308"/>
                <a:gd name="connsiteX190" fmla="*/ 309796 w 3308075"/>
                <a:gd name="connsiteY190" fmla="*/ 937881 h 1148308"/>
                <a:gd name="connsiteX191" fmla="*/ 236507 w 3308075"/>
                <a:gd name="connsiteY191" fmla="*/ 948220 h 1148308"/>
                <a:gd name="connsiteX192" fmla="*/ 161418 w 3308075"/>
                <a:gd name="connsiteY192" fmla="*/ 878528 h 1148308"/>
                <a:gd name="connsiteX193" fmla="*/ 80937 w 3308075"/>
                <a:gd name="connsiteY193" fmla="*/ 983294 h 1148308"/>
                <a:gd name="connsiteX194" fmla="*/ 161418 w 3308075"/>
                <a:gd name="connsiteY194" fmla="*/ 1088505 h 1148308"/>
                <a:gd name="connsiteX195" fmla="*/ 237408 w 3308075"/>
                <a:gd name="connsiteY195" fmla="*/ 1016117 h 1148308"/>
                <a:gd name="connsiteX196" fmla="*/ 311147 w 3308075"/>
                <a:gd name="connsiteY196" fmla="*/ 1027356 h 1148308"/>
                <a:gd name="connsiteX197" fmla="*/ 161418 w 3308075"/>
                <a:gd name="connsiteY197" fmla="*/ 1147408 h 1148308"/>
                <a:gd name="connsiteX198" fmla="*/ 7648 w 3308075"/>
                <a:gd name="connsiteY198" fmla="*/ 983294 h 1148308"/>
                <a:gd name="connsiteX199" fmla="*/ 348933 w 3308075"/>
                <a:gd name="connsiteY199" fmla="*/ 983294 h 1148308"/>
                <a:gd name="connsiteX200" fmla="*/ 507650 w 3308075"/>
                <a:gd name="connsiteY200" fmla="*/ 819630 h 1148308"/>
                <a:gd name="connsiteX201" fmla="*/ 666817 w 3308075"/>
                <a:gd name="connsiteY201" fmla="*/ 983294 h 1148308"/>
                <a:gd name="connsiteX202" fmla="*/ 507650 w 3308075"/>
                <a:gd name="connsiteY202" fmla="*/ 1147858 h 1148308"/>
                <a:gd name="connsiteX203" fmla="*/ 348933 w 3308075"/>
                <a:gd name="connsiteY203" fmla="*/ 983294 h 1148308"/>
                <a:gd name="connsiteX204" fmla="*/ 593978 w 3308075"/>
                <a:gd name="connsiteY204" fmla="*/ 983294 h 1148308"/>
                <a:gd name="connsiteX205" fmla="*/ 507650 w 3308075"/>
                <a:gd name="connsiteY205" fmla="*/ 878078 h 1148308"/>
                <a:gd name="connsiteX206" fmla="*/ 422222 w 3308075"/>
                <a:gd name="connsiteY206" fmla="*/ 983294 h 1148308"/>
                <a:gd name="connsiteX207" fmla="*/ 507650 w 3308075"/>
                <a:gd name="connsiteY207" fmla="*/ 1088955 h 1148308"/>
                <a:gd name="connsiteX208" fmla="*/ 593978 w 3308075"/>
                <a:gd name="connsiteY208" fmla="*/ 983294 h 1148308"/>
                <a:gd name="connsiteX209" fmla="*/ 867822 w 3308075"/>
                <a:gd name="connsiteY209" fmla="*/ 824572 h 1148308"/>
                <a:gd name="connsiteX210" fmla="*/ 984728 w 3308075"/>
                <a:gd name="connsiteY210" fmla="*/ 928888 h 1148308"/>
                <a:gd name="connsiteX211" fmla="*/ 867372 w 3308075"/>
                <a:gd name="connsiteY211" fmla="*/ 1034549 h 1148308"/>
                <a:gd name="connsiteX212" fmla="*/ 785540 w 3308075"/>
                <a:gd name="connsiteY212" fmla="*/ 1034549 h 1148308"/>
                <a:gd name="connsiteX213" fmla="*/ 785540 w 3308075"/>
                <a:gd name="connsiteY213" fmla="*/ 1142911 h 1148308"/>
                <a:gd name="connsiteX214" fmla="*/ 714503 w 3308075"/>
                <a:gd name="connsiteY214" fmla="*/ 1142911 h 1148308"/>
                <a:gd name="connsiteX215" fmla="*/ 714503 w 3308075"/>
                <a:gd name="connsiteY215" fmla="*/ 824572 h 1148308"/>
                <a:gd name="connsiteX216" fmla="*/ 867822 w 3308075"/>
                <a:gd name="connsiteY216" fmla="*/ 824572 h 1148308"/>
                <a:gd name="connsiteX217" fmla="*/ 855232 w 3308075"/>
                <a:gd name="connsiteY217" fmla="*/ 977446 h 1148308"/>
                <a:gd name="connsiteX218" fmla="*/ 911890 w 3308075"/>
                <a:gd name="connsiteY218" fmla="*/ 929338 h 1148308"/>
                <a:gd name="connsiteX219" fmla="*/ 855232 w 3308075"/>
                <a:gd name="connsiteY219" fmla="*/ 882124 h 1148308"/>
                <a:gd name="connsiteX220" fmla="*/ 785540 w 3308075"/>
                <a:gd name="connsiteY220" fmla="*/ 882124 h 1148308"/>
                <a:gd name="connsiteX221" fmla="*/ 785540 w 3308075"/>
                <a:gd name="connsiteY221" fmla="*/ 977446 h 1148308"/>
                <a:gd name="connsiteX222" fmla="*/ 855232 w 3308075"/>
                <a:gd name="connsiteY222" fmla="*/ 977446 h 1148308"/>
                <a:gd name="connsiteX223" fmla="*/ 1027906 w 3308075"/>
                <a:gd name="connsiteY223" fmla="*/ 1142911 h 1148308"/>
                <a:gd name="connsiteX224" fmla="*/ 1027906 w 3308075"/>
                <a:gd name="connsiteY224" fmla="*/ 824572 h 1148308"/>
                <a:gd name="connsiteX225" fmla="*/ 1267554 w 3308075"/>
                <a:gd name="connsiteY225" fmla="*/ 824572 h 1148308"/>
                <a:gd name="connsiteX226" fmla="*/ 1267554 w 3308075"/>
                <a:gd name="connsiteY226" fmla="*/ 883475 h 1148308"/>
                <a:gd name="connsiteX227" fmla="*/ 1098944 w 3308075"/>
                <a:gd name="connsiteY227" fmla="*/ 883475 h 1148308"/>
                <a:gd name="connsiteX228" fmla="*/ 1098944 w 3308075"/>
                <a:gd name="connsiteY228" fmla="*/ 952717 h 1148308"/>
                <a:gd name="connsiteX229" fmla="*/ 1248672 w 3308075"/>
                <a:gd name="connsiteY229" fmla="*/ 952717 h 1148308"/>
                <a:gd name="connsiteX230" fmla="*/ 1248672 w 3308075"/>
                <a:gd name="connsiteY230" fmla="*/ 1010269 h 1148308"/>
                <a:gd name="connsiteX231" fmla="*/ 1098944 w 3308075"/>
                <a:gd name="connsiteY231" fmla="*/ 1010269 h 1148308"/>
                <a:gd name="connsiteX232" fmla="*/ 1098944 w 3308075"/>
                <a:gd name="connsiteY232" fmla="*/ 1084008 h 1148308"/>
                <a:gd name="connsiteX233" fmla="*/ 1268455 w 3308075"/>
                <a:gd name="connsiteY233" fmla="*/ 1084008 h 1148308"/>
                <a:gd name="connsiteX234" fmla="*/ 1268455 w 3308075"/>
                <a:gd name="connsiteY234" fmla="*/ 1142911 h 1148308"/>
                <a:gd name="connsiteX235" fmla="*/ 1027906 w 3308075"/>
                <a:gd name="connsiteY235" fmla="*/ 1142911 h 1148308"/>
                <a:gd name="connsiteX236" fmla="*/ 1551287 w 3308075"/>
                <a:gd name="connsiteY236" fmla="*/ 824572 h 1148308"/>
                <a:gd name="connsiteX237" fmla="*/ 1619183 w 3308075"/>
                <a:gd name="connsiteY237" fmla="*/ 824572 h 1148308"/>
                <a:gd name="connsiteX238" fmla="*/ 1619183 w 3308075"/>
                <a:gd name="connsiteY238" fmla="*/ 1142911 h 1148308"/>
                <a:gd name="connsiteX239" fmla="*/ 1535551 w 3308075"/>
                <a:gd name="connsiteY239" fmla="*/ 1142911 h 1148308"/>
                <a:gd name="connsiteX240" fmla="*/ 1395716 w 3308075"/>
                <a:gd name="connsiteY240" fmla="*/ 920794 h 1148308"/>
                <a:gd name="connsiteX241" fmla="*/ 1395716 w 3308075"/>
                <a:gd name="connsiteY241" fmla="*/ 1142911 h 1148308"/>
                <a:gd name="connsiteX242" fmla="*/ 1328275 w 3308075"/>
                <a:gd name="connsiteY242" fmla="*/ 1142911 h 1148308"/>
                <a:gd name="connsiteX243" fmla="*/ 1328275 w 3308075"/>
                <a:gd name="connsiteY243" fmla="*/ 824572 h 1148308"/>
                <a:gd name="connsiteX244" fmla="*/ 1411902 w 3308075"/>
                <a:gd name="connsiteY244" fmla="*/ 824572 h 1148308"/>
                <a:gd name="connsiteX245" fmla="*/ 1551287 w 3308075"/>
                <a:gd name="connsiteY245" fmla="*/ 1046244 h 1148308"/>
                <a:gd name="connsiteX246" fmla="*/ 1551287 w 3308075"/>
                <a:gd name="connsiteY246" fmla="*/ 824572 h 1148308"/>
                <a:gd name="connsiteX247" fmla="*/ 1691149 w 3308075"/>
                <a:gd name="connsiteY247" fmla="*/ 1142911 h 1148308"/>
                <a:gd name="connsiteX248" fmla="*/ 1691149 w 3308075"/>
                <a:gd name="connsiteY248" fmla="*/ 824572 h 1148308"/>
                <a:gd name="connsiteX249" fmla="*/ 1762186 w 3308075"/>
                <a:gd name="connsiteY249" fmla="*/ 824572 h 1148308"/>
                <a:gd name="connsiteX250" fmla="*/ 1762186 w 3308075"/>
                <a:gd name="connsiteY250" fmla="*/ 950021 h 1148308"/>
                <a:gd name="connsiteX251" fmla="*/ 1901120 w 3308075"/>
                <a:gd name="connsiteY251" fmla="*/ 950021 h 1148308"/>
                <a:gd name="connsiteX252" fmla="*/ 1901120 w 3308075"/>
                <a:gd name="connsiteY252" fmla="*/ 824572 h 1148308"/>
                <a:gd name="connsiteX253" fmla="*/ 1972163 w 3308075"/>
                <a:gd name="connsiteY253" fmla="*/ 824572 h 1148308"/>
                <a:gd name="connsiteX254" fmla="*/ 1972163 w 3308075"/>
                <a:gd name="connsiteY254" fmla="*/ 1142911 h 1148308"/>
                <a:gd name="connsiteX255" fmla="*/ 1901120 w 3308075"/>
                <a:gd name="connsiteY255" fmla="*/ 1142911 h 1148308"/>
                <a:gd name="connsiteX256" fmla="*/ 1901120 w 3308075"/>
                <a:gd name="connsiteY256" fmla="*/ 1010269 h 1148308"/>
                <a:gd name="connsiteX257" fmla="*/ 1762186 w 3308075"/>
                <a:gd name="connsiteY257" fmla="*/ 1010269 h 1148308"/>
                <a:gd name="connsiteX258" fmla="*/ 1762186 w 3308075"/>
                <a:gd name="connsiteY258" fmla="*/ 1142911 h 1148308"/>
                <a:gd name="connsiteX259" fmla="*/ 1691149 w 3308075"/>
                <a:gd name="connsiteY259" fmla="*/ 1142911 h 1148308"/>
                <a:gd name="connsiteX260" fmla="*/ 2262193 w 3308075"/>
                <a:gd name="connsiteY260" fmla="*/ 1142911 h 1148308"/>
                <a:gd name="connsiteX261" fmla="*/ 2234762 w 3308075"/>
                <a:gd name="connsiteY261" fmla="*/ 1065126 h 1148308"/>
                <a:gd name="connsiteX262" fmla="*/ 2108418 w 3308075"/>
                <a:gd name="connsiteY262" fmla="*/ 1065126 h 1148308"/>
                <a:gd name="connsiteX263" fmla="*/ 2080092 w 3308075"/>
                <a:gd name="connsiteY263" fmla="*/ 1142911 h 1148308"/>
                <a:gd name="connsiteX264" fmla="*/ 2007698 w 3308075"/>
                <a:gd name="connsiteY264" fmla="*/ 1142911 h 1148308"/>
                <a:gd name="connsiteX265" fmla="*/ 2130452 w 3308075"/>
                <a:gd name="connsiteY265" fmla="*/ 824572 h 1148308"/>
                <a:gd name="connsiteX266" fmla="*/ 2216780 w 3308075"/>
                <a:gd name="connsiteY266" fmla="*/ 824572 h 1148308"/>
                <a:gd name="connsiteX267" fmla="*/ 2339528 w 3308075"/>
                <a:gd name="connsiteY267" fmla="*/ 1142911 h 1148308"/>
                <a:gd name="connsiteX268" fmla="*/ 2262193 w 3308075"/>
                <a:gd name="connsiteY268" fmla="*/ 1142911 h 1148308"/>
                <a:gd name="connsiteX269" fmla="*/ 2128201 w 3308075"/>
                <a:gd name="connsiteY269" fmla="*/ 1010719 h 1148308"/>
                <a:gd name="connsiteX270" fmla="*/ 2215880 w 3308075"/>
                <a:gd name="connsiteY270" fmla="*/ 1010719 h 1148308"/>
                <a:gd name="connsiteX271" fmla="*/ 2172713 w 3308075"/>
                <a:gd name="connsiteY271" fmla="*/ 888422 h 1148308"/>
                <a:gd name="connsiteX272" fmla="*/ 2128201 w 3308075"/>
                <a:gd name="connsiteY272" fmla="*/ 1010719 h 1148308"/>
                <a:gd name="connsiteX273" fmla="*/ 2491964 w 3308075"/>
                <a:gd name="connsiteY273" fmla="*/ 974751 h 1148308"/>
                <a:gd name="connsiteX274" fmla="*/ 2652932 w 3308075"/>
                <a:gd name="connsiteY274" fmla="*/ 974751 h 1148308"/>
                <a:gd name="connsiteX275" fmla="*/ 2652932 w 3308075"/>
                <a:gd name="connsiteY275" fmla="*/ 1142911 h 1148308"/>
                <a:gd name="connsiteX276" fmla="*/ 2602572 w 3308075"/>
                <a:gd name="connsiteY276" fmla="*/ 1142911 h 1148308"/>
                <a:gd name="connsiteX277" fmla="*/ 2602572 w 3308075"/>
                <a:gd name="connsiteY277" fmla="*/ 1097498 h 1148308"/>
                <a:gd name="connsiteX278" fmla="*/ 2499162 w 3308075"/>
                <a:gd name="connsiteY278" fmla="*/ 1148308 h 1148308"/>
                <a:gd name="connsiteX279" fmla="*/ 2350784 w 3308075"/>
                <a:gd name="connsiteY279" fmla="*/ 983744 h 1148308"/>
                <a:gd name="connsiteX280" fmla="*/ 2508600 w 3308075"/>
                <a:gd name="connsiteY280" fmla="*/ 819180 h 1148308"/>
                <a:gd name="connsiteX281" fmla="*/ 2652481 w 3308075"/>
                <a:gd name="connsiteY281" fmla="*/ 929788 h 1148308"/>
                <a:gd name="connsiteX282" fmla="*/ 2579193 w 3308075"/>
                <a:gd name="connsiteY282" fmla="*/ 940577 h 1148308"/>
                <a:gd name="connsiteX283" fmla="*/ 2508600 w 3308075"/>
                <a:gd name="connsiteY283" fmla="*/ 877633 h 1148308"/>
                <a:gd name="connsiteX284" fmla="*/ 2424073 w 3308075"/>
                <a:gd name="connsiteY284" fmla="*/ 983744 h 1148308"/>
                <a:gd name="connsiteX285" fmla="*/ 2509501 w 3308075"/>
                <a:gd name="connsiteY285" fmla="*/ 1089405 h 1148308"/>
                <a:gd name="connsiteX286" fmla="*/ 2589982 w 3308075"/>
                <a:gd name="connsiteY286" fmla="*/ 1027806 h 1148308"/>
                <a:gd name="connsiteX287" fmla="*/ 2491964 w 3308075"/>
                <a:gd name="connsiteY287" fmla="*/ 1027806 h 1148308"/>
                <a:gd name="connsiteX288" fmla="*/ 2491964 w 3308075"/>
                <a:gd name="connsiteY288" fmla="*/ 974751 h 1148308"/>
                <a:gd name="connsiteX289" fmla="*/ 2716798 w 3308075"/>
                <a:gd name="connsiteY289" fmla="*/ 1142911 h 1148308"/>
                <a:gd name="connsiteX290" fmla="*/ 2716798 w 3308075"/>
                <a:gd name="connsiteY290" fmla="*/ 824572 h 1148308"/>
                <a:gd name="connsiteX291" fmla="*/ 2956447 w 3308075"/>
                <a:gd name="connsiteY291" fmla="*/ 824572 h 1148308"/>
                <a:gd name="connsiteX292" fmla="*/ 2956447 w 3308075"/>
                <a:gd name="connsiteY292" fmla="*/ 883475 h 1148308"/>
                <a:gd name="connsiteX293" fmla="*/ 2787836 w 3308075"/>
                <a:gd name="connsiteY293" fmla="*/ 883475 h 1148308"/>
                <a:gd name="connsiteX294" fmla="*/ 2787836 w 3308075"/>
                <a:gd name="connsiteY294" fmla="*/ 952717 h 1148308"/>
                <a:gd name="connsiteX295" fmla="*/ 2937564 w 3308075"/>
                <a:gd name="connsiteY295" fmla="*/ 952717 h 1148308"/>
                <a:gd name="connsiteX296" fmla="*/ 2937564 w 3308075"/>
                <a:gd name="connsiteY296" fmla="*/ 1010269 h 1148308"/>
                <a:gd name="connsiteX297" fmla="*/ 2787836 w 3308075"/>
                <a:gd name="connsiteY297" fmla="*/ 1010269 h 1148308"/>
                <a:gd name="connsiteX298" fmla="*/ 2787836 w 3308075"/>
                <a:gd name="connsiteY298" fmla="*/ 1084008 h 1148308"/>
                <a:gd name="connsiteX299" fmla="*/ 2957347 w 3308075"/>
                <a:gd name="connsiteY299" fmla="*/ 1084008 h 1148308"/>
                <a:gd name="connsiteX300" fmla="*/ 2957347 w 3308075"/>
                <a:gd name="connsiteY300" fmla="*/ 1142911 h 1148308"/>
                <a:gd name="connsiteX301" fmla="*/ 2716798 w 3308075"/>
                <a:gd name="connsiteY301" fmla="*/ 1142911 h 1148308"/>
                <a:gd name="connsiteX302" fmla="*/ 3240179 w 3308075"/>
                <a:gd name="connsiteY302" fmla="*/ 824572 h 1148308"/>
                <a:gd name="connsiteX303" fmla="*/ 3308076 w 3308075"/>
                <a:gd name="connsiteY303" fmla="*/ 824572 h 1148308"/>
                <a:gd name="connsiteX304" fmla="*/ 3308076 w 3308075"/>
                <a:gd name="connsiteY304" fmla="*/ 1142911 h 1148308"/>
                <a:gd name="connsiteX305" fmla="*/ 3224443 w 3308075"/>
                <a:gd name="connsiteY305" fmla="*/ 1142911 h 1148308"/>
                <a:gd name="connsiteX306" fmla="*/ 3084608 w 3308075"/>
                <a:gd name="connsiteY306" fmla="*/ 920794 h 1148308"/>
                <a:gd name="connsiteX307" fmla="*/ 3084608 w 3308075"/>
                <a:gd name="connsiteY307" fmla="*/ 1142911 h 1148308"/>
                <a:gd name="connsiteX308" fmla="*/ 3017167 w 3308075"/>
                <a:gd name="connsiteY308" fmla="*/ 1142911 h 1148308"/>
                <a:gd name="connsiteX309" fmla="*/ 3017167 w 3308075"/>
                <a:gd name="connsiteY309" fmla="*/ 824572 h 1148308"/>
                <a:gd name="connsiteX310" fmla="*/ 3100795 w 3308075"/>
                <a:gd name="connsiteY310" fmla="*/ 824572 h 1148308"/>
                <a:gd name="connsiteX311" fmla="*/ 3240179 w 3308075"/>
                <a:gd name="connsiteY311" fmla="*/ 1046244 h 1148308"/>
                <a:gd name="connsiteX312" fmla="*/ 3240179 w 3308075"/>
                <a:gd name="connsiteY312" fmla="*/ 824572 h 11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Lst>
              <a:rect l="l" t="t" r="r" b="b"/>
              <a:pathLst>
                <a:path w="3308075" h="1148308">
                  <a:moveTo>
                    <a:pt x="279224" y="64745"/>
                  </a:moveTo>
                  <a:lnTo>
                    <a:pt x="175359" y="64745"/>
                  </a:lnTo>
                  <a:lnTo>
                    <a:pt x="175359" y="323281"/>
                  </a:lnTo>
                  <a:lnTo>
                    <a:pt x="103866" y="323281"/>
                  </a:lnTo>
                  <a:lnTo>
                    <a:pt x="103866" y="64745"/>
                  </a:lnTo>
                  <a:lnTo>
                    <a:pt x="0" y="64745"/>
                  </a:lnTo>
                  <a:lnTo>
                    <a:pt x="0" y="4941"/>
                  </a:lnTo>
                  <a:lnTo>
                    <a:pt x="279224" y="4941"/>
                  </a:lnTo>
                  <a:lnTo>
                    <a:pt x="279224" y="64745"/>
                  </a:lnTo>
                  <a:close/>
                  <a:moveTo>
                    <a:pt x="324204" y="323281"/>
                  </a:moveTo>
                  <a:lnTo>
                    <a:pt x="324204" y="4941"/>
                  </a:lnTo>
                  <a:lnTo>
                    <a:pt x="563852" y="4941"/>
                  </a:lnTo>
                  <a:lnTo>
                    <a:pt x="563852" y="63845"/>
                  </a:lnTo>
                  <a:lnTo>
                    <a:pt x="395241" y="63845"/>
                  </a:lnTo>
                  <a:lnTo>
                    <a:pt x="395241" y="133087"/>
                  </a:lnTo>
                  <a:lnTo>
                    <a:pt x="544969" y="133087"/>
                  </a:lnTo>
                  <a:lnTo>
                    <a:pt x="544969" y="190639"/>
                  </a:lnTo>
                  <a:lnTo>
                    <a:pt x="395241" y="190639"/>
                  </a:lnTo>
                  <a:lnTo>
                    <a:pt x="395241" y="264378"/>
                  </a:lnTo>
                  <a:lnTo>
                    <a:pt x="564752" y="264378"/>
                  </a:lnTo>
                  <a:lnTo>
                    <a:pt x="564752" y="323281"/>
                  </a:lnTo>
                  <a:lnTo>
                    <a:pt x="324204" y="323281"/>
                  </a:lnTo>
                  <a:close/>
                  <a:moveTo>
                    <a:pt x="603439" y="163664"/>
                  </a:moveTo>
                  <a:cubicBezTo>
                    <a:pt x="603439" y="65646"/>
                    <a:pt x="660541" y="0"/>
                    <a:pt x="757209" y="0"/>
                  </a:cubicBezTo>
                  <a:cubicBezTo>
                    <a:pt x="840841" y="0"/>
                    <a:pt x="895248" y="44512"/>
                    <a:pt x="905587" y="118251"/>
                  </a:cubicBezTo>
                  <a:lnTo>
                    <a:pt x="832298" y="128590"/>
                  </a:lnTo>
                  <a:cubicBezTo>
                    <a:pt x="824205" y="87224"/>
                    <a:pt x="800376" y="58898"/>
                    <a:pt x="757209" y="58898"/>
                  </a:cubicBezTo>
                  <a:cubicBezTo>
                    <a:pt x="705053" y="58898"/>
                    <a:pt x="676727" y="100714"/>
                    <a:pt x="676727" y="163664"/>
                  </a:cubicBezTo>
                  <a:cubicBezTo>
                    <a:pt x="676727" y="227058"/>
                    <a:pt x="705504" y="268874"/>
                    <a:pt x="757209" y="268874"/>
                  </a:cubicBezTo>
                  <a:cubicBezTo>
                    <a:pt x="801721" y="268874"/>
                    <a:pt x="826000" y="238753"/>
                    <a:pt x="833199" y="196486"/>
                  </a:cubicBezTo>
                  <a:lnTo>
                    <a:pt x="906937" y="207726"/>
                  </a:lnTo>
                  <a:cubicBezTo>
                    <a:pt x="896593" y="282815"/>
                    <a:pt x="841292" y="327778"/>
                    <a:pt x="757209" y="327778"/>
                  </a:cubicBezTo>
                  <a:cubicBezTo>
                    <a:pt x="660991" y="327778"/>
                    <a:pt x="603439" y="261682"/>
                    <a:pt x="603439" y="163664"/>
                  </a:cubicBezTo>
                  <a:close/>
                  <a:moveTo>
                    <a:pt x="956863" y="323281"/>
                  </a:moveTo>
                  <a:lnTo>
                    <a:pt x="956863" y="4941"/>
                  </a:lnTo>
                  <a:lnTo>
                    <a:pt x="1027901" y="4941"/>
                  </a:lnTo>
                  <a:lnTo>
                    <a:pt x="1027901" y="130391"/>
                  </a:lnTo>
                  <a:lnTo>
                    <a:pt x="1166835" y="130391"/>
                  </a:lnTo>
                  <a:lnTo>
                    <a:pt x="1166835" y="4941"/>
                  </a:lnTo>
                  <a:lnTo>
                    <a:pt x="1237878" y="4941"/>
                  </a:lnTo>
                  <a:lnTo>
                    <a:pt x="1237878" y="323281"/>
                  </a:lnTo>
                  <a:lnTo>
                    <a:pt x="1166835" y="323281"/>
                  </a:lnTo>
                  <a:lnTo>
                    <a:pt x="1166835" y="190639"/>
                  </a:lnTo>
                  <a:lnTo>
                    <a:pt x="1027901" y="190639"/>
                  </a:lnTo>
                  <a:lnTo>
                    <a:pt x="1027901" y="323281"/>
                  </a:lnTo>
                  <a:lnTo>
                    <a:pt x="956863" y="323281"/>
                  </a:lnTo>
                  <a:close/>
                  <a:moveTo>
                    <a:pt x="1532855" y="4941"/>
                  </a:moveTo>
                  <a:lnTo>
                    <a:pt x="1600751" y="4941"/>
                  </a:lnTo>
                  <a:lnTo>
                    <a:pt x="1600751" y="323281"/>
                  </a:lnTo>
                  <a:lnTo>
                    <a:pt x="1517119" y="323281"/>
                  </a:lnTo>
                  <a:lnTo>
                    <a:pt x="1377284" y="101164"/>
                  </a:lnTo>
                  <a:lnTo>
                    <a:pt x="1377284" y="323281"/>
                  </a:lnTo>
                  <a:lnTo>
                    <a:pt x="1309843" y="323281"/>
                  </a:lnTo>
                  <a:lnTo>
                    <a:pt x="1309843" y="4941"/>
                  </a:lnTo>
                  <a:lnTo>
                    <a:pt x="1393470" y="4941"/>
                  </a:lnTo>
                  <a:lnTo>
                    <a:pt x="1532855" y="226613"/>
                  </a:lnTo>
                  <a:lnTo>
                    <a:pt x="1532855" y="4941"/>
                  </a:lnTo>
                  <a:close/>
                  <a:moveTo>
                    <a:pt x="1674512" y="4941"/>
                  </a:moveTo>
                  <a:lnTo>
                    <a:pt x="1745550" y="4941"/>
                  </a:lnTo>
                  <a:lnTo>
                    <a:pt x="1745550" y="323281"/>
                  </a:lnTo>
                  <a:lnTo>
                    <a:pt x="1674512" y="323281"/>
                  </a:lnTo>
                  <a:lnTo>
                    <a:pt x="1674512" y="4941"/>
                  </a:lnTo>
                  <a:close/>
                  <a:moveTo>
                    <a:pt x="1803108" y="163664"/>
                  </a:moveTo>
                  <a:cubicBezTo>
                    <a:pt x="1803108" y="65646"/>
                    <a:pt x="1860210" y="0"/>
                    <a:pt x="1956877" y="0"/>
                  </a:cubicBezTo>
                  <a:cubicBezTo>
                    <a:pt x="2040510" y="0"/>
                    <a:pt x="2094916" y="44512"/>
                    <a:pt x="2105255" y="118251"/>
                  </a:cubicBezTo>
                  <a:lnTo>
                    <a:pt x="2031967" y="128590"/>
                  </a:lnTo>
                  <a:cubicBezTo>
                    <a:pt x="2023874" y="87224"/>
                    <a:pt x="2000044" y="58898"/>
                    <a:pt x="1956877" y="58898"/>
                  </a:cubicBezTo>
                  <a:cubicBezTo>
                    <a:pt x="1904722" y="58898"/>
                    <a:pt x="1876396" y="100714"/>
                    <a:pt x="1876396" y="163664"/>
                  </a:cubicBezTo>
                  <a:cubicBezTo>
                    <a:pt x="1876396" y="227058"/>
                    <a:pt x="1905172" y="268874"/>
                    <a:pt x="1956877" y="268874"/>
                  </a:cubicBezTo>
                  <a:cubicBezTo>
                    <a:pt x="2001390" y="268874"/>
                    <a:pt x="2025669" y="238753"/>
                    <a:pt x="2032867" y="196486"/>
                  </a:cubicBezTo>
                  <a:lnTo>
                    <a:pt x="2106606" y="207726"/>
                  </a:lnTo>
                  <a:cubicBezTo>
                    <a:pt x="2096262" y="282815"/>
                    <a:pt x="2040960" y="327778"/>
                    <a:pt x="1956877" y="327778"/>
                  </a:cubicBezTo>
                  <a:cubicBezTo>
                    <a:pt x="1860660" y="327778"/>
                    <a:pt x="1803108" y="261682"/>
                    <a:pt x="1803108" y="163664"/>
                  </a:cubicBezTo>
                  <a:close/>
                  <a:moveTo>
                    <a:pt x="2370556" y="323281"/>
                  </a:moveTo>
                  <a:lnTo>
                    <a:pt x="2343125" y="245496"/>
                  </a:lnTo>
                  <a:lnTo>
                    <a:pt x="2216780" y="245496"/>
                  </a:lnTo>
                  <a:lnTo>
                    <a:pt x="2188454" y="323281"/>
                  </a:lnTo>
                  <a:lnTo>
                    <a:pt x="2116061" y="323281"/>
                  </a:lnTo>
                  <a:lnTo>
                    <a:pt x="2238814" y="4941"/>
                  </a:lnTo>
                  <a:lnTo>
                    <a:pt x="2325143" y="4941"/>
                  </a:lnTo>
                  <a:lnTo>
                    <a:pt x="2447891" y="323281"/>
                  </a:lnTo>
                  <a:lnTo>
                    <a:pt x="2370556" y="323281"/>
                  </a:lnTo>
                  <a:close/>
                  <a:moveTo>
                    <a:pt x="2236563" y="191089"/>
                  </a:moveTo>
                  <a:lnTo>
                    <a:pt x="2324242" y="191089"/>
                  </a:lnTo>
                  <a:lnTo>
                    <a:pt x="2281075" y="68792"/>
                  </a:lnTo>
                  <a:lnTo>
                    <a:pt x="2236563" y="191089"/>
                  </a:lnTo>
                  <a:close/>
                  <a:moveTo>
                    <a:pt x="2489273" y="323281"/>
                  </a:moveTo>
                  <a:lnTo>
                    <a:pt x="2489273" y="4941"/>
                  </a:lnTo>
                  <a:lnTo>
                    <a:pt x="2560311" y="4941"/>
                  </a:lnTo>
                  <a:lnTo>
                    <a:pt x="2560311" y="265728"/>
                  </a:lnTo>
                  <a:lnTo>
                    <a:pt x="2709139" y="265728"/>
                  </a:lnTo>
                  <a:lnTo>
                    <a:pt x="2709139" y="323281"/>
                  </a:lnTo>
                  <a:lnTo>
                    <a:pt x="2489273" y="323281"/>
                  </a:lnTo>
                  <a:close/>
                  <a:moveTo>
                    <a:pt x="20238" y="733096"/>
                  </a:moveTo>
                  <a:lnTo>
                    <a:pt x="20238" y="414757"/>
                  </a:lnTo>
                  <a:lnTo>
                    <a:pt x="259886" y="414757"/>
                  </a:lnTo>
                  <a:lnTo>
                    <a:pt x="259886" y="473660"/>
                  </a:lnTo>
                  <a:lnTo>
                    <a:pt x="91276" y="473660"/>
                  </a:lnTo>
                  <a:lnTo>
                    <a:pt x="91276" y="542902"/>
                  </a:lnTo>
                  <a:lnTo>
                    <a:pt x="241004" y="542902"/>
                  </a:lnTo>
                  <a:lnTo>
                    <a:pt x="241004" y="600454"/>
                  </a:lnTo>
                  <a:lnTo>
                    <a:pt x="91276" y="600454"/>
                  </a:lnTo>
                  <a:lnTo>
                    <a:pt x="91276" y="674193"/>
                  </a:lnTo>
                  <a:lnTo>
                    <a:pt x="260787" y="674193"/>
                  </a:lnTo>
                  <a:lnTo>
                    <a:pt x="260787" y="733096"/>
                  </a:lnTo>
                  <a:lnTo>
                    <a:pt x="20238" y="733096"/>
                  </a:lnTo>
                  <a:close/>
                  <a:moveTo>
                    <a:pt x="446501" y="414757"/>
                  </a:moveTo>
                  <a:cubicBezTo>
                    <a:pt x="545870" y="414757"/>
                    <a:pt x="609270" y="479507"/>
                    <a:pt x="609270" y="573029"/>
                  </a:cubicBezTo>
                  <a:cubicBezTo>
                    <a:pt x="609270" y="668351"/>
                    <a:pt x="545420" y="733096"/>
                    <a:pt x="446501" y="733096"/>
                  </a:cubicBezTo>
                  <a:lnTo>
                    <a:pt x="321958" y="733096"/>
                  </a:lnTo>
                  <a:lnTo>
                    <a:pt x="321958" y="414757"/>
                  </a:lnTo>
                  <a:lnTo>
                    <a:pt x="446501" y="414757"/>
                  </a:lnTo>
                  <a:close/>
                  <a:moveTo>
                    <a:pt x="442454" y="673298"/>
                  </a:moveTo>
                  <a:cubicBezTo>
                    <a:pt x="493265" y="673298"/>
                    <a:pt x="536426" y="644522"/>
                    <a:pt x="536426" y="573479"/>
                  </a:cubicBezTo>
                  <a:cubicBezTo>
                    <a:pt x="536426" y="506032"/>
                    <a:pt x="496411" y="474560"/>
                    <a:pt x="442454" y="474560"/>
                  </a:cubicBezTo>
                  <a:lnTo>
                    <a:pt x="392995" y="474560"/>
                  </a:lnTo>
                  <a:lnTo>
                    <a:pt x="392995" y="673298"/>
                  </a:lnTo>
                  <a:lnTo>
                    <a:pt x="442454" y="673298"/>
                  </a:lnTo>
                  <a:close/>
                  <a:moveTo>
                    <a:pt x="654699" y="605401"/>
                  </a:moveTo>
                  <a:lnTo>
                    <a:pt x="654699" y="414757"/>
                  </a:lnTo>
                  <a:lnTo>
                    <a:pt x="725292" y="414757"/>
                  </a:lnTo>
                  <a:lnTo>
                    <a:pt x="725292" y="601355"/>
                  </a:lnTo>
                  <a:cubicBezTo>
                    <a:pt x="725292" y="645417"/>
                    <a:pt x="748226" y="679140"/>
                    <a:pt x="794084" y="679140"/>
                  </a:cubicBezTo>
                  <a:cubicBezTo>
                    <a:pt x="839947" y="679140"/>
                    <a:pt x="862881" y="644966"/>
                    <a:pt x="862881" y="601355"/>
                  </a:cubicBezTo>
                  <a:lnTo>
                    <a:pt x="862881" y="414757"/>
                  </a:lnTo>
                  <a:lnTo>
                    <a:pt x="933918" y="414757"/>
                  </a:lnTo>
                  <a:lnTo>
                    <a:pt x="933918" y="605401"/>
                  </a:lnTo>
                  <a:cubicBezTo>
                    <a:pt x="933918" y="684537"/>
                    <a:pt x="889856" y="738043"/>
                    <a:pt x="794084" y="738043"/>
                  </a:cubicBezTo>
                  <a:cubicBezTo>
                    <a:pt x="698767" y="738043"/>
                    <a:pt x="654699" y="684987"/>
                    <a:pt x="654699" y="605401"/>
                  </a:cubicBezTo>
                  <a:close/>
                  <a:moveTo>
                    <a:pt x="983400" y="573479"/>
                  </a:moveTo>
                  <a:cubicBezTo>
                    <a:pt x="983400" y="475461"/>
                    <a:pt x="1040502" y="409815"/>
                    <a:pt x="1137169" y="409815"/>
                  </a:cubicBezTo>
                  <a:cubicBezTo>
                    <a:pt x="1220802" y="409815"/>
                    <a:pt x="1275208" y="454327"/>
                    <a:pt x="1285547" y="528066"/>
                  </a:cubicBezTo>
                  <a:lnTo>
                    <a:pt x="1212259" y="538405"/>
                  </a:lnTo>
                  <a:cubicBezTo>
                    <a:pt x="1204166" y="497039"/>
                    <a:pt x="1180336" y="468713"/>
                    <a:pt x="1137169" y="468713"/>
                  </a:cubicBezTo>
                  <a:cubicBezTo>
                    <a:pt x="1085014" y="468713"/>
                    <a:pt x="1056688" y="510529"/>
                    <a:pt x="1056688" y="573479"/>
                  </a:cubicBezTo>
                  <a:cubicBezTo>
                    <a:pt x="1056688" y="636873"/>
                    <a:pt x="1085464" y="678690"/>
                    <a:pt x="1137169" y="678690"/>
                  </a:cubicBezTo>
                  <a:cubicBezTo>
                    <a:pt x="1181681" y="678690"/>
                    <a:pt x="1205961" y="648568"/>
                    <a:pt x="1213159" y="606302"/>
                  </a:cubicBezTo>
                  <a:lnTo>
                    <a:pt x="1286898" y="617541"/>
                  </a:lnTo>
                  <a:cubicBezTo>
                    <a:pt x="1276554" y="692630"/>
                    <a:pt x="1221252" y="737593"/>
                    <a:pt x="1137169" y="737593"/>
                  </a:cubicBezTo>
                  <a:cubicBezTo>
                    <a:pt x="1040952" y="737593"/>
                    <a:pt x="983400" y="671497"/>
                    <a:pt x="983400" y="573479"/>
                  </a:cubicBezTo>
                  <a:close/>
                  <a:moveTo>
                    <a:pt x="1553994" y="733096"/>
                  </a:moveTo>
                  <a:lnTo>
                    <a:pt x="1526563" y="655311"/>
                  </a:lnTo>
                  <a:lnTo>
                    <a:pt x="1400218" y="655311"/>
                  </a:lnTo>
                  <a:lnTo>
                    <a:pt x="1371892" y="733096"/>
                  </a:lnTo>
                  <a:lnTo>
                    <a:pt x="1299499" y="733096"/>
                  </a:lnTo>
                  <a:lnTo>
                    <a:pt x="1422252" y="414757"/>
                  </a:lnTo>
                  <a:lnTo>
                    <a:pt x="1508581" y="414757"/>
                  </a:lnTo>
                  <a:lnTo>
                    <a:pt x="1631329" y="733096"/>
                  </a:lnTo>
                  <a:lnTo>
                    <a:pt x="1553994" y="733096"/>
                  </a:lnTo>
                  <a:close/>
                  <a:moveTo>
                    <a:pt x="1420001" y="600904"/>
                  </a:moveTo>
                  <a:lnTo>
                    <a:pt x="1507680" y="600904"/>
                  </a:lnTo>
                  <a:lnTo>
                    <a:pt x="1464513" y="478607"/>
                  </a:lnTo>
                  <a:lnTo>
                    <a:pt x="1420001" y="600904"/>
                  </a:lnTo>
                  <a:close/>
                  <a:moveTo>
                    <a:pt x="1889431" y="474560"/>
                  </a:moveTo>
                  <a:lnTo>
                    <a:pt x="1785565" y="474560"/>
                  </a:lnTo>
                  <a:lnTo>
                    <a:pt x="1785565" y="733096"/>
                  </a:lnTo>
                  <a:lnTo>
                    <a:pt x="1714072" y="733096"/>
                  </a:lnTo>
                  <a:lnTo>
                    <a:pt x="1714072" y="474560"/>
                  </a:lnTo>
                  <a:lnTo>
                    <a:pt x="1610206" y="474560"/>
                  </a:lnTo>
                  <a:lnTo>
                    <a:pt x="1610206" y="414757"/>
                  </a:lnTo>
                  <a:lnTo>
                    <a:pt x="1889431" y="414757"/>
                  </a:lnTo>
                  <a:lnTo>
                    <a:pt x="1889431" y="474560"/>
                  </a:lnTo>
                  <a:close/>
                  <a:moveTo>
                    <a:pt x="1941152" y="414757"/>
                  </a:moveTo>
                  <a:lnTo>
                    <a:pt x="2012190" y="414757"/>
                  </a:lnTo>
                  <a:lnTo>
                    <a:pt x="2012190" y="733096"/>
                  </a:lnTo>
                  <a:lnTo>
                    <a:pt x="1941152" y="733096"/>
                  </a:lnTo>
                  <a:lnTo>
                    <a:pt x="1941152" y="414757"/>
                  </a:lnTo>
                  <a:close/>
                  <a:moveTo>
                    <a:pt x="2067369" y="573479"/>
                  </a:moveTo>
                  <a:cubicBezTo>
                    <a:pt x="2067369" y="474560"/>
                    <a:pt x="2129863" y="409815"/>
                    <a:pt x="2226085" y="409815"/>
                  </a:cubicBezTo>
                  <a:cubicBezTo>
                    <a:pt x="2322758" y="409815"/>
                    <a:pt x="2385252" y="474560"/>
                    <a:pt x="2385252" y="573479"/>
                  </a:cubicBezTo>
                  <a:cubicBezTo>
                    <a:pt x="2385252" y="671947"/>
                    <a:pt x="2322758" y="738043"/>
                    <a:pt x="2226085" y="738043"/>
                  </a:cubicBezTo>
                  <a:cubicBezTo>
                    <a:pt x="2129863" y="738043"/>
                    <a:pt x="2067369" y="671947"/>
                    <a:pt x="2067369" y="573479"/>
                  </a:cubicBezTo>
                  <a:close/>
                  <a:moveTo>
                    <a:pt x="2312414" y="573479"/>
                  </a:moveTo>
                  <a:cubicBezTo>
                    <a:pt x="2312414" y="508734"/>
                    <a:pt x="2278691" y="468262"/>
                    <a:pt x="2226085" y="468262"/>
                  </a:cubicBezTo>
                  <a:cubicBezTo>
                    <a:pt x="2173930" y="468262"/>
                    <a:pt x="2140657" y="508734"/>
                    <a:pt x="2140657" y="573479"/>
                  </a:cubicBezTo>
                  <a:cubicBezTo>
                    <a:pt x="2140657" y="637774"/>
                    <a:pt x="2173930" y="679140"/>
                    <a:pt x="2226085" y="679140"/>
                  </a:cubicBezTo>
                  <a:cubicBezTo>
                    <a:pt x="2278691" y="679140"/>
                    <a:pt x="2312414" y="637774"/>
                    <a:pt x="2312414" y="573479"/>
                  </a:cubicBezTo>
                  <a:close/>
                  <a:moveTo>
                    <a:pt x="2655950" y="414757"/>
                  </a:moveTo>
                  <a:lnTo>
                    <a:pt x="2723847" y="414757"/>
                  </a:lnTo>
                  <a:lnTo>
                    <a:pt x="2723847" y="733096"/>
                  </a:lnTo>
                  <a:lnTo>
                    <a:pt x="2640214" y="733096"/>
                  </a:lnTo>
                  <a:lnTo>
                    <a:pt x="2500379" y="510979"/>
                  </a:lnTo>
                  <a:lnTo>
                    <a:pt x="2500379" y="733096"/>
                  </a:lnTo>
                  <a:lnTo>
                    <a:pt x="2432938" y="733096"/>
                  </a:lnTo>
                  <a:lnTo>
                    <a:pt x="2432938" y="414757"/>
                  </a:lnTo>
                  <a:lnTo>
                    <a:pt x="2516566" y="414757"/>
                  </a:lnTo>
                  <a:lnTo>
                    <a:pt x="2655950" y="636429"/>
                  </a:lnTo>
                  <a:lnTo>
                    <a:pt x="2655950" y="414757"/>
                  </a:lnTo>
                  <a:close/>
                  <a:moveTo>
                    <a:pt x="7648" y="983294"/>
                  </a:moveTo>
                  <a:cubicBezTo>
                    <a:pt x="7648" y="885276"/>
                    <a:pt x="64751" y="819630"/>
                    <a:pt x="161418" y="819630"/>
                  </a:cubicBezTo>
                  <a:cubicBezTo>
                    <a:pt x="245051" y="819630"/>
                    <a:pt x="299457" y="864142"/>
                    <a:pt x="309796" y="937881"/>
                  </a:cubicBezTo>
                  <a:lnTo>
                    <a:pt x="236507" y="948220"/>
                  </a:lnTo>
                  <a:cubicBezTo>
                    <a:pt x="228414" y="906854"/>
                    <a:pt x="204585" y="878528"/>
                    <a:pt x="161418" y="878528"/>
                  </a:cubicBezTo>
                  <a:cubicBezTo>
                    <a:pt x="109263" y="878528"/>
                    <a:pt x="80937" y="920344"/>
                    <a:pt x="80937" y="983294"/>
                  </a:cubicBezTo>
                  <a:cubicBezTo>
                    <a:pt x="80937" y="1046688"/>
                    <a:pt x="109713" y="1088505"/>
                    <a:pt x="161418" y="1088505"/>
                  </a:cubicBezTo>
                  <a:cubicBezTo>
                    <a:pt x="205930" y="1088505"/>
                    <a:pt x="230210" y="1058383"/>
                    <a:pt x="237408" y="1016117"/>
                  </a:cubicBezTo>
                  <a:lnTo>
                    <a:pt x="311147" y="1027356"/>
                  </a:lnTo>
                  <a:cubicBezTo>
                    <a:pt x="300802" y="1102445"/>
                    <a:pt x="245501" y="1147408"/>
                    <a:pt x="161418" y="1147408"/>
                  </a:cubicBezTo>
                  <a:cubicBezTo>
                    <a:pt x="65201" y="1147408"/>
                    <a:pt x="7648" y="1081312"/>
                    <a:pt x="7648" y="983294"/>
                  </a:cubicBezTo>
                  <a:close/>
                  <a:moveTo>
                    <a:pt x="348933" y="983294"/>
                  </a:moveTo>
                  <a:cubicBezTo>
                    <a:pt x="348933" y="884375"/>
                    <a:pt x="411427" y="819630"/>
                    <a:pt x="507650" y="819630"/>
                  </a:cubicBezTo>
                  <a:cubicBezTo>
                    <a:pt x="604323" y="819630"/>
                    <a:pt x="666817" y="884375"/>
                    <a:pt x="666817" y="983294"/>
                  </a:cubicBezTo>
                  <a:cubicBezTo>
                    <a:pt x="666817" y="1081762"/>
                    <a:pt x="604323" y="1147858"/>
                    <a:pt x="507650" y="1147858"/>
                  </a:cubicBezTo>
                  <a:cubicBezTo>
                    <a:pt x="411427" y="1147858"/>
                    <a:pt x="348933" y="1081762"/>
                    <a:pt x="348933" y="983294"/>
                  </a:cubicBezTo>
                  <a:close/>
                  <a:moveTo>
                    <a:pt x="593978" y="983294"/>
                  </a:moveTo>
                  <a:cubicBezTo>
                    <a:pt x="593978" y="918549"/>
                    <a:pt x="560255" y="878078"/>
                    <a:pt x="507650" y="878078"/>
                  </a:cubicBezTo>
                  <a:cubicBezTo>
                    <a:pt x="455495" y="878078"/>
                    <a:pt x="422222" y="918549"/>
                    <a:pt x="422222" y="983294"/>
                  </a:cubicBezTo>
                  <a:cubicBezTo>
                    <a:pt x="422222" y="1047589"/>
                    <a:pt x="455495" y="1088955"/>
                    <a:pt x="507650" y="1088955"/>
                  </a:cubicBezTo>
                  <a:cubicBezTo>
                    <a:pt x="560255" y="1088955"/>
                    <a:pt x="593978" y="1047589"/>
                    <a:pt x="593978" y="983294"/>
                  </a:cubicBezTo>
                  <a:close/>
                  <a:moveTo>
                    <a:pt x="867822" y="824572"/>
                  </a:moveTo>
                  <a:cubicBezTo>
                    <a:pt x="942461" y="824572"/>
                    <a:pt x="984728" y="864593"/>
                    <a:pt x="984728" y="928888"/>
                  </a:cubicBezTo>
                  <a:cubicBezTo>
                    <a:pt x="984728" y="992288"/>
                    <a:pt x="942461" y="1034549"/>
                    <a:pt x="867372" y="1034549"/>
                  </a:cubicBezTo>
                  <a:lnTo>
                    <a:pt x="785540" y="1034549"/>
                  </a:lnTo>
                  <a:lnTo>
                    <a:pt x="785540" y="1142911"/>
                  </a:lnTo>
                  <a:lnTo>
                    <a:pt x="714503" y="1142911"/>
                  </a:lnTo>
                  <a:lnTo>
                    <a:pt x="714503" y="824572"/>
                  </a:lnTo>
                  <a:lnTo>
                    <a:pt x="867822" y="824572"/>
                  </a:lnTo>
                  <a:close/>
                  <a:moveTo>
                    <a:pt x="855232" y="977446"/>
                  </a:moveTo>
                  <a:cubicBezTo>
                    <a:pt x="894353" y="977446"/>
                    <a:pt x="911890" y="958114"/>
                    <a:pt x="911890" y="929338"/>
                  </a:cubicBezTo>
                  <a:cubicBezTo>
                    <a:pt x="911890" y="900562"/>
                    <a:pt x="894353" y="882124"/>
                    <a:pt x="855232" y="882124"/>
                  </a:cubicBezTo>
                  <a:lnTo>
                    <a:pt x="785540" y="882124"/>
                  </a:lnTo>
                  <a:lnTo>
                    <a:pt x="785540" y="977446"/>
                  </a:lnTo>
                  <a:lnTo>
                    <a:pt x="855232" y="977446"/>
                  </a:lnTo>
                  <a:close/>
                  <a:moveTo>
                    <a:pt x="1027906" y="1142911"/>
                  </a:moveTo>
                  <a:lnTo>
                    <a:pt x="1027906" y="824572"/>
                  </a:lnTo>
                  <a:lnTo>
                    <a:pt x="1267554" y="824572"/>
                  </a:lnTo>
                  <a:lnTo>
                    <a:pt x="1267554" y="883475"/>
                  </a:lnTo>
                  <a:lnTo>
                    <a:pt x="1098944" y="883475"/>
                  </a:lnTo>
                  <a:lnTo>
                    <a:pt x="1098944" y="952717"/>
                  </a:lnTo>
                  <a:lnTo>
                    <a:pt x="1248672" y="952717"/>
                  </a:lnTo>
                  <a:lnTo>
                    <a:pt x="1248672" y="1010269"/>
                  </a:lnTo>
                  <a:lnTo>
                    <a:pt x="1098944" y="1010269"/>
                  </a:lnTo>
                  <a:lnTo>
                    <a:pt x="1098944" y="1084008"/>
                  </a:lnTo>
                  <a:lnTo>
                    <a:pt x="1268455" y="1084008"/>
                  </a:lnTo>
                  <a:lnTo>
                    <a:pt x="1268455" y="1142911"/>
                  </a:lnTo>
                  <a:lnTo>
                    <a:pt x="1027906" y="1142911"/>
                  </a:lnTo>
                  <a:close/>
                  <a:moveTo>
                    <a:pt x="1551287" y="824572"/>
                  </a:moveTo>
                  <a:lnTo>
                    <a:pt x="1619183" y="824572"/>
                  </a:lnTo>
                  <a:lnTo>
                    <a:pt x="1619183" y="1142911"/>
                  </a:lnTo>
                  <a:lnTo>
                    <a:pt x="1535551" y="1142911"/>
                  </a:lnTo>
                  <a:lnTo>
                    <a:pt x="1395716" y="920794"/>
                  </a:lnTo>
                  <a:lnTo>
                    <a:pt x="1395716" y="1142911"/>
                  </a:lnTo>
                  <a:lnTo>
                    <a:pt x="1328275" y="1142911"/>
                  </a:lnTo>
                  <a:lnTo>
                    <a:pt x="1328275" y="824572"/>
                  </a:lnTo>
                  <a:lnTo>
                    <a:pt x="1411902" y="824572"/>
                  </a:lnTo>
                  <a:lnTo>
                    <a:pt x="1551287" y="1046244"/>
                  </a:lnTo>
                  <a:lnTo>
                    <a:pt x="1551287" y="824572"/>
                  </a:lnTo>
                  <a:close/>
                  <a:moveTo>
                    <a:pt x="1691149" y="1142911"/>
                  </a:moveTo>
                  <a:lnTo>
                    <a:pt x="1691149" y="824572"/>
                  </a:lnTo>
                  <a:lnTo>
                    <a:pt x="1762186" y="824572"/>
                  </a:lnTo>
                  <a:lnTo>
                    <a:pt x="1762186" y="950021"/>
                  </a:lnTo>
                  <a:lnTo>
                    <a:pt x="1901120" y="950021"/>
                  </a:lnTo>
                  <a:lnTo>
                    <a:pt x="1901120" y="824572"/>
                  </a:lnTo>
                  <a:lnTo>
                    <a:pt x="1972163" y="824572"/>
                  </a:lnTo>
                  <a:lnTo>
                    <a:pt x="1972163" y="1142911"/>
                  </a:lnTo>
                  <a:lnTo>
                    <a:pt x="1901120" y="1142911"/>
                  </a:lnTo>
                  <a:lnTo>
                    <a:pt x="1901120" y="1010269"/>
                  </a:lnTo>
                  <a:lnTo>
                    <a:pt x="1762186" y="1010269"/>
                  </a:lnTo>
                  <a:lnTo>
                    <a:pt x="1762186" y="1142911"/>
                  </a:lnTo>
                  <a:lnTo>
                    <a:pt x="1691149" y="1142911"/>
                  </a:lnTo>
                  <a:close/>
                  <a:moveTo>
                    <a:pt x="2262193" y="1142911"/>
                  </a:moveTo>
                  <a:lnTo>
                    <a:pt x="2234762" y="1065126"/>
                  </a:lnTo>
                  <a:lnTo>
                    <a:pt x="2108418" y="1065126"/>
                  </a:lnTo>
                  <a:lnTo>
                    <a:pt x="2080092" y="1142911"/>
                  </a:lnTo>
                  <a:lnTo>
                    <a:pt x="2007698" y="1142911"/>
                  </a:lnTo>
                  <a:lnTo>
                    <a:pt x="2130452" y="824572"/>
                  </a:lnTo>
                  <a:lnTo>
                    <a:pt x="2216780" y="824572"/>
                  </a:lnTo>
                  <a:lnTo>
                    <a:pt x="2339528" y="1142911"/>
                  </a:lnTo>
                  <a:lnTo>
                    <a:pt x="2262193" y="1142911"/>
                  </a:lnTo>
                  <a:close/>
                  <a:moveTo>
                    <a:pt x="2128201" y="1010719"/>
                  </a:moveTo>
                  <a:lnTo>
                    <a:pt x="2215880" y="1010719"/>
                  </a:lnTo>
                  <a:lnTo>
                    <a:pt x="2172713" y="888422"/>
                  </a:lnTo>
                  <a:lnTo>
                    <a:pt x="2128201" y="1010719"/>
                  </a:lnTo>
                  <a:close/>
                  <a:moveTo>
                    <a:pt x="2491964" y="974751"/>
                  </a:moveTo>
                  <a:lnTo>
                    <a:pt x="2652932" y="974751"/>
                  </a:lnTo>
                  <a:lnTo>
                    <a:pt x="2652932" y="1142911"/>
                  </a:lnTo>
                  <a:lnTo>
                    <a:pt x="2602572" y="1142911"/>
                  </a:lnTo>
                  <a:lnTo>
                    <a:pt x="2602572" y="1097498"/>
                  </a:lnTo>
                  <a:cubicBezTo>
                    <a:pt x="2581444" y="1133467"/>
                    <a:pt x="2542774" y="1148308"/>
                    <a:pt x="2499162" y="1148308"/>
                  </a:cubicBezTo>
                  <a:cubicBezTo>
                    <a:pt x="2406536" y="1148308"/>
                    <a:pt x="2350784" y="1081312"/>
                    <a:pt x="2350784" y="983744"/>
                  </a:cubicBezTo>
                  <a:cubicBezTo>
                    <a:pt x="2350784" y="884375"/>
                    <a:pt x="2411032" y="819180"/>
                    <a:pt x="2508600" y="819180"/>
                  </a:cubicBezTo>
                  <a:cubicBezTo>
                    <a:pt x="2589087" y="819180"/>
                    <a:pt x="2640792" y="862792"/>
                    <a:pt x="2652481" y="929788"/>
                  </a:cubicBezTo>
                  <a:lnTo>
                    <a:pt x="2579193" y="940577"/>
                  </a:lnTo>
                  <a:cubicBezTo>
                    <a:pt x="2571550" y="903708"/>
                    <a:pt x="2549516" y="877633"/>
                    <a:pt x="2508600" y="877633"/>
                  </a:cubicBezTo>
                  <a:cubicBezTo>
                    <a:pt x="2455995" y="877633"/>
                    <a:pt x="2424073" y="920344"/>
                    <a:pt x="2424073" y="983744"/>
                  </a:cubicBezTo>
                  <a:cubicBezTo>
                    <a:pt x="2424073" y="1046244"/>
                    <a:pt x="2454194" y="1089405"/>
                    <a:pt x="2509501" y="1089405"/>
                  </a:cubicBezTo>
                  <a:cubicBezTo>
                    <a:pt x="2548621" y="1089405"/>
                    <a:pt x="2580544" y="1068722"/>
                    <a:pt x="2589982" y="1027806"/>
                  </a:cubicBezTo>
                  <a:lnTo>
                    <a:pt x="2491964" y="1027806"/>
                  </a:lnTo>
                  <a:lnTo>
                    <a:pt x="2491964" y="974751"/>
                  </a:lnTo>
                  <a:close/>
                  <a:moveTo>
                    <a:pt x="2716798" y="1142911"/>
                  </a:moveTo>
                  <a:lnTo>
                    <a:pt x="2716798" y="824572"/>
                  </a:lnTo>
                  <a:lnTo>
                    <a:pt x="2956447" y="824572"/>
                  </a:lnTo>
                  <a:lnTo>
                    <a:pt x="2956447" y="883475"/>
                  </a:lnTo>
                  <a:lnTo>
                    <a:pt x="2787836" y="883475"/>
                  </a:lnTo>
                  <a:lnTo>
                    <a:pt x="2787836" y="952717"/>
                  </a:lnTo>
                  <a:lnTo>
                    <a:pt x="2937564" y="952717"/>
                  </a:lnTo>
                  <a:lnTo>
                    <a:pt x="2937564" y="1010269"/>
                  </a:lnTo>
                  <a:lnTo>
                    <a:pt x="2787836" y="1010269"/>
                  </a:lnTo>
                  <a:lnTo>
                    <a:pt x="2787836" y="1084008"/>
                  </a:lnTo>
                  <a:lnTo>
                    <a:pt x="2957347" y="1084008"/>
                  </a:lnTo>
                  <a:lnTo>
                    <a:pt x="2957347" y="1142911"/>
                  </a:lnTo>
                  <a:lnTo>
                    <a:pt x="2716798" y="1142911"/>
                  </a:lnTo>
                  <a:close/>
                  <a:moveTo>
                    <a:pt x="3240179" y="824572"/>
                  </a:moveTo>
                  <a:lnTo>
                    <a:pt x="3308076" y="824572"/>
                  </a:lnTo>
                  <a:lnTo>
                    <a:pt x="3308076" y="1142911"/>
                  </a:lnTo>
                  <a:lnTo>
                    <a:pt x="3224443" y="1142911"/>
                  </a:lnTo>
                  <a:lnTo>
                    <a:pt x="3084608" y="920794"/>
                  </a:lnTo>
                  <a:lnTo>
                    <a:pt x="3084608" y="1142911"/>
                  </a:lnTo>
                  <a:lnTo>
                    <a:pt x="3017167" y="1142911"/>
                  </a:lnTo>
                  <a:lnTo>
                    <a:pt x="3017167" y="824572"/>
                  </a:lnTo>
                  <a:lnTo>
                    <a:pt x="3100795" y="824572"/>
                  </a:lnTo>
                  <a:lnTo>
                    <a:pt x="3240179" y="1046244"/>
                  </a:lnTo>
                  <a:lnTo>
                    <a:pt x="3240179" y="824572"/>
                  </a:lnTo>
                  <a:close/>
                </a:path>
              </a:pathLst>
            </a:custGeom>
            <a:grpFill/>
            <a:ln w="5692" cap="flat">
              <a:noFill/>
              <a:prstDash val="solid"/>
              <a:miter/>
            </a:ln>
          </p:spPr>
          <p:txBody>
            <a:bodyPr rtlCol="0" anchor="ctr"/>
            <a:lstStyle/>
            <a:p>
              <a:endParaRPr lang="en-GB"/>
            </a:p>
          </p:txBody>
        </p:sp>
      </p:grpSp>
    </p:spTree>
    <p:extLst>
      <p:ext uri="{BB962C8B-B14F-4D97-AF65-F5344CB8AC3E}">
        <p14:creationId xmlns:p14="http://schemas.microsoft.com/office/powerpoint/2010/main" val="25067583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B92F6C-EF5F-5492-479D-16B0A560B87E}"/>
              </a:ext>
            </a:extLst>
          </p:cNvPr>
          <p:cNvSpPr>
            <a:spLocks noGrp="1"/>
          </p:cNvSpPr>
          <p:nvPr>
            <p:ph type="title"/>
          </p:nvPr>
        </p:nvSpPr>
        <p:spPr/>
        <p:txBody>
          <a:bodyPr/>
          <a:lstStyle/>
          <a:p>
            <a:r>
              <a:rPr lang="da-DK"/>
              <a:t>Klik for at redigere titeltypografien i masteren</a:t>
            </a:r>
          </a:p>
        </p:txBody>
      </p:sp>
      <p:sp>
        <p:nvSpPr>
          <p:cNvPr id="6" name="Pladsholder til dato 5">
            <a:extLst>
              <a:ext uri="{FF2B5EF4-FFF2-40B4-BE49-F238E27FC236}">
                <a16:creationId xmlns:a16="http://schemas.microsoft.com/office/drawing/2014/main" id="{06E11984-E6CC-1F3A-A0C2-8B30429250A3}"/>
              </a:ext>
            </a:extLst>
          </p:cNvPr>
          <p:cNvSpPr>
            <a:spLocks noGrp="1"/>
          </p:cNvSpPr>
          <p:nvPr>
            <p:ph type="dt" sz="half" idx="10"/>
          </p:nvPr>
        </p:nvSpPr>
        <p:spPr/>
        <p:txBody>
          <a:bodyPr/>
          <a:lstStyle/>
          <a:p>
            <a:fld id="{60FFE180-342D-4DE8-9542-1E50D72122CD}" type="datetime5">
              <a:rPr lang="da-DK" smtClean="0"/>
              <a:t>november 2025</a:t>
            </a:fld>
            <a:endParaRPr lang="da-DK" dirty="0"/>
          </a:p>
        </p:txBody>
      </p:sp>
      <p:sp>
        <p:nvSpPr>
          <p:cNvPr id="7" name="Pladsholder til sidefod 6">
            <a:extLst>
              <a:ext uri="{FF2B5EF4-FFF2-40B4-BE49-F238E27FC236}">
                <a16:creationId xmlns:a16="http://schemas.microsoft.com/office/drawing/2014/main" id="{99D79700-9656-A106-1BE8-F03493DB00A8}"/>
              </a:ext>
            </a:extLst>
          </p:cNvPr>
          <p:cNvSpPr>
            <a:spLocks noGrp="1"/>
          </p:cNvSpPr>
          <p:nvPr>
            <p:ph type="ftr" sz="quarter" idx="11"/>
          </p:nvPr>
        </p:nvSpPr>
        <p:spPr/>
        <p:txBody>
          <a:bodyPr/>
          <a:lstStyle/>
          <a:p>
            <a:r>
              <a:rPr lang="da-DK"/>
              <a:t>PRÆSENTATIONENS TITEL</a:t>
            </a:r>
            <a:endParaRPr lang="da-DK" dirty="0"/>
          </a:p>
        </p:txBody>
      </p:sp>
      <p:sp>
        <p:nvSpPr>
          <p:cNvPr id="8" name="Pladsholder til slidenummer 7">
            <a:extLst>
              <a:ext uri="{FF2B5EF4-FFF2-40B4-BE49-F238E27FC236}">
                <a16:creationId xmlns:a16="http://schemas.microsoft.com/office/drawing/2014/main" id="{0A5CB857-2D07-23F3-2FF7-E07DE1C82D85}"/>
              </a:ext>
            </a:extLst>
          </p:cNvPr>
          <p:cNvSpPr>
            <a:spLocks noGrp="1"/>
          </p:cNvSpPr>
          <p:nvPr>
            <p:ph type="sldNum" sz="quarter" idx="12"/>
          </p:nvPr>
        </p:nvSpPr>
        <p:spPr/>
        <p:txBody>
          <a:bodyPr/>
          <a:lstStyle/>
          <a:p>
            <a:fld id="{F4781EAC-78B3-44ED-85DE-5B6C0B0E8165}" type="slidenum">
              <a:rPr lang="da-DK" smtClean="0"/>
              <a:pPr/>
              <a:t>‹nr.›</a:t>
            </a:fld>
            <a:endParaRPr lang="da-DK"/>
          </a:p>
        </p:txBody>
      </p:sp>
    </p:spTree>
    <p:extLst>
      <p:ext uri="{BB962C8B-B14F-4D97-AF65-F5344CB8AC3E}">
        <p14:creationId xmlns:p14="http://schemas.microsoft.com/office/powerpoint/2010/main" val="2137591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Pladsholder til dato 4">
            <a:extLst>
              <a:ext uri="{FF2B5EF4-FFF2-40B4-BE49-F238E27FC236}">
                <a16:creationId xmlns:a16="http://schemas.microsoft.com/office/drawing/2014/main" id="{4647254B-B797-2257-C201-12DD132BD9E9}"/>
              </a:ext>
            </a:extLst>
          </p:cNvPr>
          <p:cNvSpPr>
            <a:spLocks noGrp="1"/>
          </p:cNvSpPr>
          <p:nvPr>
            <p:ph type="dt" sz="half" idx="10"/>
          </p:nvPr>
        </p:nvSpPr>
        <p:spPr/>
        <p:txBody>
          <a:bodyPr/>
          <a:lstStyle/>
          <a:p>
            <a:fld id="{60FFE180-342D-4DE8-9542-1E50D72122CD}" type="datetime5">
              <a:rPr lang="da-DK" smtClean="0"/>
              <a:t>november 2025</a:t>
            </a:fld>
            <a:endParaRPr lang="da-DK" dirty="0"/>
          </a:p>
        </p:txBody>
      </p:sp>
      <p:sp>
        <p:nvSpPr>
          <p:cNvPr id="6" name="Pladsholder til sidefod 5">
            <a:extLst>
              <a:ext uri="{FF2B5EF4-FFF2-40B4-BE49-F238E27FC236}">
                <a16:creationId xmlns:a16="http://schemas.microsoft.com/office/drawing/2014/main" id="{E302FAE1-CB62-5E74-A55B-4476E7726095}"/>
              </a:ext>
            </a:extLst>
          </p:cNvPr>
          <p:cNvSpPr>
            <a:spLocks noGrp="1"/>
          </p:cNvSpPr>
          <p:nvPr>
            <p:ph type="ftr" sz="quarter" idx="11"/>
          </p:nvPr>
        </p:nvSpPr>
        <p:spPr/>
        <p:txBody>
          <a:bodyPr/>
          <a:lstStyle/>
          <a:p>
            <a:r>
              <a:rPr lang="da-DK"/>
              <a:t>PRÆSENTATIONENS TITEL</a:t>
            </a:r>
            <a:endParaRPr lang="da-DK" dirty="0"/>
          </a:p>
        </p:txBody>
      </p:sp>
      <p:sp>
        <p:nvSpPr>
          <p:cNvPr id="7" name="Pladsholder til slidenummer 6">
            <a:extLst>
              <a:ext uri="{FF2B5EF4-FFF2-40B4-BE49-F238E27FC236}">
                <a16:creationId xmlns:a16="http://schemas.microsoft.com/office/drawing/2014/main" id="{84B50CCD-ECBC-CE8E-6FAB-935EEE3BDAAC}"/>
              </a:ext>
            </a:extLst>
          </p:cNvPr>
          <p:cNvSpPr>
            <a:spLocks noGrp="1"/>
          </p:cNvSpPr>
          <p:nvPr>
            <p:ph type="sldNum" sz="quarter" idx="12"/>
          </p:nvPr>
        </p:nvSpPr>
        <p:spPr/>
        <p:txBody>
          <a:bodyPr/>
          <a:lstStyle/>
          <a:p>
            <a:fld id="{F4781EAC-78B3-44ED-85DE-5B6C0B0E8165}" type="slidenum">
              <a:rPr lang="da-DK" smtClean="0"/>
              <a:pPr/>
              <a:t>‹nr.›</a:t>
            </a:fld>
            <a:endParaRPr lang="da-DK"/>
          </a:p>
        </p:txBody>
      </p:sp>
    </p:spTree>
    <p:extLst>
      <p:ext uri="{BB962C8B-B14F-4D97-AF65-F5344CB8AC3E}">
        <p14:creationId xmlns:p14="http://schemas.microsoft.com/office/powerpoint/2010/main" val="3636575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F63EA-3440-E38D-401B-7719BBBFA71A}"/>
              </a:ext>
            </a:extLst>
          </p:cNvPr>
          <p:cNvSpPr>
            <a:spLocks noGrp="1"/>
          </p:cNvSpPr>
          <p:nvPr>
            <p:ph type="title"/>
          </p:nvPr>
        </p:nvSpPr>
        <p:spPr>
          <a:xfrm>
            <a:off x="270000" y="254834"/>
            <a:ext cx="11668000" cy="1325563"/>
          </a:xfrm>
        </p:spPr>
        <p:txBody>
          <a:bodyPr anchor="t" anchorCtr="0"/>
          <a:lstStyle>
            <a:lvl1pPr>
              <a:defRPr sz="6000"/>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C134FECE-57B0-01BD-3D7C-953F84D27AAC}"/>
              </a:ext>
            </a:extLst>
          </p:cNvPr>
          <p:cNvSpPr>
            <a:spLocks noGrp="1"/>
          </p:cNvSpPr>
          <p:nvPr>
            <p:ph idx="1"/>
          </p:nvPr>
        </p:nvSpPr>
        <p:spPr>
          <a:xfrm>
            <a:off x="3238499" y="2292669"/>
            <a:ext cx="8699501" cy="3926822"/>
          </a:xfrm>
        </p:spPr>
        <p:txBody>
          <a:bodyPr/>
          <a:lstStyle>
            <a:lvl1pPr marL="457200" indent="-457200">
              <a:buFont typeface="+mj-lt"/>
              <a:buAutoNum type="arabicPeriod"/>
              <a:defRPr b="1"/>
            </a:lvl1pPr>
            <a:lvl2pPr marL="800100" indent="-342900">
              <a:buFont typeface="+mj-lt"/>
              <a:buAutoNum type="arabicPeriod"/>
              <a:defRPr b="1"/>
            </a:lvl2pPr>
            <a:lvl3pPr marL="1257300" indent="-342900">
              <a:buFont typeface="+mj-lt"/>
              <a:buAutoNum type="arabicPeriod"/>
              <a:defRPr b="1"/>
            </a:lvl3pPr>
            <a:lvl4pPr marL="1714500" indent="-342900">
              <a:buFont typeface="+mj-lt"/>
              <a:buAutoNum type="arabicPeriod"/>
              <a:defRPr b="1"/>
            </a:lvl4pPr>
            <a:lvl5pPr marL="2171700" indent="-342900">
              <a:buFont typeface="+mj-lt"/>
              <a:buAutoNum type="arabicPeriod"/>
              <a:defRPr b="1"/>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dato 6">
            <a:extLst>
              <a:ext uri="{FF2B5EF4-FFF2-40B4-BE49-F238E27FC236}">
                <a16:creationId xmlns:a16="http://schemas.microsoft.com/office/drawing/2014/main" id="{68601E12-F251-D4BF-E62F-0F7962F85B6E}"/>
              </a:ext>
            </a:extLst>
          </p:cNvPr>
          <p:cNvSpPr>
            <a:spLocks noGrp="1"/>
          </p:cNvSpPr>
          <p:nvPr>
            <p:ph type="dt" sz="half" idx="10"/>
          </p:nvPr>
        </p:nvSpPr>
        <p:spPr/>
        <p:txBody>
          <a:bodyPr/>
          <a:lstStyle/>
          <a:p>
            <a:fld id="{60FFE180-342D-4DE8-9542-1E50D72122CD}" type="datetime5">
              <a:rPr lang="da-DK" smtClean="0"/>
              <a:t>november 2025</a:t>
            </a:fld>
            <a:endParaRPr lang="da-DK" dirty="0"/>
          </a:p>
        </p:txBody>
      </p:sp>
      <p:sp>
        <p:nvSpPr>
          <p:cNvPr id="8" name="Pladsholder til sidefod 7">
            <a:extLst>
              <a:ext uri="{FF2B5EF4-FFF2-40B4-BE49-F238E27FC236}">
                <a16:creationId xmlns:a16="http://schemas.microsoft.com/office/drawing/2014/main" id="{BC859461-B272-5E1B-DD77-00A7AA397AD2}"/>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D02AF949-DA15-8769-FDCB-03CDD755871B}"/>
              </a:ext>
            </a:extLst>
          </p:cNvPr>
          <p:cNvSpPr>
            <a:spLocks noGrp="1"/>
          </p:cNvSpPr>
          <p:nvPr>
            <p:ph type="sldNum" sz="quarter" idx="12"/>
          </p:nvPr>
        </p:nvSpPr>
        <p:spPr/>
        <p:txBody>
          <a:bodyPr/>
          <a:lstStyle/>
          <a:p>
            <a:fld id="{F4781EAC-78B3-44ED-85DE-5B6C0B0E8165}" type="slidenum">
              <a:rPr lang="da-DK" smtClean="0"/>
              <a:pPr/>
              <a:t>‹nr.›</a:t>
            </a:fld>
            <a:endParaRPr lang="da-DK"/>
          </a:p>
        </p:txBody>
      </p:sp>
    </p:spTree>
    <p:extLst>
      <p:ext uri="{BB962C8B-B14F-4D97-AF65-F5344CB8AC3E}">
        <p14:creationId xmlns:p14="http://schemas.microsoft.com/office/powerpoint/2010/main" val="3506746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med ti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134FECE-57B0-01BD-3D7C-953F84D27AAC}"/>
              </a:ext>
            </a:extLst>
          </p:cNvPr>
          <p:cNvSpPr>
            <a:spLocks noGrp="1"/>
          </p:cNvSpPr>
          <p:nvPr>
            <p:ph idx="1"/>
          </p:nvPr>
        </p:nvSpPr>
        <p:spPr>
          <a:xfrm>
            <a:off x="3238499" y="2292669"/>
            <a:ext cx="8699501" cy="3926822"/>
          </a:xfrm>
        </p:spPr>
        <p:txBody>
          <a:bodyPr/>
          <a:lstStyle>
            <a:lvl1pPr marL="0" indent="0">
              <a:buFontTx/>
              <a:buNone/>
              <a:defRPr b="1"/>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dato 6">
            <a:extLst>
              <a:ext uri="{FF2B5EF4-FFF2-40B4-BE49-F238E27FC236}">
                <a16:creationId xmlns:a16="http://schemas.microsoft.com/office/drawing/2014/main" id="{68601E12-F251-D4BF-E62F-0F7962F85B6E}"/>
              </a:ext>
            </a:extLst>
          </p:cNvPr>
          <p:cNvSpPr>
            <a:spLocks noGrp="1"/>
          </p:cNvSpPr>
          <p:nvPr>
            <p:ph type="dt" sz="half" idx="10"/>
          </p:nvPr>
        </p:nvSpPr>
        <p:spPr/>
        <p:txBody>
          <a:bodyPr/>
          <a:lstStyle/>
          <a:p>
            <a:fld id="{60FFE180-342D-4DE8-9542-1E50D72122CD}" type="datetime5">
              <a:rPr lang="da-DK" smtClean="0"/>
              <a:t>november 2025</a:t>
            </a:fld>
            <a:endParaRPr lang="da-DK" dirty="0"/>
          </a:p>
        </p:txBody>
      </p:sp>
      <p:sp>
        <p:nvSpPr>
          <p:cNvPr id="8" name="Pladsholder til sidefod 7">
            <a:extLst>
              <a:ext uri="{FF2B5EF4-FFF2-40B4-BE49-F238E27FC236}">
                <a16:creationId xmlns:a16="http://schemas.microsoft.com/office/drawing/2014/main" id="{BC859461-B272-5E1B-DD77-00A7AA397AD2}"/>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D02AF949-DA15-8769-FDCB-03CDD755871B}"/>
              </a:ext>
            </a:extLst>
          </p:cNvPr>
          <p:cNvSpPr>
            <a:spLocks noGrp="1"/>
          </p:cNvSpPr>
          <p:nvPr>
            <p:ph type="sldNum" sz="quarter" idx="12"/>
          </p:nvPr>
        </p:nvSpPr>
        <p:spPr/>
        <p:txBody>
          <a:bodyPr/>
          <a:lstStyle/>
          <a:p>
            <a:fld id="{F4781EAC-78B3-44ED-85DE-5B6C0B0E8165}" type="slidenum">
              <a:rPr lang="da-DK" smtClean="0"/>
              <a:pPr/>
              <a:t>‹nr.›</a:t>
            </a:fld>
            <a:endParaRPr lang="da-DK"/>
          </a:p>
        </p:txBody>
      </p:sp>
      <p:sp>
        <p:nvSpPr>
          <p:cNvPr id="11" name="Pladsholder til tekst 10">
            <a:extLst>
              <a:ext uri="{FF2B5EF4-FFF2-40B4-BE49-F238E27FC236}">
                <a16:creationId xmlns:a16="http://schemas.microsoft.com/office/drawing/2014/main" id="{97024F92-C114-60F1-07E5-598210AAFA44}"/>
              </a:ext>
            </a:extLst>
          </p:cNvPr>
          <p:cNvSpPr>
            <a:spLocks noGrp="1"/>
          </p:cNvSpPr>
          <p:nvPr>
            <p:ph type="body" sz="quarter" idx="13"/>
          </p:nvPr>
        </p:nvSpPr>
        <p:spPr>
          <a:xfrm>
            <a:off x="270000" y="2292669"/>
            <a:ext cx="2589741" cy="3926822"/>
          </a:xfrm>
        </p:spPr>
        <p:txBody>
          <a:bodyPr/>
          <a:lstStyle>
            <a:lvl1pPr marL="0" indent="0">
              <a:buFontTx/>
              <a:buNone/>
              <a:defRPr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dirty="0"/>
              <a:t>Klik for at redigere teksttypografierne i masteren</a:t>
            </a:r>
          </a:p>
        </p:txBody>
      </p:sp>
      <p:sp>
        <p:nvSpPr>
          <p:cNvPr id="4" name="Titel 1">
            <a:extLst>
              <a:ext uri="{FF2B5EF4-FFF2-40B4-BE49-F238E27FC236}">
                <a16:creationId xmlns:a16="http://schemas.microsoft.com/office/drawing/2014/main" id="{5C766C30-CA2A-EFB2-218C-79D68BB9DAE5}"/>
              </a:ext>
            </a:extLst>
          </p:cNvPr>
          <p:cNvSpPr>
            <a:spLocks noGrp="1"/>
          </p:cNvSpPr>
          <p:nvPr>
            <p:ph type="title"/>
          </p:nvPr>
        </p:nvSpPr>
        <p:spPr>
          <a:xfrm>
            <a:off x="270000" y="254834"/>
            <a:ext cx="11668000" cy="1325563"/>
          </a:xfrm>
        </p:spPr>
        <p:txBody>
          <a:bodyPr anchor="t" anchorCtr="0"/>
          <a:lstStyle>
            <a:lvl1pPr>
              <a:defRPr sz="6000"/>
            </a:lvl1pPr>
          </a:lstStyle>
          <a:p>
            <a:r>
              <a:rPr lang="da-DK" dirty="0"/>
              <a:t>Klik for at redigere titeltypografien i masteren</a:t>
            </a:r>
          </a:p>
        </p:txBody>
      </p:sp>
    </p:spTree>
    <p:extLst>
      <p:ext uri="{BB962C8B-B14F-4D97-AF65-F5344CB8AC3E}">
        <p14:creationId xmlns:p14="http://schemas.microsoft.com/office/powerpoint/2010/main" val="2602656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fsnitsoverskrift A">
    <p:bg>
      <p:bgPr>
        <a:solidFill>
          <a:schemeClr val="accent2"/>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697C835B-A9E2-7099-53B1-58506F3199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87000" y="0"/>
            <a:ext cx="1905000" cy="6858000"/>
          </a:xfrm>
          <a:prstGeom prst="rect">
            <a:avLst/>
          </a:prstGeom>
        </p:spPr>
      </p:pic>
      <p:sp>
        <p:nvSpPr>
          <p:cNvPr id="2" name="Titel 1">
            <a:extLst>
              <a:ext uri="{FF2B5EF4-FFF2-40B4-BE49-F238E27FC236}">
                <a16:creationId xmlns:a16="http://schemas.microsoft.com/office/drawing/2014/main" id="{84D6F2F7-8FD4-04EB-E48F-F2BACAA50718}"/>
              </a:ext>
            </a:extLst>
          </p:cNvPr>
          <p:cNvSpPr>
            <a:spLocks noGrp="1"/>
          </p:cNvSpPr>
          <p:nvPr>
            <p:ph type="title"/>
          </p:nvPr>
        </p:nvSpPr>
        <p:spPr>
          <a:xfrm>
            <a:off x="270000" y="2281238"/>
            <a:ext cx="8108951" cy="3905250"/>
          </a:xfrm>
        </p:spPr>
        <p:txBody>
          <a:bodyPr anchor="t" anchorCtr="0"/>
          <a:lstStyle>
            <a:lvl1pPr>
              <a:defRPr sz="7500" cap="all" baseline="0">
                <a:solidFill>
                  <a:schemeClr val="bg2"/>
                </a:solidFill>
              </a:defRPr>
            </a:lvl1pPr>
          </a:lstStyle>
          <a:p>
            <a:r>
              <a:rPr lang="da-DK" dirty="0"/>
              <a:t>Klik for at redigere titeltypografien i masteren</a:t>
            </a:r>
          </a:p>
        </p:txBody>
      </p:sp>
      <p:sp>
        <p:nvSpPr>
          <p:cNvPr id="7" name="Pladsholder til dato 6">
            <a:extLst>
              <a:ext uri="{FF2B5EF4-FFF2-40B4-BE49-F238E27FC236}">
                <a16:creationId xmlns:a16="http://schemas.microsoft.com/office/drawing/2014/main" id="{3AA1A700-6F7A-B9E0-7EFD-98BA57D1EC49}"/>
              </a:ext>
            </a:extLst>
          </p:cNvPr>
          <p:cNvSpPr>
            <a:spLocks noGrp="1"/>
          </p:cNvSpPr>
          <p:nvPr>
            <p:ph type="dt" sz="half" idx="10"/>
          </p:nvPr>
        </p:nvSpPr>
        <p:spPr/>
        <p:txBody>
          <a:bodyPr/>
          <a:lstStyle>
            <a:lvl1pPr>
              <a:defRPr>
                <a:solidFill>
                  <a:schemeClr val="tx2"/>
                </a:solidFill>
              </a:defRPr>
            </a:lvl1pPr>
          </a:lstStyle>
          <a:p>
            <a:fld id="{60FFE180-342D-4DE8-9542-1E50D72122CD}" type="datetime5">
              <a:rPr lang="da-DK" smtClean="0"/>
              <a:pPr/>
              <a:t>november 2025</a:t>
            </a:fld>
            <a:endParaRPr lang="da-DK" dirty="0"/>
          </a:p>
        </p:txBody>
      </p:sp>
      <p:sp>
        <p:nvSpPr>
          <p:cNvPr id="8" name="Pladsholder til sidefod 7">
            <a:extLst>
              <a:ext uri="{FF2B5EF4-FFF2-40B4-BE49-F238E27FC236}">
                <a16:creationId xmlns:a16="http://schemas.microsoft.com/office/drawing/2014/main" id="{EC62E676-D2AF-062E-EE94-EAB31D93B139}"/>
              </a:ext>
            </a:extLst>
          </p:cNvPr>
          <p:cNvSpPr>
            <a:spLocks noGrp="1"/>
          </p:cNvSpPr>
          <p:nvPr>
            <p:ph type="ftr" sz="quarter" idx="11"/>
          </p:nvPr>
        </p:nvSpPr>
        <p:spPr/>
        <p:txBody>
          <a:bodyPr/>
          <a:lstStyle>
            <a:lvl1pPr>
              <a:defRPr>
                <a:solidFill>
                  <a:schemeClr val="tx2"/>
                </a:solidFill>
              </a:defRPr>
            </a:lvl1p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A3103C27-C7BA-15A2-6C5E-70BD78275622}"/>
              </a:ext>
            </a:extLst>
          </p:cNvPr>
          <p:cNvSpPr>
            <a:spLocks noGrp="1"/>
          </p:cNvSpPr>
          <p:nvPr>
            <p:ph type="sldNum" sz="quarter" idx="12"/>
          </p:nvPr>
        </p:nvSpPr>
        <p:spPr/>
        <p:txBody>
          <a:bodyPr/>
          <a:lstStyle>
            <a:lvl1pPr>
              <a:defRPr>
                <a:solidFill>
                  <a:schemeClr val="accent1"/>
                </a:solidFill>
              </a:defRPr>
            </a:lvl1pPr>
          </a:lstStyle>
          <a:p>
            <a:fld id="{F4781EAC-78B3-44ED-85DE-5B6C0B0E8165}" type="slidenum">
              <a:rPr lang="da-DK" smtClean="0"/>
              <a:pPr/>
              <a:t>‹nr.›</a:t>
            </a:fld>
            <a:endParaRPr lang="da-DK"/>
          </a:p>
        </p:txBody>
      </p:sp>
      <p:pic>
        <p:nvPicPr>
          <p:cNvPr id="11" name="Grafik 10">
            <a:extLst>
              <a:ext uri="{FF2B5EF4-FFF2-40B4-BE49-F238E27FC236}">
                <a16:creationId xmlns:a16="http://schemas.microsoft.com/office/drawing/2014/main" id="{5E98DA4E-5682-9F6D-AD19-F96978A8716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5590" y="6575423"/>
            <a:ext cx="144000" cy="54000"/>
          </a:xfrm>
          <a:prstGeom prst="rect">
            <a:avLst/>
          </a:prstGeom>
        </p:spPr>
      </p:pic>
    </p:spTree>
    <p:extLst>
      <p:ext uri="{BB962C8B-B14F-4D97-AF65-F5344CB8AC3E}">
        <p14:creationId xmlns:p14="http://schemas.microsoft.com/office/powerpoint/2010/main" val="1844672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fsnitsoverskrift B">
    <p:bg>
      <p:bgPr>
        <a:solidFill>
          <a:schemeClr val="bg1"/>
        </a:solidFill>
        <a:effectLst/>
      </p:bgPr>
    </p:bg>
    <p:spTree>
      <p:nvGrpSpPr>
        <p:cNvPr id="1" name=""/>
        <p:cNvGrpSpPr/>
        <p:nvPr/>
      </p:nvGrpSpPr>
      <p:grpSpPr>
        <a:xfrm>
          <a:off x="0" y="0"/>
          <a:ext cx="0" cy="0"/>
          <a:chOff x="0" y="0"/>
          <a:chExt cx="0" cy="0"/>
        </a:xfrm>
      </p:grpSpPr>
      <p:pic>
        <p:nvPicPr>
          <p:cNvPr id="8" name="Picture 7" descr="A black and white maze&#10;&#10;Description automatically generated">
            <a:extLst>
              <a:ext uri="{FF2B5EF4-FFF2-40B4-BE49-F238E27FC236}">
                <a16:creationId xmlns:a16="http://schemas.microsoft.com/office/drawing/2014/main" id="{B91C391C-32BD-236E-B4D1-8ADA4F0CF9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Date Placeholder 8">
            <a:extLst>
              <a:ext uri="{FF2B5EF4-FFF2-40B4-BE49-F238E27FC236}">
                <a16:creationId xmlns:a16="http://schemas.microsoft.com/office/drawing/2014/main" id="{81160E0B-35EE-B23F-C119-433A360E9678}"/>
              </a:ext>
            </a:extLst>
          </p:cNvPr>
          <p:cNvSpPr>
            <a:spLocks noGrp="1"/>
          </p:cNvSpPr>
          <p:nvPr>
            <p:ph type="dt" sz="half" idx="10"/>
          </p:nvPr>
        </p:nvSpPr>
        <p:spPr>
          <a:xfrm>
            <a:off x="-3600" y="6858000"/>
            <a:ext cx="3600" cy="3600"/>
          </a:xfrm>
        </p:spPr>
        <p:txBody>
          <a:bodyPr/>
          <a:lstStyle>
            <a:lvl1pPr>
              <a:defRPr sz="100"/>
            </a:lvl1pPr>
          </a:lstStyle>
          <a:p>
            <a:fld id="{60FFE180-342D-4DE8-9542-1E50D72122CD}" type="datetime5">
              <a:rPr lang="da-DK" smtClean="0"/>
              <a:pPr/>
              <a:t>november 2025</a:t>
            </a:fld>
            <a:endParaRPr lang="da-DK" dirty="0"/>
          </a:p>
        </p:txBody>
      </p:sp>
      <p:sp>
        <p:nvSpPr>
          <p:cNvPr id="13" name="Footer Placeholder 9">
            <a:extLst>
              <a:ext uri="{FF2B5EF4-FFF2-40B4-BE49-F238E27FC236}">
                <a16:creationId xmlns:a16="http://schemas.microsoft.com/office/drawing/2014/main" id="{C85A6D03-81F3-2CB6-DCFF-E9A32EA88F0E}"/>
              </a:ext>
            </a:extLst>
          </p:cNvPr>
          <p:cNvSpPr>
            <a:spLocks noGrp="1"/>
          </p:cNvSpPr>
          <p:nvPr>
            <p:ph type="ftr" sz="quarter" idx="11"/>
          </p:nvPr>
        </p:nvSpPr>
        <p:spPr>
          <a:xfrm>
            <a:off x="-3600" y="6858000"/>
            <a:ext cx="3600" cy="3600"/>
          </a:xfrm>
        </p:spPr>
        <p:txBody>
          <a:bodyPr/>
          <a:lstStyle>
            <a:lvl1pPr>
              <a:defRPr sz="100"/>
            </a:lvl1pPr>
          </a:lstStyle>
          <a:p>
            <a:r>
              <a:rPr lang="da-DK"/>
              <a:t>PRÆSENTATIONENS TITEL</a:t>
            </a:r>
            <a:endParaRPr lang="da-DK" dirty="0"/>
          </a:p>
        </p:txBody>
      </p:sp>
      <p:sp>
        <p:nvSpPr>
          <p:cNvPr id="14" name="Slide Number Placeholder 10">
            <a:extLst>
              <a:ext uri="{FF2B5EF4-FFF2-40B4-BE49-F238E27FC236}">
                <a16:creationId xmlns:a16="http://schemas.microsoft.com/office/drawing/2014/main" id="{08E134BC-24A2-5937-694B-16CB7FC0E463}"/>
              </a:ext>
            </a:extLst>
          </p:cNvPr>
          <p:cNvSpPr>
            <a:spLocks noGrp="1"/>
          </p:cNvSpPr>
          <p:nvPr>
            <p:ph type="sldNum" sz="quarter" idx="12"/>
          </p:nvPr>
        </p:nvSpPr>
        <p:spPr>
          <a:xfrm>
            <a:off x="-3600" y="6858000"/>
            <a:ext cx="3600" cy="3600"/>
          </a:xfrm>
        </p:spPr>
        <p:txBody>
          <a:bodyPr/>
          <a:lstStyle>
            <a:lvl1pPr>
              <a:defRPr sz="100"/>
            </a:lvl1pPr>
          </a:lstStyle>
          <a:p>
            <a:fld id="{F4781EAC-78B3-44ED-85DE-5B6C0B0E8165}" type="slidenum">
              <a:rPr lang="da-DK" smtClean="0"/>
              <a:pPr/>
              <a:t>‹nr.›</a:t>
            </a:fld>
            <a:endParaRPr lang="da-DK"/>
          </a:p>
        </p:txBody>
      </p:sp>
    </p:spTree>
    <p:extLst>
      <p:ext uri="{BB962C8B-B14F-4D97-AF65-F5344CB8AC3E}">
        <p14:creationId xmlns:p14="http://schemas.microsoft.com/office/powerpoint/2010/main" val="3337114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fsnitsoverskrift C">
    <p:bg>
      <p:bgPr>
        <a:solidFill>
          <a:schemeClr val="bg2"/>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213E2DAF-AC33-157D-9CC2-56AF956F4E6E}"/>
              </a:ext>
            </a:extLst>
          </p:cNvPr>
          <p:cNvSpPr>
            <a:spLocks noGrp="1"/>
          </p:cNvSpPr>
          <p:nvPr>
            <p:ph type="pic" sz="quarter" idx="13"/>
          </p:nvPr>
        </p:nvSpPr>
        <p:spPr>
          <a:xfrm>
            <a:off x="0" y="0"/>
            <a:ext cx="12192001" cy="6858000"/>
          </a:xfrm>
          <a:custGeom>
            <a:avLst/>
            <a:gdLst>
              <a:gd name="connsiteX0" fmla="*/ 1704441 w 12192001"/>
              <a:gd name="connsiteY0" fmla="*/ 1159564 h 6858000"/>
              <a:gd name="connsiteX1" fmla="*/ 1704441 w 12192001"/>
              <a:gd name="connsiteY1" fmla="*/ 1681107 h 6858000"/>
              <a:gd name="connsiteX2" fmla="*/ 1704441 w 12192001"/>
              <a:gd name="connsiteY2" fmla="*/ 1738242 h 6858000"/>
              <a:gd name="connsiteX3" fmla="*/ 1704441 w 12192001"/>
              <a:gd name="connsiteY3" fmla="*/ 4571998 h 6858000"/>
              <a:gd name="connsiteX4" fmla="*/ 2296972 w 12192001"/>
              <a:gd name="connsiteY4" fmla="*/ 4571998 h 6858000"/>
              <a:gd name="connsiteX5" fmla="*/ 2296972 w 12192001"/>
              <a:gd name="connsiteY5" fmla="*/ 1738242 h 6858000"/>
              <a:gd name="connsiteX6" fmla="*/ 2848545 w 12192001"/>
              <a:gd name="connsiteY6" fmla="*/ 1738242 h 6858000"/>
              <a:gd name="connsiteX7" fmla="*/ 2848545 w 12192001"/>
              <a:gd name="connsiteY7" fmla="*/ 1159564 h 6858000"/>
              <a:gd name="connsiteX8" fmla="*/ 2 w 12192001"/>
              <a:gd name="connsiteY8" fmla="*/ 0 h 6858000"/>
              <a:gd name="connsiteX9" fmla="*/ 12192001 w 12192001"/>
              <a:gd name="connsiteY9" fmla="*/ 0 h 6858000"/>
              <a:gd name="connsiteX10" fmla="*/ 12192001 w 12192001"/>
              <a:gd name="connsiteY10" fmla="*/ 6858000 h 6858000"/>
              <a:gd name="connsiteX11" fmla="*/ 4368800 w 12192001"/>
              <a:gd name="connsiteY11" fmla="*/ 6858000 h 6858000"/>
              <a:gd name="connsiteX12" fmla="*/ 2848546 w 12192001"/>
              <a:gd name="connsiteY12" fmla="*/ 6858000 h 6858000"/>
              <a:gd name="connsiteX13" fmla="*/ 2848546 w 12192001"/>
              <a:gd name="connsiteY13" fmla="*/ 6279322 h 6858000"/>
              <a:gd name="connsiteX14" fmla="*/ 0 w 12192001"/>
              <a:gd name="connsiteY14" fmla="*/ 6279322 h 6858000"/>
              <a:gd name="connsiteX15" fmla="*/ 0 w 12192001"/>
              <a:gd name="connsiteY15" fmla="*/ 5731562 h 6858000"/>
              <a:gd name="connsiteX16" fmla="*/ 2848546 w 12192001"/>
              <a:gd name="connsiteY16" fmla="*/ 5731562 h 6858000"/>
              <a:gd name="connsiteX17" fmla="*/ 2848546 w 12192001"/>
              <a:gd name="connsiteY17" fmla="*/ 5152884 h 6858000"/>
              <a:gd name="connsiteX18" fmla="*/ 0 w 12192001"/>
              <a:gd name="connsiteY18" fmla="*/ 5152884 h 6858000"/>
              <a:gd name="connsiteX19" fmla="*/ 0 w 12192001"/>
              <a:gd name="connsiteY19" fmla="*/ 1738242 h 6858000"/>
              <a:gd name="connsiteX20" fmla="*/ 551572 w 12192001"/>
              <a:gd name="connsiteY20" fmla="*/ 1738242 h 6858000"/>
              <a:gd name="connsiteX21" fmla="*/ 551572 w 12192001"/>
              <a:gd name="connsiteY21" fmla="*/ 4571998 h 6858000"/>
              <a:gd name="connsiteX22" fmla="*/ 1144103 w 12192001"/>
              <a:gd name="connsiteY22" fmla="*/ 4571998 h 6858000"/>
              <a:gd name="connsiteX23" fmla="*/ 1144103 w 12192001"/>
              <a:gd name="connsiteY23" fmla="*/ 1738242 h 6858000"/>
              <a:gd name="connsiteX24" fmla="*/ 1144103 w 12192001"/>
              <a:gd name="connsiteY24" fmla="*/ 1681107 h 6858000"/>
              <a:gd name="connsiteX25" fmla="*/ 1144103 w 12192001"/>
              <a:gd name="connsiteY25" fmla="*/ 1159564 h 6858000"/>
              <a:gd name="connsiteX26" fmla="*/ 0 w 12192001"/>
              <a:gd name="connsiteY26" fmla="*/ 1159564 h 6858000"/>
              <a:gd name="connsiteX27" fmla="*/ 0 w 12192001"/>
              <a:gd name="connsiteY27" fmla="*/ 631825 h 6858000"/>
              <a:gd name="connsiteX28" fmla="*/ 2 w 12192001"/>
              <a:gd name="connsiteY28" fmla="*/ 6318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2001" h="6858000">
                <a:moveTo>
                  <a:pt x="1704441" y="1159564"/>
                </a:moveTo>
                <a:lnTo>
                  <a:pt x="1704441" y="1681107"/>
                </a:lnTo>
                <a:lnTo>
                  <a:pt x="1704441" y="1738242"/>
                </a:lnTo>
                <a:lnTo>
                  <a:pt x="1704441" y="4571998"/>
                </a:lnTo>
                <a:lnTo>
                  <a:pt x="2296972" y="4571998"/>
                </a:lnTo>
                <a:lnTo>
                  <a:pt x="2296972" y="1738242"/>
                </a:lnTo>
                <a:lnTo>
                  <a:pt x="2848545" y="1738242"/>
                </a:lnTo>
                <a:lnTo>
                  <a:pt x="2848545" y="1159564"/>
                </a:lnTo>
                <a:close/>
                <a:moveTo>
                  <a:pt x="2" y="0"/>
                </a:moveTo>
                <a:lnTo>
                  <a:pt x="12192001" y="0"/>
                </a:lnTo>
                <a:lnTo>
                  <a:pt x="12192001" y="6858000"/>
                </a:lnTo>
                <a:lnTo>
                  <a:pt x="4368800" y="6858000"/>
                </a:lnTo>
                <a:lnTo>
                  <a:pt x="2848546" y="6858000"/>
                </a:lnTo>
                <a:lnTo>
                  <a:pt x="2848546" y="6279322"/>
                </a:lnTo>
                <a:lnTo>
                  <a:pt x="0" y="6279322"/>
                </a:lnTo>
                <a:lnTo>
                  <a:pt x="0" y="5731562"/>
                </a:lnTo>
                <a:lnTo>
                  <a:pt x="2848546" y="5731562"/>
                </a:lnTo>
                <a:lnTo>
                  <a:pt x="2848546" y="5152884"/>
                </a:lnTo>
                <a:lnTo>
                  <a:pt x="0" y="5152884"/>
                </a:lnTo>
                <a:lnTo>
                  <a:pt x="0" y="1738242"/>
                </a:lnTo>
                <a:lnTo>
                  <a:pt x="551572" y="1738242"/>
                </a:lnTo>
                <a:lnTo>
                  <a:pt x="551572" y="4571998"/>
                </a:lnTo>
                <a:lnTo>
                  <a:pt x="1144103" y="4571998"/>
                </a:lnTo>
                <a:lnTo>
                  <a:pt x="1144103" y="1738242"/>
                </a:lnTo>
                <a:lnTo>
                  <a:pt x="1144103" y="1681107"/>
                </a:lnTo>
                <a:lnTo>
                  <a:pt x="1144103" y="1159564"/>
                </a:lnTo>
                <a:lnTo>
                  <a:pt x="0" y="1159564"/>
                </a:lnTo>
                <a:lnTo>
                  <a:pt x="0" y="631825"/>
                </a:lnTo>
                <a:lnTo>
                  <a:pt x="2" y="631825"/>
                </a:lnTo>
                <a:close/>
              </a:path>
            </a:pathLst>
          </a:custGeom>
          <a:solidFill>
            <a:schemeClr val="accent6">
              <a:lumMod val="20000"/>
              <a:lumOff val="80000"/>
            </a:schemeClr>
          </a:solidFill>
        </p:spPr>
        <p:txBody>
          <a:bodyPr wrap="square">
            <a:noAutofit/>
          </a:bodyPr>
          <a:lstStyle>
            <a:lvl1pPr marL="0" indent="0" algn="ctr">
              <a:buFontTx/>
              <a:buNone/>
              <a:defRPr sz="1000"/>
            </a:lvl1pPr>
          </a:lstStyle>
          <a:p>
            <a:endParaRPr lang="da-DK"/>
          </a:p>
        </p:txBody>
      </p:sp>
      <p:sp>
        <p:nvSpPr>
          <p:cNvPr id="5" name="Date Placeholder 8">
            <a:extLst>
              <a:ext uri="{FF2B5EF4-FFF2-40B4-BE49-F238E27FC236}">
                <a16:creationId xmlns:a16="http://schemas.microsoft.com/office/drawing/2014/main" id="{CA7370B7-C30F-B3F1-41F2-68025E047B29}"/>
              </a:ext>
            </a:extLst>
          </p:cNvPr>
          <p:cNvSpPr>
            <a:spLocks noGrp="1"/>
          </p:cNvSpPr>
          <p:nvPr>
            <p:ph type="dt" sz="half" idx="10"/>
          </p:nvPr>
        </p:nvSpPr>
        <p:spPr>
          <a:xfrm>
            <a:off x="-3600" y="6858000"/>
            <a:ext cx="3600" cy="3600"/>
          </a:xfrm>
        </p:spPr>
        <p:txBody>
          <a:bodyPr/>
          <a:lstStyle>
            <a:lvl1pPr>
              <a:defRPr sz="100"/>
            </a:lvl1pPr>
          </a:lstStyle>
          <a:p>
            <a:fld id="{60FFE180-342D-4DE8-9542-1E50D72122CD}" type="datetime5">
              <a:rPr lang="da-DK" smtClean="0"/>
              <a:pPr/>
              <a:t>november 2025</a:t>
            </a:fld>
            <a:endParaRPr lang="da-DK" dirty="0"/>
          </a:p>
        </p:txBody>
      </p:sp>
      <p:sp>
        <p:nvSpPr>
          <p:cNvPr id="6" name="Footer Placeholder 9">
            <a:extLst>
              <a:ext uri="{FF2B5EF4-FFF2-40B4-BE49-F238E27FC236}">
                <a16:creationId xmlns:a16="http://schemas.microsoft.com/office/drawing/2014/main" id="{7B131F39-4E52-1800-9962-3C7CA0357064}"/>
              </a:ext>
            </a:extLst>
          </p:cNvPr>
          <p:cNvSpPr>
            <a:spLocks noGrp="1"/>
          </p:cNvSpPr>
          <p:nvPr>
            <p:ph type="ftr" sz="quarter" idx="11"/>
          </p:nvPr>
        </p:nvSpPr>
        <p:spPr>
          <a:xfrm>
            <a:off x="-3600" y="6858000"/>
            <a:ext cx="3600" cy="3600"/>
          </a:xfrm>
        </p:spPr>
        <p:txBody>
          <a:bodyPr/>
          <a:lstStyle>
            <a:lvl1pPr>
              <a:defRPr sz="100"/>
            </a:lvl1pPr>
          </a:lstStyle>
          <a:p>
            <a:r>
              <a:rPr lang="da-DK"/>
              <a:t>PRÆSENTATIONENS TITEL</a:t>
            </a:r>
            <a:endParaRPr lang="da-DK" dirty="0"/>
          </a:p>
        </p:txBody>
      </p:sp>
      <p:sp>
        <p:nvSpPr>
          <p:cNvPr id="7" name="Slide Number Placeholder 10">
            <a:extLst>
              <a:ext uri="{FF2B5EF4-FFF2-40B4-BE49-F238E27FC236}">
                <a16:creationId xmlns:a16="http://schemas.microsoft.com/office/drawing/2014/main" id="{4B37FDB3-BCF0-AB11-DFF9-3BB87A140804}"/>
              </a:ext>
            </a:extLst>
          </p:cNvPr>
          <p:cNvSpPr>
            <a:spLocks noGrp="1"/>
          </p:cNvSpPr>
          <p:nvPr>
            <p:ph type="sldNum" sz="quarter" idx="12"/>
          </p:nvPr>
        </p:nvSpPr>
        <p:spPr>
          <a:xfrm>
            <a:off x="-3600" y="6858000"/>
            <a:ext cx="3600" cy="3600"/>
          </a:xfrm>
        </p:spPr>
        <p:txBody>
          <a:bodyPr/>
          <a:lstStyle>
            <a:lvl1pPr>
              <a:defRPr sz="100"/>
            </a:lvl1pPr>
          </a:lstStyle>
          <a:p>
            <a:fld id="{F4781EAC-78B3-44ED-85DE-5B6C0B0E8165}" type="slidenum">
              <a:rPr lang="da-DK" smtClean="0"/>
              <a:pPr/>
              <a:t>‹nr.›</a:t>
            </a:fld>
            <a:endParaRPr lang="da-DK"/>
          </a:p>
        </p:txBody>
      </p:sp>
    </p:spTree>
    <p:extLst>
      <p:ext uri="{BB962C8B-B14F-4D97-AF65-F5344CB8AC3E}">
        <p14:creationId xmlns:p14="http://schemas.microsoft.com/office/powerpoint/2010/main" val="1691560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fsnitsoverskrift D">
    <p:bg>
      <p:bgPr>
        <a:solidFill>
          <a:srgbClr val="FFFFFF"/>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F7F5AA2-85B2-1DB0-50F9-0B66BCE19575}"/>
              </a:ext>
            </a:extLst>
          </p:cNvPr>
          <p:cNvSpPr>
            <a:spLocks noGrp="1"/>
          </p:cNvSpPr>
          <p:nvPr>
            <p:ph type="pic" sz="quarter" idx="13"/>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6">
              <a:lumMod val="20000"/>
              <a:lumOff val="80000"/>
            </a:schemeClr>
          </a:solidFill>
        </p:spPr>
        <p:txBody>
          <a:bodyPr wrap="square">
            <a:noAutofit/>
          </a:bodyPr>
          <a:lstStyle>
            <a:lvl1pPr marL="0" indent="0" algn="ctr">
              <a:buFontTx/>
              <a:buNone/>
              <a:defRPr sz="1000"/>
            </a:lvl1pPr>
          </a:lstStyle>
          <a:p>
            <a:endParaRPr lang="da-DK" dirty="0"/>
          </a:p>
        </p:txBody>
      </p:sp>
      <p:sp>
        <p:nvSpPr>
          <p:cNvPr id="6" name="Date Placeholder 8">
            <a:extLst>
              <a:ext uri="{FF2B5EF4-FFF2-40B4-BE49-F238E27FC236}">
                <a16:creationId xmlns:a16="http://schemas.microsoft.com/office/drawing/2014/main" id="{91EBFBD9-EC31-17CC-D4E0-5A11893941E9}"/>
              </a:ext>
            </a:extLst>
          </p:cNvPr>
          <p:cNvSpPr>
            <a:spLocks noGrp="1"/>
          </p:cNvSpPr>
          <p:nvPr>
            <p:ph type="dt" sz="half" idx="10"/>
          </p:nvPr>
        </p:nvSpPr>
        <p:spPr>
          <a:xfrm>
            <a:off x="-3600" y="6858000"/>
            <a:ext cx="3600" cy="3600"/>
          </a:xfrm>
        </p:spPr>
        <p:txBody>
          <a:bodyPr/>
          <a:lstStyle>
            <a:lvl1pPr>
              <a:defRPr sz="100"/>
            </a:lvl1pPr>
          </a:lstStyle>
          <a:p>
            <a:fld id="{60FFE180-342D-4DE8-9542-1E50D72122CD}" type="datetime5">
              <a:rPr lang="da-DK" smtClean="0"/>
              <a:pPr/>
              <a:t>november 2025</a:t>
            </a:fld>
            <a:endParaRPr lang="da-DK" dirty="0"/>
          </a:p>
        </p:txBody>
      </p:sp>
      <p:sp>
        <p:nvSpPr>
          <p:cNvPr id="7" name="Footer Placeholder 9">
            <a:extLst>
              <a:ext uri="{FF2B5EF4-FFF2-40B4-BE49-F238E27FC236}">
                <a16:creationId xmlns:a16="http://schemas.microsoft.com/office/drawing/2014/main" id="{ABFCC935-B174-EFF8-037C-EA72E0D77BA3}"/>
              </a:ext>
            </a:extLst>
          </p:cNvPr>
          <p:cNvSpPr>
            <a:spLocks noGrp="1"/>
          </p:cNvSpPr>
          <p:nvPr>
            <p:ph type="ftr" sz="quarter" idx="11"/>
          </p:nvPr>
        </p:nvSpPr>
        <p:spPr>
          <a:xfrm>
            <a:off x="-3600" y="6858000"/>
            <a:ext cx="3600" cy="3600"/>
          </a:xfrm>
        </p:spPr>
        <p:txBody>
          <a:bodyPr/>
          <a:lstStyle>
            <a:lvl1pPr>
              <a:defRPr sz="100"/>
            </a:lvl1pPr>
          </a:lstStyle>
          <a:p>
            <a:r>
              <a:rPr lang="da-DK"/>
              <a:t>PRÆSENTATIONENS TITEL</a:t>
            </a:r>
            <a:endParaRPr lang="da-DK" dirty="0"/>
          </a:p>
        </p:txBody>
      </p:sp>
      <p:sp>
        <p:nvSpPr>
          <p:cNvPr id="8" name="Slide Number Placeholder 10">
            <a:extLst>
              <a:ext uri="{FF2B5EF4-FFF2-40B4-BE49-F238E27FC236}">
                <a16:creationId xmlns:a16="http://schemas.microsoft.com/office/drawing/2014/main" id="{652A496F-E185-45F0-BD9A-349236E2B84F}"/>
              </a:ext>
            </a:extLst>
          </p:cNvPr>
          <p:cNvSpPr>
            <a:spLocks noGrp="1"/>
          </p:cNvSpPr>
          <p:nvPr>
            <p:ph type="sldNum" sz="quarter" idx="12"/>
          </p:nvPr>
        </p:nvSpPr>
        <p:spPr>
          <a:xfrm>
            <a:off x="-3600" y="6858000"/>
            <a:ext cx="3600" cy="3600"/>
          </a:xfrm>
        </p:spPr>
        <p:txBody>
          <a:bodyPr/>
          <a:lstStyle>
            <a:lvl1pPr>
              <a:defRPr sz="100"/>
            </a:lvl1pPr>
          </a:lstStyle>
          <a:p>
            <a:fld id="{F4781EAC-78B3-44ED-85DE-5B6C0B0E8165}" type="slidenum">
              <a:rPr lang="da-DK" smtClean="0"/>
              <a:pPr/>
              <a:t>‹nr.›</a:t>
            </a:fld>
            <a:endParaRPr lang="da-DK"/>
          </a:p>
        </p:txBody>
      </p:sp>
    </p:spTree>
    <p:extLst>
      <p:ext uri="{BB962C8B-B14F-4D97-AF65-F5344CB8AC3E}">
        <p14:creationId xmlns:p14="http://schemas.microsoft.com/office/powerpoint/2010/main" val="3088749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og indholdsobjekt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F63EA-3440-E38D-401B-7719BBBFA71A}"/>
              </a:ext>
            </a:extLst>
          </p:cNvPr>
          <p:cNvSpPr>
            <a:spLocks noGrp="1"/>
          </p:cNvSpPr>
          <p:nvPr>
            <p:ph type="title"/>
          </p:nvPr>
        </p:nvSpPr>
        <p:spPr>
          <a:xfrm>
            <a:off x="6225870" y="1321258"/>
            <a:ext cx="5712129" cy="1325563"/>
          </a:xfrm>
        </p:spPr>
        <p:txBody>
          <a:bodyPr anchor="b" anchorCtr="0"/>
          <a:lstStyle>
            <a:lvl1pPr>
              <a:defRPr sz="3000" cap="none" baseline="0"/>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C134FECE-57B0-01BD-3D7C-953F84D27AAC}"/>
              </a:ext>
            </a:extLst>
          </p:cNvPr>
          <p:cNvSpPr>
            <a:spLocks noGrp="1"/>
          </p:cNvSpPr>
          <p:nvPr>
            <p:ph idx="1"/>
          </p:nvPr>
        </p:nvSpPr>
        <p:spPr>
          <a:xfrm>
            <a:off x="6225871" y="2986315"/>
            <a:ext cx="5712129" cy="3171370"/>
          </a:xfrm>
        </p:spPr>
        <p:txBody>
          <a:bodyPr/>
          <a:lstStyle>
            <a:lvl1pPr marL="0" indent="0">
              <a:buFontTx/>
              <a:buNone/>
              <a:defRPr sz="18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dato 6">
            <a:extLst>
              <a:ext uri="{FF2B5EF4-FFF2-40B4-BE49-F238E27FC236}">
                <a16:creationId xmlns:a16="http://schemas.microsoft.com/office/drawing/2014/main" id="{68601E12-F251-D4BF-E62F-0F7962F85B6E}"/>
              </a:ext>
            </a:extLst>
          </p:cNvPr>
          <p:cNvSpPr>
            <a:spLocks noGrp="1"/>
          </p:cNvSpPr>
          <p:nvPr>
            <p:ph type="dt" sz="half" idx="10"/>
          </p:nvPr>
        </p:nvSpPr>
        <p:spPr/>
        <p:txBody>
          <a:bodyPr/>
          <a:lstStyle/>
          <a:p>
            <a:fld id="{60FFE180-342D-4DE8-9542-1E50D72122CD}" type="datetime5">
              <a:rPr lang="da-DK" smtClean="0"/>
              <a:t>november 2025</a:t>
            </a:fld>
            <a:endParaRPr lang="da-DK" dirty="0"/>
          </a:p>
        </p:txBody>
      </p:sp>
      <p:sp>
        <p:nvSpPr>
          <p:cNvPr id="8" name="Pladsholder til sidefod 7">
            <a:extLst>
              <a:ext uri="{FF2B5EF4-FFF2-40B4-BE49-F238E27FC236}">
                <a16:creationId xmlns:a16="http://schemas.microsoft.com/office/drawing/2014/main" id="{BC859461-B272-5E1B-DD77-00A7AA397AD2}"/>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D02AF949-DA15-8769-FDCB-03CDD755871B}"/>
              </a:ext>
            </a:extLst>
          </p:cNvPr>
          <p:cNvSpPr>
            <a:spLocks noGrp="1"/>
          </p:cNvSpPr>
          <p:nvPr>
            <p:ph type="sldNum" sz="quarter" idx="12"/>
          </p:nvPr>
        </p:nvSpPr>
        <p:spPr/>
        <p:txBody>
          <a:bodyPr/>
          <a:lstStyle/>
          <a:p>
            <a:fld id="{F4781EAC-78B3-44ED-85DE-5B6C0B0E8165}" type="slidenum">
              <a:rPr lang="da-DK" smtClean="0"/>
              <a:pPr/>
              <a:t>‹nr.›</a:t>
            </a:fld>
            <a:endParaRPr lang="da-DK"/>
          </a:p>
        </p:txBody>
      </p:sp>
      <p:sp>
        <p:nvSpPr>
          <p:cNvPr id="13" name="Pladsholder til tekst 12">
            <a:extLst>
              <a:ext uri="{FF2B5EF4-FFF2-40B4-BE49-F238E27FC236}">
                <a16:creationId xmlns:a16="http://schemas.microsoft.com/office/drawing/2014/main" id="{59614681-44E1-434C-EADD-8D53BBED9AAE}"/>
              </a:ext>
            </a:extLst>
          </p:cNvPr>
          <p:cNvSpPr>
            <a:spLocks noGrp="1"/>
          </p:cNvSpPr>
          <p:nvPr>
            <p:ph type="body" sz="quarter" idx="13"/>
          </p:nvPr>
        </p:nvSpPr>
        <p:spPr>
          <a:xfrm>
            <a:off x="270000" y="248108"/>
            <a:ext cx="4508666" cy="1073150"/>
          </a:xfrm>
        </p:spPr>
        <p:txBody>
          <a:bodyPr/>
          <a:lstStyle>
            <a:lvl1pPr marL="0" indent="0">
              <a:buFontTx/>
              <a:buNone/>
              <a:defRPr sz="2000" b="0" cap="all" baseline="0">
                <a:latin typeface="+mj-lt"/>
              </a:defRPr>
            </a:lvl1pPr>
          </a:lstStyle>
          <a:p>
            <a:pPr lvl="0"/>
            <a:r>
              <a:rPr lang="da-DK" dirty="0"/>
              <a:t>Klik for at redigere teksttypografierne i masteren</a:t>
            </a:r>
          </a:p>
        </p:txBody>
      </p:sp>
    </p:spTree>
    <p:extLst>
      <p:ext uri="{BB962C8B-B14F-4D97-AF65-F5344CB8AC3E}">
        <p14:creationId xmlns:p14="http://schemas.microsoft.com/office/powerpoint/2010/main" val="4251689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90B462D9-A820-0092-63BF-575735C4F9EA}"/>
              </a:ext>
            </a:extLst>
          </p:cNvPr>
          <p:cNvSpPr>
            <a:spLocks noGrp="1"/>
          </p:cNvSpPr>
          <p:nvPr>
            <p:ph type="title"/>
          </p:nvPr>
        </p:nvSpPr>
        <p:spPr>
          <a:xfrm>
            <a:off x="270000" y="365125"/>
            <a:ext cx="11668000" cy="1325563"/>
          </a:xfrm>
          <a:prstGeom prst="rect">
            <a:avLst/>
          </a:prstGeom>
        </p:spPr>
        <p:txBody>
          <a:bodyPr vert="horz" lIns="0" tIns="0" rIns="0" bIns="0" rtlCol="0" anchor="ctr">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18450F2E-DE66-37EA-D07B-42CAF525F596}"/>
              </a:ext>
            </a:extLst>
          </p:cNvPr>
          <p:cNvSpPr>
            <a:spLocks noGrp="1"/>
          </p:cNvSpPr>
          <p:nvPr>
            <p:ph type="body" idx="1"/>
          </p:nvPr>
        </p:nvSpPr>
        <p:spPr>
          <a:xfrm>
            <a:off x="269999" y="1825625"/>
            <a:ext cx="11668001" cy="4351338"/>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dato 3">
            <a:extLst>
              <a:ext uri="{FF2B5EF4-FFF2-40B4-BE49-F238E27FC236}">
                <a16:creationId xmlns:a16="http://schemas.microsoft.com/office/drawing/2014/main" id="{9E3C8022-08D1-6D9A-E17C-E1C4A621B6C3}"/>
              </a:ext>
            </a:extLst>
          </p:cNvPr>
          <p:cNvSpPr>
            <a:spLocks noGrp="1"/>
          </p:cNvSpPr>
          <p:nvPr>
            <p:ph type="dt" sz="half" idx="2"/>
          </p:nvPr>
        </p:nvSpPr>
        <p:spPr>
          <a:xfrm>
            <a:off x="9216719" y="6535735"/>
            <a:ext cx="1366837" cy="136525"/>
          </a:xfrm>
          <a:prstGeom prst="rect">
            <a:avLst/>
          </a:prstGeom>
        </p:spPr>
        <p:txBody>
          <a:bodyPr vert="horz" lIns="0" tIns="0" rIns="0" bIns="0" rtlCol="0" anchor="ctr"/>
          <a:lstStyle>
            <a:lvl1pPr algn="l">
              <a:defRPr sz="600" b="1" cap="all" baseline="0">
                <a:solidFill>
                  <a:schemeClr val="tx1"/>
                </a:solidFill>
              </a:defRPr>
            </a:lvl1pPr>
          </a:lstStyle>
          <a:p>
            <a:fld id="{60FFE180-342D-4DE8-9542-1E50D72122CD}" type="datetime5">
              <a:rPr lang="da-DK" smtClean="0"/>
              <a:pPr/>
              <a:t>november 2025</a:t>
            </a:fld>
            <a:endParaRPr lang="da-DK" dirty="0"/>
          </a:p>
        </p:txBody>
      </p:sp>
      <p:sp>
        <p:nvSpPr>
          <p:cNvPr id="8" name="Pladsholder til sidefod 4">
            <a:extLst>
              <a:ext uri="{FF2B5EF4-FFF2-40B4-BE49-F238E27FC236}">
                <a16:creationId xmlns:a16="http://schemas.microsoft.com/office/drawing/2014/main" id="{65A4917F-0247-8F95-F4A4-0E9E274E580D}"/>
              </a:ext>
            </a:extLst>
          </p:cNvPr>
          <p:cNvSpPr>
            <a:spLocks noGrp="1"/>
          </p:cNvSpPr>
          <p:nvPr>
            <p:ph type="ftr" sz="quarter" idx="3"/>
          </p:nvPr>
        </p:nvSpPr>
        <p:spPr>
          <a:xfrm>
            <a:off x="3233432" y="6535735"/>
            <a:ext cx="4029225" cy="136525"/>
          </a:xfrm>
          <a:prstGeom prst="rect">
            <a:avLst/>
          </a:prstGeom>
        </p:spPr>
        <p:txBody>
          <a:bodyPr vert="horz" lIns="0" tIns="0" rIns="0" bIns="0" rtlCol="0" anchor="ctr"/>
          <a:lstStyle>
            <a:lvl1pPr algn="l">
              <a:defRPr sz="600" b="1" cap="all" baseline="0">
                <a:solidFill>
                  <a:schemeClr val="tx1"/>
                </a:solidFill>
              </a:defRPr>
            </a:lvl1pPr>
          </a:lstStyle>
          <a:p>
            <a:r>
              <a:rPr lang="da-DK"/>
              <a:t>PRÆSENTATIONENS TITEL</a:t>
            </a:r>
            <a:endParaRPr lang="da-DK" dirty="0"/>
          </a:p>
        </p:txBody>
      </p:sp>
      <p:sp>
        <p:nvSpPr>
          <p:cNvPr id="9" name="Pladsholder til slidenummer 5">
            <a:extLst>
              <a:ext uri="{FF2B5EF4-FFF2-40B4-BE49-F238E27FC236}">
                <a16:creationId xmlns:a16="http://schemas.microsoft.com/office/drawing/2014/main" id="{5516EE6E-7C2C-E0B6-9BE0-0BBD32AFF02C}"/>
              </a:ext>
            </a:extLst>
          </p:cNvPr>
          <p:cNvSpPr>
            <a:spLocks noGrp="1"/>
          </p:cNvSpPr>
          <p:nvPr>
            <p:ph type="sldNum" sz="quarter" idx="4"/>
          </p:nvPr>
        </p:nvSpPr>
        <p:spPr>
          <a:xfrm>
            <a:off x="11299785" y="6535735"/>
            <a:ext cx="638216" cy="136525"/>
          </a:xfrm>
          <a:prstGeom prst="rect">
            <a:avLst/>
          </a:prstGeom>
        </p:spPr>
        <p:txBody>
          <a:bodyPr vert="horz" lIns="0" tIns="0" rIns="0" bIns="0" rtlCol="0" anchor="ctr"/>
          <a:lstStyle>
            <a:lvl1pPr algn="r">
              <a:defRPr sz="600" b="1">
                <a:solidFill>
                  <a:schemeClr val="tx1"/>
                </a:solidFill>
              </a:defRPr>
            </a:lvl1pPr>
          </a:lstStyle>
          <a:p>
            <a:fld id="{F4781EAC-78B3-44ED-85DE-5B6C0B0E8165}" type="slidenum">
              <a:rPr lang="da-DK" smtClean="0"/>
              <a:pPr/>
              <a:t>‹nr.›</a:t>
            </a:fld>
            <a:endParaRPr lang="da-DK"/>
          </a:p>
        </p:txBody>
      </p:sp>
      <p:pic>
        <p:nvPicPr>
          <p:cNvPr id="10" name="Grafik 9">
            <a:extLst>
              <a:ext uri="{FF2B5EF4-FFF2-40B4-BE49-F238E27FC236}">
                <a16:creationId xmlns:a16="http://schemas.microsoft.com/office/drawing/2014/main" id="{AC49200D-CD96-C170-1FC5-AFF6BC7191F5}"/>
              </a:ext>
            </a:extLst>
          </p:cNvPr>
          <p:cNvPicPr>
            <a:picLocks noChangeAspect="1"/>
          </p:cNvPicPr>
          <p:nvPr userDrawn="1"/>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55590" y="6575423"/>
            <a:ext cx="144000" cy="54000"/>
          </a:xfrm>
          <a:prstGeom prst="rect">
            <a:avLst/>
          </a:prstGeom>
        </p:spPr>
      </p:pic>
    </p:spTree>
    <p:extLst>
      <p:ext uri="{BB962C8B-B14F-4D97-AF65-F5344CB8AC3E}">
        <p14:creationId xmlns:p14="http://schemas.microsoft.com/office/powerpoint/2010/main" val="401596027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65" r:id="rId4"/>
    <p:sldLayoutId id="2147483675" r:id="rId5"/>
    <p:sldLayoutId id="2147483661" r:id="rId6"/>
    <p:sldLayoutId id="2147483663" r:id="rId7"/>
    <p:sldLayoutId id="2147483662" r:id="rId8"/>
    <p:sldLayoutId id="2147483650" r:id="rId9"/>
    <p:sldLayoutId id="2147483668" r:id="rId10"/>
    <p:sldLayoutId id="2147483669" r:id="rId11"/>
    <p:sldLayoutId id="2147483676" r:id="rId12"/>
    <p:sldLayoutId id="2147483651" r:id="rId13"/>
    <p:sldLayoutId id="2147483670" r:id="rId14"/>
    <p:sldLayoutId id="2147483674" r:id="rId15"/>
    <p:sldLayoutId id="2147483672" r:id="rId16"/>
    <p:sldLayoutId id="2147483673" r:id="rId17"/>
    <p:sldLayoutId id="2147483671" r:id="rId18"/>
    <p:sldLayoutId id="2147483677" r:id="rId19"/>
    <p:sldLayoutId id="2147483678" r:id="rId20"/>
    <p:sldLayoutId id="2147483679" r:id="rId21"/>
    <p:sldLayoutId id="2147483666" r:id="rId22"/>
    <p:sldLayoutId id="2147483667" r:id="rId23"/>
    <p:sldLayoutId id="2147483680" r:id="rId24"/>
    <p:sldLayoutId id="2147483681" r:id="rId25"/>
    <p:sldLayoutId id="2147483654" r:id="rId26"/>
    <p:sldLayoutId id="2147483655" r:id="rId27"/>
  </p:sldLayoutIdLst>
  <p:hf hdr="0"/>
  <p:txStyles>
    <p:titleStyle>
      <a:lvl1pPr algn="l" defTabSz="914400" rtl="0" eaLnBrk="1" latinLnBrk="0" hangingPunct="1">
        <a:lnSpc>
          <a:spcPct val="80000"/>
        </a:lnSpc>
        <a:spcBef>
          <a:spcPct val="0"/>
        </a:spcBef>
        <a:buNone/>
        <a:defRPr sz="4000" b="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5" userDrawn="1">
          <p15:clr>
            <a:srgbClr val="F26B43"/>
          </p15:clr>
        </p15:guide>
        <p15:guide id="2" pos="166" userDrawn="1">
          <p15:clr>
            <a:srgbClr val="F26B43"/>
          </p15:clr>
        </p15:guide>
        <p15:guide id="3" pos="7523" userDrawn="1">
          <p15:clr>
            <a:srgbClr val="F26B43"/>
          </p15:clr>
        </p15:guide>
        <p15:guide id="4" orient="horz" pos="4178" userDrawn="1">
          <p15:clr>
            <a:srgbClr val="F26B43"/>
          </p15:clr>
        </p15:guide>
        <p15:guide id="5" pos="1867" userDrawn="1">
          <p15:clr>
            <a:srgbClr val="F26B43"/>
          </p15:clr>
        </p15:guide>
        <p15:guide id="6" pos="3753" userDrawn="1">
          <p15:clr>
            <a:srgbClr val="F26B43"/>
          </p15:clr>
        </p15:guide>
        <p15:guide id="7" pos="5636" userDrawn="1">
          <p15:clr>
            <a:srgbClr val="F26B43"/>
          </p15:clr>
        </p15:guide>
        <p15:guide id="8" orient="horz" pos="1437" userDrawn="1">
          <p15:clr>
            <a:srgbClr val="F26B43"/>
          </p15:clr>
        </p15:guide>
        <p15:guide id="9" orient="horz" pos="2155" userDrawn="1">
          <p15:clr>
            <a:srgbClr val="F26B43"/>
          </p15:clr>
        </p15:guide>
        <p15:guide id="10" orient="horz"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person in white lab coat looking out a window&#10;&#10;AI-generated content may be incorrect.">
            <a:extLst>
              <a:ext uri="{FF2B5EF4-FFF2-40B4-BE49-F238E27FC236}">
                <a16:creationId xmlns:a16="http://schemas.microsoft.com/office/drawing/2014/main" id="{D6FECC48-F531-FB77-497E-FBE4155299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541" y="-2416574"/>
            <a:ext cx="15835915" cy="10557277"/>
          </a:xfrm>
          <a:prstGeom prst="rect">
            <a:avLst/>
          </a:prstGeom>
        </p:spPr>
      </p:pic>
      <p:sp>
        <p:nvSpPr>
          <p:cNvPr id="10" name="Pladsholder til tekst 9">
            <a:extLst>
              <a:ext uri="{FF2B5EF4-FFF2-40B4-BE49-F238E27FC236}">
                <a16:creationId xmlns:a16="http://schemas.microsoft.com/office/drawing/2014/main" id="{94BF9285-E570-A47A-4771-E935687DB8BB}"/>
              </a:ext>
            </a:extLst>
          </p:cNvPr>
          <p:cNvSpPr>
            <a:spLocks noGrp="1"/>
          </p:cNvSpPr>
          <p:nvPr>
            <p:ph type="body" sz="quarter" idx="13"/>
          </p:nvPr>
        </p:nvSpPr>
        <p:spPr>
          <a:xfrm>
            <a:off x="313910" y="4049663"/>
            <a:ext cx="6642604" cy="1934138"/>
          </a:xfrm>
        </p:spPr>
        <p:txBody>
          <a:bodyPr/>
          <a:lstStyle/>
          <a:p>
            <a:r>
              <a:rPr lang="da-DK" sz="6600" dirty="0">
                <a:solidFill>
                  <a:schemeClr val="bg1"/>
                </a:solidFill>
              </a:rPr>
              <a:t>TAG HÅND OM FREMTIDEN</a:t>
            </a:r>
          </a:p>
        </p:txBody>
      </p:sp>
      <p:sp>
        <p:nvSpPr>
          <p:cNvPr id="4" name="Pladsholder til dato 3">
            <a:extLst>
              <a:ext uri="{FF2B5EF4-FFF2-40B4-BE49-F238E27FC236}">
                <a16:creationId xmlns:a16="http://schemas.microsoft.com/office/drawing/2014/main" id="{EE154591-F7C0-7DBF-173C-0FD1FC1FFFF7}"/>
              </a:ext>
            </a:extLst>
          </p:cNvPr>
          <p:cNvSpPr>
            <a:spLocks noGrp="1"/>
          </p:cNvSpPr>
          <p:nvPr>
            <p:ph type="dt" sz="half" idx="15"/>
          </p:nvPr>
        </p:nvSpPr>
        <p:spPr/>
        <p:txBody>
          <a:bodyPr/>
          <a:lstStyle/>
          <a:p>
            <a:fld id="{60FFE180-342D-4DE8-9542-1E50D72122CD}" type="datetime5">
              <a:rPr lang="da-DK" smtClean="0">
                <a:solidFill>
                  <a:schemeClr val="bg1"/>
                </a:solidFill>
              </a:rPr>
              <a:t>november 2025</a:t>
            </a:fld>
            <a:endParaRPr lang="da-DK" dirty="0">
              <a:solidFill>
                <a:schemeClr val="bg1"/>
              </a:solidFill>
            </a:endParaRPr>
          </a:p>
        </p:txBody>
      </p:sp>
      <p:sp>
        <p:nvSpPr>
          <p:cNvPr id="5" name="Pladsholder til sidefod 4">
            <a:extLst>
              <a:ext uri="{FF2B5EF4-FFF2-40B4-BE49-F238E27FC236}">
                <a16:creationId xmlns:a16="http://schemas.microsoft.com/office/drawing/2014/main" id="{C275CA5D-7452-59AB-AF6E-290594A94514}"/>
              </a:ext>
            </a:extLst>
          </p:cNvPr>
          <p:cNvSpPr>
            <a:spLocks noGrp="1"/>
          </p:cNvSpPr>
          <p:nvPr>
            <p:ph type="ftr" sz="quarter" idx="16"/>
          </p:nvPr>
        </p:nvSpPr>
        <p:spPr>
          <a:xfrm>
            <a:off x="2504089" y="6535735"/>
            <a:ext cx="4029225" cy="136525"/>
          </a:xfrm>
        </p:spPr>
        <p:txBody>
          <a:bodyPr/>
          <a:lstStyle/>
          <a:p>
            <a:r>
              <a:rPr lang="da-DK" dirty="0">
                <a:solidFill>
                  <a:schemeClr val="bg1"/>
                </a:solidFill>
              </a:rPr>
              <a:t>TAG hånd om fremtiden</a:t>
            </a:r>
          </a:p>
        </p:txBody>
      </p:sp>
      <p:sp>
        <p:nvSpPr>
          <p:cNvPr id="6" name="Pladsholder til slidenummer 5">
            <a:extLst>
              <a:ext uri="{FF2B5EF4-FFF2-40B4-BE49-F238E27FC236}">
                <a16:creationId xmlns:a16="http://schemas.microsoft.com/office/drawing/2014/main" id="{1A0B8B57-3F15-B63C-753E-D8329B384973}"/>
              </a:ext>
            </a:extLst>
          </p:cNvPr>
          <p:cNvSpPr>
            <a:spLocks noGrp="1"/>
          </p:cNvSpPr>
          <p:nvPr>
            <p:ph type="sldNum" sz="quarter" idx="17"/>
          </p:nvPr>
        </p:nvSpPr>
        <p:spPr/>
        <p:txBody>
          <a:bodyPr/>
          <a:lstStyle/>
          <a:p>
            <a:fld id="{F4781EAC-78B3-44ED-85DE-5B6C0B0E8165}" type="slidenum">
              <a:rPr lang="da-DK" smtClean="0">
                <a:solidFill>
                  <a:schemeClr val="bg1"/>
                </a:solidFill>
              </a:rPr>
              <a:pPr/>
              <a:t>1</a:t>
            </a:fld>
            <a:endParaRPr lang="da-DK" dirty="0">
              <a:solidFill>
                <a:schemeClr val="bg1"/>
              </a:solidFill>
            </a:endParaRPr>
          </a:p>
        </p:txBody>
      </p:sp>
      <p:sp>
        <p:nvSpPr>
          <p:cNvPr id="2" name="Undertitel 4">
            <a:extLst>
              <a:ext uri="{FF2B5EF4-FFF2-40B4-BE49-F238E27FC236}">
                <a16:creationId xmlns:a16="http://schemas.microsoft.com/office/drawing/2014/main" id="{088F66E5-9946-E146-BA66-F7460E38A2A1}"/>
              </a:ext>
            </a:extLst>
          </p:cNvPr>
          <p:cNvSpPr txBox="1">
            <a:spLocks/>
          </p:cNvSpPr>
          <p:nvPr/>
        </p:nvSpPr>
        <p:spPr>
          <a:xfrm>
            <a:off x="348745" y="5983801"/>
            <a:ext cx="8420681" cy="1541930"/>
          </a:xfrm>
          <a:prstGeom prst="rect">
            <a:avLst/>
          </a:prstGeom>
        </p:spPr>
        <p:txBody>
          <a:bodyPr vert="horz" lIns="0" tIns="0" rIns="0" bIns="0" numCol="2" spcCol="216000" rtlCol="0">
            <a:noAutofit/>
          </a:bodyPr>
          <a:lstStyle>
            <a:lvl1pPr marL="0" indent="0" algn="l" defTabSz="914400" rtl="0" eaLnBrk="1" latinLnBrk="0" hangingPunct="1">
              <a:lnSpc>
                <a:spcPct val="90000"/>
              </a:lnSpc>
              <a:spcBef>
                <a:spcPts val="0"/>
              </a:spcBef>
              <a:buFontTx/>
              <a:buNone/>
              <a:defRPr sz="1200" kern="1200">
                <a:solidFill>
                  <a:schemeClr val="tx1"/>
                </a:solidFill>
                <a:latin typeface="+mn-lt"/>
                <a:ea typeface="+mn-ea"/>
                <a:cs typeface="+mn-cs"/>
              </a:defRPr>
            </a:lvl1pPr>
            <a:lvl2pPr marL="457200" indent="0" algn="l" defTabSz="914400" rtl="0" eaLnBrk="1" latinLnBrk="0" hangingPunct="1">
              <a:lnSpc>
                <a:spcPct val="90000"/>
              </a:lnSpc>
              <a:spcBef>
                <a:spcPts val="0"/>
              </a:spcBef>
              <a:buFontTx/>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0"/>
              </a:spcBef>
              <a:buFontTx/>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800" b="1" dirty="0">
                <a:solidFill>
                  <a:schemeClr val="bg1"/>
                </a:solidFill>
              </a:rPr>
              <a:t>STRATEGI 2024-2027</a:t>
            </a:r>
          </a:p>
        </p:txBody>
      </p:sp>
      <p:pic>
        <p:nvPicPr>
          <p:cNvPr id="7" name="Picture 6">
            <a:extLst>
              <a:ext uri="{FF2B5EF4-FFF2-40B4-BE49-F238E27FC236}">
                <a16:creationId xmlns:a16="http://schemas.microsoft.com/office/drawing/2014/main" id="{2AFC0C0C-9366-B211-D1D4-55A5A66B25FD}"/>
              </a:ext>
            </a:extLst>
          </p:cNvPr>
          <p:cNvPicPr>
            <a:picLocks noChangeAspect="1"/>
          </p:cNvPicPr>
          <p:nvPr/>
        </p:nvPicPr>
        <p:blipFill>
          <a:blip r:embed="rId3"/>
          <a:stretch>
            <a:fillRect/>
          </a:stretch>
        </p:blipFill>
        <p:spPr>
          <a:xfrm>
            <a:off x="-40875" y="185740"/>
            <a:ext cx="2824768" cy="1120940"/>
          </a:xfrm>
          <a:prstGeom prst="rect">
            <a:avLst/>
          </a:prstGeom>
        </p:spPr>
      </p:pic>
    </p:spTree>
    <p:extLst>
      <p:ext uri="{BB962C8B-B14F-4D97-AF65-F5344CB8AC3E}">
        <p14:creationId xmlns:p14="http://schemas.microsoft.com/office/powerpoint/2010/main" val="3490198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C4354-2CFF-6507-5C45-8B68771728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93A7FF-6D69-769E-9030-5FCD40E3541F}"/>
              </a:ext>
            </a:extLst>
          </p:cNvPr>
          <p:cNvSpPr>
            <a:spLocks noGrp="1"/>
          </p:cNvSpPr>
          <p:nvPr>
            <p:ph type="title"/>
          </p:nvPr>
        </p:nvSpPr>
        <p:spPr>
          <a:xfrm>
            <a:off x="349512" y="1276912"/>
            <a:ext cx="1882059" cy="1814631"/>
          </a:xfrm>
        </p:spPr>
        <p:txBody>
          <a:bodyPr/>
          <a:lstStyle/>
          <a:p>
            <a:r>
              <a:rPr lang="da-DK" sz="18000" dirty="0"/>
              <a:t>2</a:t>
            </a:r>
            <a:r>
              <a:rPr lang="da-DK" sz="14000" dirty="0"/>
              <a:t> </a:t>
            </a:r>
            <a:br>
              <a:rPr lang="da-DK" sz="14000" dirty="0"/>
            </a:br>
            <a:endParaRPr lang="da-DK" sz="14000" dirty="0"/>
          </a:p>
        </p:txBody>
      </p:sp>
      <p:sp>
        <p:nvSpPr>
          <p:cNvPr id="3" name="Date Placeholder 2">
            <a:extLst>
              <a:ext uri="{FF2B5EF4-FFF2-40B4-BE49-F238E27FC236}">
                <a16:creationId xmlns:a16="http://schemas.microsoft.com/office/drawing/2014/main" id="{D7C63DF5-D2FF-3126-D9B8-3C286B109EB6}"/>
              </a:ext>
            </a:extLst>
          </p:cNvPr>
          <p:cNvSpPr>
            <a:spLocks noGrp="1"/>
          </p:cNvSpPr>
          <p:nvPr>
            <p:ph type="dt" sz="half" idx="10"/>
          </p:nvPr>
        </p:nvSpPr>
        <p:spPr/>
        <p:txBody>
          <a:bodyPr/>
          <a:lstStyle/>
          <a:p>
            <a:fld id="{60FFE180-342D-4DE8-9542-1E50D72122CD}" type="datetime5">
              <a:rPr lang="da-DK" smtClean="0"/>
              <a:pPr/>
              <a:t>november 2025</a:t>
            </a:fld>
            <a:endParaRPr lang="da-DK" dirty="0"/>
          </a:p>
        </p:txBody>
      </p:sp>
      <p:sp>
        <p:nvSpPr>
          <p:cNvPr id="4" name="Footer Placeholder 3">
            <a:extLst>
              <a:ext uri="{FF2B5EF4-FFF2-40B4-BE49-F238E27FC236}">
                <a16:creationId xmlns:a16="http://schemas.microsoft.com/office/drawing/2014/main" id="{3BF9046D-952B-362A-DF08-10EB20C13212}"/>
              </a:ext>
            </a:extLst>
          </p:cNvPr>
          <p:cNvSpPr>
            <a:spLocks noGrp="1"/>
          </p:cNvSpPr>
          <p:nvPr>
            <p:ph type="ftr" sz="quarter" idx="11"/>
          </p:nvPr>
        </p:nvSpPr>
        <p:spPr/>
        <p:txBody>
          <a:bodyPr/>
          <a:lstStyle/>
          <a:p>
            <a:r>
              <a:rPr lang="da-DK" dirty="0"/>
              <a:t>Tag hånd om fremtiden</a:t>
            </a:r>
          </a:p>
        </p:txBody>
      </p:sp>
      <p:sp>
        <p:nvSpPr>
          <p:cNvPr id="5" name="Slide Number Placeholder 4">
            <a:extLst>
              <a:ext uri="{FF2B5EF4-FFF2-40B4-BE49-F238E27FC236}">
                <a16:creationId xmlns:a16="http://schemas.microsoft.com/office/drawing/2014/main" id="{E9AE4E02-6CC0-F7EF-44FB-1932999AC6CB}"/>
              </a:ext>
            </a:extLst>
          </p:cNvPr>
          <p:cNvSpPr>
            <a:spLocks noGrp="1"/>
          </p:cNvSpPr>
          <p:nvPr>
            <p:ph type="sldNum" sz="quarter" idx="12"/>
          </p:nvPr>
        </p:nvSpPr>
        <p:spPr/>
        <p:txBody>
          <a:bodyPr/>
          <a:lstStyle/>
          <a:p>
            <a:fld id="{F4781EAC-78B3-44ED-85DE-5B6C0B0E8165}" type="slidenum">
              <a:rPr lang="da-DK" smtClean="0"/>
              <a:pPr/>
              <a:t>10</a:t>
            </a:fld>
            <a:endParaRPr lang="da-DK"/>
          </a:p>
        </p:txBody>
      </p:sp>
      <p:sp>
        <p:nvSpPr>
          <p:cNvPr id="8" name="Title 1">
            <a:extLst>
              <a:ext uri="{FF2B5EF4-FFF2-40B4-BE49-F238E27FC236}">
                <a16:creationId xmlns:a16="http://schemas.microsoft.com/office/drawing/2014/main" id="{A92B8FCF-6095-E249-8B31-B00DB93AB62F}"/>
              </a:ext>
            </a:extLst>
          </p:cNvPr>
          <p:cNvSpPr txBox="1">
            <a:spLocks/>
          </p:cNvSpPr>
          <p:nvPr/>
        </p:nvSpPr>
        <p:spPr>
          <a:xfrm>
            <a:off x="349512" y="4136600"/>
            <a:ext cx="8108951" cy="1444488"/>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7500" b="0" kern="1200" cap="all" baseline="0">
                <a:solidFill>
                  <a:schemeClr val="bg2"/>
                </a:solidFill>
                <a:latin typeface="+mj-lt"/>
                <a:ea typeface="+mj-ea"/>
                <a:cs typeface="+mj-cs"/>
              </a:defRPr>
            </a:lvl1pPr>
          </a:lstStyle>
          <a:p>
            <a:pPr marL="0" indent="0">
              <a:buNone/>
            </a:pPr>
            <a:r>
              <a:rPr lang="da-DK" sz="2400" cap="none" dirty="0">
                <a:latin typeface="+mn-lt"/>
              </a:rPr>
              <a:t>Vi prøver teorien af og lærer ved at prøve os frem – i og sammen med virksomheder og de vigtigste aktører i vores omverden. </a:t>
            </a:r>
          </a:p>
        </p:txBody>
      </p:sp>
      <p:sp>
        <p:nvSpPr>
          <p:cNvPr id="6" name="Title 1">
            <a:extLst>
              <a:ext uri="{FF2B5EF4-FFF2-40B4-BE49-F238E27FC236}">
                <a16:creationId xmlns:a16="http://schemas.microsoft.com/office/drawing/2014/main" id="{B25D946F-4FD9-90EF-B9B2-0E5272A93B0C}"/>
              </a:ext>
            </a:extLst>
          </p:cNvPr>
          <p:cNvSpPr txBox="1">
            <a:spLocks/>
          </p:cNvSpPr>
          <p:nvPr/>
        </p:nvSpPr>
        <p:spPr>
          <a:xfrm>
            <a:off x="2287168" y="1276912"/>
            <a:ext cx="8108951" cy="2463040"/>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7500" b="0" kern="1200" cap="all" baseline="0">
                <a:solidFill>
                  <a:schemeClr val="bg2"/>
                </a:solidFill>
                <a:latin typeface="+mj-lt"/>
                <a:ea typeface="+mj-ea"/>
                <a:cs typeface="+mj-cs"/>
              </a:defRPr>
            </a:lvl1pPr>
          </a:lstStyle>
          <a:p>
            <a:r>
              <a:rPr lang="da-DK" sz="7200" dirty="0"/>
              <a:t>TÆTTERE PÅ virkeligheden</a:t>
            </a:r>
          </a:p>
        </p:txBody>
      </p:sp>
    </p:spTree>
    <p:extLst>
      <p:ext uri="{BB962C8B-B14F-4D97-AF65-F5344CB8AC3E}">
        <p14:creationId xmlns:p14="http://schemas.microsoft.com/office/powerpoint/2010/main" val="1370982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92838-6565-B7F3-31D4-D3C66DC66A41}"/>
            </a:ext>
          </a:extLst>
        </p:cNvPr>
        <p:cNvGrpSpPr/>
        <p:nvPr/>
      </p:nvGrpSpPr>
      <p:grpSpPr>
        <a:xfrm>
          <a:off x="0" y="0"/>
          <a:ext cx="0" cy="0"/>
          <a:chOff x="0" y="0"/>
          <a:chExt cx="0" cy="0"/>
        </a:xfrm>
      </p:grpSpPr>
      <p:pic>
        <p:nvPicPr>
          <p:cNvPr id="9" name="Picture Placeholder 12">
            <a:extLst>
              <a:ext uri="{FF2B5EF4-FFF2-40B4-BE49-F238E27FC236}">
                <a16:creationId xmlns:a16="http://schemas.microsoft.com/office/drawing/2014/main" id="{4DFA5289-E808-CF66-04F8-E609B9A68A9F}"/>
              </a:ext>
            </a:extLst>
          </p:cNvPr>
          <p:cNvPicPr>
            <a:picLocks noChangeAspect="1"/>
          </p:cNvPicPr>
          <p:nvPr/>
        </p:nvPicPr>
        <p:blipFill>
          <a:blip r:embed="rId2">
            <a:extLst>
              <a:ext uri="{28A0092B-C50C-407E-A947-70E740481C1C}">
                <a14:useLocalDpi xmlns:a14="http://schemas.microsoft.com/office/drawing/2010/main" val="0"/>
              </a:ext>
            </a:extLst>
          </a:blip>
          <a:srcRect l="21052" r="21052"/>
          <a:stretch/>
        </p:blipFill>
        <p:spPr>
          <a:xfrm>
            <a:off x="6242537" y="0"/>
            <a:ext cx="5948363" cy="6858000"/>
          </a:xfrm>
          <a:custGeom>
            <a:avLst/>
            <a:gdLst>
              <a:gd name="connsiteX0" fmla="*/ 307155 w 5948040"/>
              <a:gd name="connsiteY0" fmla="*/ 6576215 h 6858000"/>
              <a:gd name="connsiteX1" fmla="*/ 307155 w 5948040"/>
              <a:gd name="connsiteY1" fmla="*/ 6627191 h 6858000"/>
              <a:gd name="connsiteX2" fmla="*/ 345243 w 5948040"/>
              <a:gd name="connsiteY2" fmla="*/ 6627191 h 6858000"/>
              <a:gd name="connsiteX3" fmla="*/ 345243 w 5948040"/>
              <a:gd name="connsiteY3" fmla="*/ 6618983 h 6858000"/>
              <a:gd name="connsiteX4" fmla="*/ 316947 w 5948040"/>
              <a:gd name="connsiteY4" fmla="*/ 6618983 h 6858000"/>
              <a:gd name="connsiteX5" fmla="*/ 316947 w 5948040"/>
              <a:gd name="connsiteY5" fmla="*/ 6605087 h 6858000"/>
              <a:gd name="connsiteX6" fmla="*/ 342147 w 5948040"/>
              <a:gd name="connsiteY6" fmla="*/ 6605087 h 6858000"/>
              <a:gd name="connsiteX7" fmla="*/ 342147 w 5948040"/>
              <a:gd name="connsiteY7" fmla="*/ 6597167 h 6858000"/>
              <a:gd name="connsiteX8" fmla="*/ 316947 w 5948040"/>
              <a:gd name="connsiteY8" fmla="*/ 6597167 h 6858000"/>
              <a:gd name="connsiteX9" fmla="*/ 316947 w 5948040"/>
              <a:gd name="connsiteY9" fmla="*/ 6584423 h 6858000"/>
              <a:gd name="connsiteX10" fmla="*/ 345243 w 5948040"/>
              <a:gd name="connsiteY10" fmla="*/ 6584423 h 6858000"/>
              <a:gd name="connsiteX11" fmla="*/ 345243 w 5948040"/>
              <a:gd name="connsiteY11" fmla="*/ 6576215 h 6858000"/>
              <a:gd name="connsiteX12" fmla="*/ 255590 w 5948040"/>
              <a:gd name="connsiteY12" fmla="*/ 6576215 h 6858000"/>
              <a:gd name="connsiteX13" fmla="*/ 255590 w 5948040"/>
              <a:gd name="connsiteY13" fmla="*/ 6584495 h 6858000"/>
              <a:gd name="connsiteX14" fmla="*/ 272510 w 5948040"/>
              <a:gd name="connsiteY14" fmla="*/ 6584495 h 6858000"/>
              <a:gd name="connsiteX15" fmla="*/ 272510 w 5948040"/>
              <a:gd name="connsiteY15" fmla="*/ 6627191 h 6858000"/>
              <a:gd name="connsiteX16" fmla="*/ 282374 w 5948040"/>
              <a:gd name="connsiteY16" fmla="*/ 6627191 h 6858000"/>
              <a:gd name="connsiteX17" fmla="*/ 282374 w 5948040"/>
              <a:gd name="connsiteY17" fmla="*/ 6584495 h 6858000"/>
              <a:gd name="connsiteX18" fmla="*/ 299294 w 5948040"/>
              <a:gd name="connsiteY18" fmla="*/ 6584495 h 6858000"/>
              <a:gd name="connsiteX19" fmla="*/ 299294 w 5948040"/>
              <a:gd name="connsiteY19" fmla="*/ 6576215 h 6858000"/>
              <a:gd name="connsiteX20" fmla="*/ 376878 w 5948040"/>
              <a:gd name="connsiteY20" fmla="*/ 6575423 h 6858000"/>
              <a:gd name="connsiteX21" fmla="*/ 352542 w 5948040"/>
              <a:gd name="connsiteY21" fmla="*/ 6601703 h 6858000"/>
              <a:gd name="connsiteX22" fmla="*/ 376878 w 5948040"/>
              <a:gd name="connsiteY22" fmla="*/ 6627911 h 6858000"/>
              <a:gd name="connsiteX23" fmla="*/ 400350 w 5948040"/>
              <a:gd name="connsiteY23" fmla="*/ 6608975 h 6858000"/>
              <a:gd name="connsiteX24" fmla="*/ 390198 w 5948040"/>
              <a:gd name="connsiteY24" fmla="*/ 6607391 h 6858000"/>
              <a:gd name="connsiteX25" fmla="*/ 376878 w 5948040"/>
              <a:gd name="connsiteY25" fmla="*/ 6619775 h 6858000"/>
              <a:gd name="connsiteX26" fmla="*/ 362622 w 5948040"/>
              <a:gd name="connsiteY26" fmla="*/ 6601703 h 6858000"/>
              <a:gd name="connsiteX27" fmla="*/ 376878 w 5948040"/>
              <a:gd name="connsiteY27" fmla="*/ 6583559 h 6858000"/>
              <a:gd name="connsiteX28" fmla="*/ 390054 w 5948040"/>
              <a:gd name="connsiteY28" fmla="*/ 6595727 h 6858000"/>
              <a:gd name="connsiteX29" fmla="*/ 400206 w 5948040"/>
              <a:gd name="connsiteY29" fmla="*/ 6594287 h 6858000"/>
              <a:gd name="connsiteX30" fmla="*/ 376878 w 5948040"/>
              <a:gd name="connsiteY30" fmla="*/ 6575423 h 6858000"/>
              <a:gd name="connsiteX31" fmla="*/ 0 w 5948040"/>
              <a:gd name="connsiteY31" fmla="*/ 0 h 6858000"/>
              <a:gd name="connsiteX32" fmla="*/ 5948040 w 5948040"/>
              <a:gd name="connsiteY32" fmla="*/ 0 h 6858000"/>
              <a:gd name="connsiteX33" fmla="*/ 5948040 w 5948040"/>
              <a:gd name="connsiteY33" fmla="*/ 6858000 h 6858000"/>
              <a:gd name="connsiteX34" fmla="*/ 0 w 5948040"/>
              <a:gd name="connsiteY3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48040" h="6858000">
                <a:moveTo>
                  <a:pt x="307155" y="6576215"/>
                </a:moveTo>
                <a:lnTo>
                  <a:pt x="307155" y="6627191"/>
                </a:lnTo>
                <a:lnTo>
                  <a:pt x="345243" y="6627191"/>
                </a:lnTo>
                <a:lnTo>
                  <a:pt x="345243" y="6618983"/>
                </a:lnTo>
                <a:lnTo>
                  <a:pt x="316947" y="6618983"/>
                </a:lnTo>
                <a:lnTo>
                  <a:pt x="316947" y="6605087"/>
                </a:lnTo>
                <a:lnTo>
                  <a:pt x="342147" y="6605087"/>
                </a:lnTo>
                <a:lnTo>
                  <a:pt x="342147" y="6597167"/>
                </a:lnTo>
                <a:lnTo>
                  <a:pt x="316947" y="6597167"/>
                </a:lnTo>
                <a:lnTo>
                  <a:pt x="316947" y="6584423"/>
                </a:lnTo>
                <a:lnTo>
                  <a:pt x="345243" y="6584423"/>
                </a:lnTo>
                <a:lnTo>
                  <a:pt x="345243" y="6576215"/>
                </a:lnTo>
                <a:close/>
                <a:moveTo>
                  <a:pt x="255590" y="6576215"/>
                </a:moveTo>
                <a:lnTo>
                  <a:pt x="255590" y="6584495"/>
                </a:lnTo>
                <a:lnTo>
                  <a:pt x="272510" y="6584495"/>
                </a:lnTo>
                <a:lnTo>
                  <a:pt x="272510" y="6627191"/>
                </a:lnTo>
                <a:lnTo>
                  <a:pt x="282374" y="6627191"/>
                </a:lnTo>
                <a:lnTo>
                  <a:pt x="282374" y="6584495"/>
                </a:lnTo>
                <a:lnTo>
                  <a:pt x="299294" y="6584495"/>
                </a:lnTo>
                <a:lnTo>
                  <a:pt x="299294" y="6576215"/>
                </a:lnTo>
                <a:close/>
                <a:moveTo>
                  <a:pt x="376878" y="6575423"/>
                </a:moveTo>
                <a:cubicBezTo>
                  <a:pt x="361830" y="6575423"/>
                  <a:pt x="352542" y="6586007"/>
                  <a:pt x="352542" y="6601703"/>
                </a:cubicBezTo>
                <a:cubicBezTo>
                  <a:pt x="352542" y="6617399"/>
                  <a:pt x="361830" y="6627911"/>
                  <a:pt x="376878" y="6627911"/>
                </a:cubicBezTo>
                <a:cubicBezTo>
                  <a:pt x="389766" y="6627911"/>
                  <a:pt x="398838" y="6620711"/>
                  <a:pt x="400350" y="6608975"/>
                </a:cubicBezTo>
                <a:lnTo>
                  <a:pt x="390198" y="6607391"/>
                </a:lnTo>
                <a:cubicBezTo>
                  <a:pt x="389046" y="6614663"/>
                  <a:pt x="384366" y="6619775"/>
                  <a:pt x="376878" y="6619775"/>
                </a:cubicBezTo>
                <a:cubicBezTo>
                  <a:pt x="367878" y="6619775"/>
                  <a:pt x="362622" y="6612503"/>
                  <a:pt x="362622" y="6601703"/>
                </a:cubicBezTo>
                <a:cubicBezTo>
                  <a:pt x="362622" y="6590831"/>
                  <a:pt x="367878" y="6583559"/>
                  <a:pt x="376878" y="6583559"/>
                </a:cubicBezTo>
                <a:cubicBezTo>
                  <a:pt x="384222" y="6583559"/>
                  <a:pt x="388830" y="6588455"/>
                  <a:pt x="390054" y="6595727"/>
                </a:cubicBezTo>
                <a:lnTo>
                  <a:pt x="400206" y="6594287"/>
                </a:lnTo>
                <a:cubicBezTo>
                  <a:pt x="398550" y="6582695"/>
                  <a:pt x="389838" y="6575423"/>
                  <a:pt x="376878" y="6575423"/>
                </a:cubicBezTo>
                <a:close/>
                <a:moveTo>
                  <a:pt x="0" y="0"/>
                </a:moveTo>
                <a:lnTo>
                  <a:pt x="5948040" y="0"/>
                </a:lnTo>
                <a:lnTo>
                  <a:pt x="5948040" y="6858000"/>
                </a:lnTo>
                <a:lnTo>
                  <a:pt x="0" y="6858000"/>
                </a:lnTo>
                <a:close/>
              </a:path>
            </a:pathLst>
          </a:custGeom>
        </p:spPr>
      </p:pic>
      <p:sp>
        <p:nvSpPr>
          <p:cNvPr id="2" name="Title 1">
            <a:extLst>
              <a:ext uri="{FF2B5EF4-FFF2-40B4-BE49-F238E27FC236}">
                <a16:creationId xmlns:a16="http://schemas.microsoft.com/office/drawing/2014/main" id="{83A03A86-116B-B914-2500-F18361537538}"/>
              </a:ext>
            </a:extLst>
          </p:cNvPr>
          <p:cNvSpPr>
            <a:spLocks noGrp="1"/>
          </p:cNvSpPr>
          <p:nvPr>
            <p:ph type="title"/>
          </p:nvPr>
        </p:nvSpPr>
        <p:spPr>
          <a:xfrm>
            <a:off x="383872" y="1321258"/>
            <a:ext cx="5004558" cy="1325563"/>
          </a:xfrm>
        </p:spPr>
        <p:txBody>
          <a:bodyPr/>
          <a:lstStyle/>
          <a:p>
            <a:r>
              <a:rPr lang="da-DK" sz="3200" b="1" dirty="0"/>
              <a:t>Anvendelsesorienteret undervisning</a:t>
            </a:r>
            <a:endParaRPr lang="en-DK" dirty="0"/>
          </a:p>
        </p:txBody>
      </p:sp>
      <p:sp>
        <p:nvSpPr>
          <p:cNvPr id="3" name="Content Placeholder 2">
            <a:extLst>
              <a:ext uri="{FF2B5EF4-FFF2-40B4-BE49-F238E27FC236}">
                <a16:creationId xmlns:a16="http://schemas.microsoft.com/office/drawing/2014/main" id="{7C98645F-09BD-E8EB-F546-3B63C817CC22}"/>
              </a:ext>
            </a:extLst>
          </p:cNvPr>
          <p:cNvSpPr>
            <a:spLocks noGrp="1"/>
          </p:cNvSpPr>
          <p:nvPr>
            <p:ph idx="1"/>
          </p:nvPr>
        </p:nvSpPr>
        <p:spPr>
          <a:xfrm>
            <a:off x="383873" y="2986315"/>
            <a:ext cx="5004558" cy="3171370"/>
          </a:xfrm>
        </p:spPr>
        <p:txBody>
          <a:bodyPr/>
          <a:lstStyle/>
          <a:p>
            <a:r>
              <a:rPr lang="da-DK" sz="1800" dirty="0"/>
              <a:t>Undervisningen er den konkrete tilegnelse af færdigheder, ligesom det er </a:t>
            </a:r>
            <a:r>
              <a:rPr lang="da-DK" sz="1800" dirty="0" err="1"/>
              <a:t>omsættelsen</a:t>
            </a:r>
            <a:r>
              <a:rPr lang="da-DK" sz="1800" dirty="0"/>
              <a:t> af teori og praksis. Gennem arbejdet med det konkrete og brugbare forstår vi det abstrakte og komplekse. Vi prøver fremtidens bæredygtige teknologier af i virksomhederne – eller med virksomhedernes konkrete udfordringer som cases i undervisningen. Ligesom vi prøver os frem med praktisk innovation og </a:t>
            </a:r>
            <a:r>
              <a:rPr lang="da-DK" sz="1800" dirty="0" err="1"/>
              <a:t>prototyping</a:t>
            </a:r>
            <a:r>
              <a:rPr lang="da-DK" sz="1800" dirty="0"/>
              <a:t>. </a:t>
            </a:r>
          </a:p>
        </p:txBody>
      </p:sp>
      <p:sp>
        <p:nvSpPr>
          <p:cNvPr id="4" name="Date Placeholder 3">
            <a:extLst>
              <a:ext uri="{FF2B5EF4-FFF2-40B4-BE49-F238E27FC236}">
                <a16:creationId xmlns:a16="http://schemas.microsoft.com/office/drawing/2014/main" id="{07F890C4-537F-EF63-43CD-3A892BA62E10}"/>
              </a:ext>
            </a:extLst>
          </p:cNvPr>
          <p:cNvSpPr>
            <a:spLocks noGrp="1"/>
          </p:cNvSpPr>
          <p:nvPr>
            <p:ph type="dt" sz="half" idx="10"/>
          </p:nvPr>
        </p:nvSpPr>
        <p:spPr/>
        <p:txBody>
          <a:bodyPr/>
          <a:lstStyle/>
          <a:p>
            <a:fld id="{60FFE180-342D-4DE8-9542-1E50D72122CD}" type="datetime5">
              <a:rPr lang="da-DK" smtClean="0">
                <a:solidFill>
                  <a:schemeClr val="bg1"/>
                </a:solidFill>
              </a:rPr>
              <a:t>november 2025</a:t>
            </a:fld>
            <a:endParaRPr lang="da-DK" dirty="0">
              <a:solidFill>
                <a:schemeClr val="bg1"/>
              </a:solidFill>
            </a:endParaRPr>
          </a:p>
        </p:txBody>
      </p:sp>
      <p:sp>
        <p:nvSpPr>
          <p:cNvPr id="5" name="Footer Placeholder 4">
            <a:extLst>
              <a:ext uri="{FF2B5EF4-FFF2-40B4-BE49-F238E27FC236}">
                <a16:creationId xmlns:a16="http://schemas.microsoft.com/office/drawing/2014/main" id="{70A0EDF7-95EE-BAAE-124B-0C329FFBF2ED}"/>
              </a:ext>
            </a:extLst>
          </p:cNvPr>
          <p:cNvSpPr>
            <a:spLocks noGrp="1"/>
          </p:cNvSpPr>
          <p:nvPr>
            <p:ph type="ftr" sz="quarter" idx="11"/>
          </p:nvPr>
        </p:nvSpPr>
        <p:spPr/>
        <p:txBody>
          <a:bodyPr/>
          <a:lstStyle/>
          <a:p>
            <a:r>
              <a:rPr lang="da-DK" dirty="0"/>
              <a:t>Tag hånd om fremtiden</a:t>
            </a:r>
          </a:p>
        </p:txBody>
      </p:sp>
      <p:sp>
        <p:nvSpPr>
          <p:cNvPr id="6" name="Slide Number Placeholder 5">
            <a:extLst>
              <a:ext uri="{FF2B5EF4-FFF2-40B4-BE49-F238E27FC236}">
                <a16:creationId xmlns:a16="http://schemas.microsoft.com/office/drawing/2014/main" id="{EB84B6EB-D77A-E143-3F61-97D4DC2E1AA5}"/>
              </a:ext>
            </a:extLst>
          </p:cNvPr>
          <p:cNvSpPr>
            <a:spLocks noGrp="1"/>
          </p:cNvSpPr>
          <p:nvPr>
            <p:ph type="sldNum" sz="quarter" idx="12"/>
          </p:nvPr>
        </p:nvSpPr>
        <p:spPr/>
        <p:txBody>
          <a:bodyPr/>
          <a:lstStyle/>
          <a:p>
            <a:fld id="{F4781EAC-78B3-44ED-85DE-5B6C0B0E8165}" type="slidenum">
              <a:rPr lang="da-DK" smtClean="0">
                <a:solidFill>
                  <a:schemeClr val="bg1"/>
                </a:solidFill>
              </a:rPr>
              <a:pPr/>
              <a:t>11</a:t>
            </a:fld>
            <a:endParaRPr lang="da-DK" dirty="0">
              <a:solidFill>
                <a:schemeClr val="bg1"/>
              </a:solidFill>
            </a:endParaRPr>
          </a:p>
        </p:txBody>
      </p:sp>
      <p:sp>
        <p:nvSpPr>
          <p:cNvPr id="7" name="Text Placeholder 6">
            <a:extLst>
              <a:ext uri="{FF2B5EF4-FFF2-40B4-BE49-F238E27FC236}">
                <a16:creationId xmlns:a16="http://schemas.microsoft.com/office/drawing/2014/main" id="{28D6F1F8-E56E-0C3E-48EB-7A2A147E69AF}"/>
              </a:ext>
            </a:extLst>
          </p:cNvPr>
          <p:cNvSpPr>
            <a:spLocks noGrp="1"/>
          </p:cNvSpPr>
          <p:nvPr>
            <p:ph type="body" sz="quarter" idx="13"/>
          </p:nvPr>
        </p:nvSpPr>
        <p:spPr/>
        <p:txBody>
          <a:bodyPr/>
          <a:lstStyle/>
          <a:p>
            <a:r>
              <a:rPr lang="en-DK" dirty="0"/>
              <a:t>2. </a:t>
            </a:r>
            <a:r>
              <a:rPr lang="en-GB" dirty="0"/>
              <a:t>T</a:t>
            </a:r>
            <a:r>
              <a:rPr lang="en-DK" dirty="0"/>
              <a:t>ættere på virkeligheden</a:t>
            </a:r>
          </a:p>
        </p:txBody>
      </p:sp>
    </p:spTree>
    <p:extLst>
      <p:ext uri="{BB962C8B-B14F-4D97-AF65-F5344CB8AC3E}">
        <p14:creationId xmlns:p14="http://schemas.microsoft.com/office/powerpoint/2010/main" val="2509988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C5FDF-EB91-6FF2-D308-9184345C74D8}"/>
            </a:ext>
          </a:extLst>
        </p:cNvPr>
        <p:cNvGrpSpPr/>
        <p:nvPr/>
      </p:nvGrpSpPr>
      <p:grpSpPr>
        <a:xfrm>
          <a:off x="0" y="0"/>
          <a:ext cx="0" cy="0"/>
          <a:chOff x="0" y="0"/>
          <a:chExt cx="0" cy="0"/>
        </a:xfrm>
      </p:grpSpPr>
      <p:pic>
        <p:nvPicPr>
          <p:cNvPr id="9" name="Picture Placeholder 12">
            <a:extLst>
              <a:ext uri="{FF2B5EF4-FFF2-40B4-BE49-F238E27FC236}">
                <a16:creationId xmlns:a16="http://schemas.microsoft.com/office/drawing/2014/main" id="{E75A8F5D-5EE8-499A-976F-AB4F5CB024D0}"/>
              </a:ext>
            </a:extLst>
          </p:cNvPr>
          <p:cNvPicPr>
            <a:picLocks noChangeAspect="1"/>
          </p:cNvPicPr>
          <p:nvPr/>
        </p:nvPicPr>
        <p:blipFill>
          <a:blip r:embed="rId2">
            <a:extLst>
              <a:ext uri="{28A0092B-C50C-407E-A947-70E740481C1C}">
                <a14:useLocalDpi xmlns:a14="http://schemas.microsoft.com/office/drawing/2010/main" val="0"/>
              </a:ext>
            </a:extLst>
          </a:blip>
          <a:srcRect t="11569" b="11569"/>
          <a:stretch/>
        </p:blipFill>
        <p:spPr>
          <a:xfrm>
            <a:off x="6242537" y="0"/>
            <a:ext cx="5948363" cy="6858000"/>
          </a:xfrm>
          <a:custGeom>
            <a:avLst/>
            <a:gdLst>
              <a:gd name="connsiteX0" fmla="*/ 307155 w 5948040"/>
              <a:gd name="connsiteY0" fmla="*/ 6576215 h 6858000"/>
              <a:gd name="connsiteX1" fmla="*/ 307155 w 5948040"/>
              <a:gd name="connsiteY1" fmla="*/ 6627191 h 6858000"/>
              <a:gd name="connsiteX2" fmla="*/ 345243 w 5948040"/>
              <a:gd name="connsiteY2" fmla="*/ 6627191 h 6858000"/>
              <a:gd name="connsiteX3" fmla="*/ 345243 w 5948040"/>
              <a:gd name="connsiteY3" fmla="*/ 6618983 h 6858000"/>
              <a:gd name="connsiteX4" fmla="*/ 316947 w 5948040"/>
              <a:gd name="connsiteY4" fmla="*/ 6618983 h 6858000"/>
              <a:gd name="connsiteX5" fmla="*/ 316947 w 5948040"/>
              <a:gd name="connsiteY5" fmla="*/ 6605087 h 6858000"/>
              <a:gd name="connsiteX6" fmla="*/ 342147 w 5948040"/>
              <a:gd name="connsiteY6" fmla="*/ 6605087 h 6858000"/>
              <a:gd name="connsiteX7" fmla="*/ 342147 w 5948040"/>
              <a:gd name="connsiteY7" fmla="*/ 6597167 h 6858000"/>
              <a:gd name="connsiteX8" fmla="*/ 316947 w 5948040"/>
              <a:gd name="connsiteY8" fmla="*/ 6597167 h 6858000"/>
              <a:gd name="connsiteX9" fmla="*/ 316947 w 5948040"/>
              <a:gd name="connsiteY9" fmla="*/ 6584423 h 6858000"/>
              <a:gd name="connsiteX10" fmla="*/ 345243 w 5948040"/>
              <a:gd name="connsiteY10" fmla="*/ 6584423 h 6858000"/>
              <a:gd name="connsiteX11" fmla="*/ 345243 w 5948040"/>
              <a:gd name="connsiteY11" fmla="*/ 6576215 h 6858000"/>
              <a:gd name="connsiteX12" fmla="*/ 255590 w 5948040"/>
              <a:gd name="connsiteY12" fmla="*/ 6576215 h 6858000"/>
              <a:gd name="connsiteX13" fmla="*/ 255590 w 5948040"/>
              <a:gd name="connsiteY13" fmla="*/ 6584495 h 6858000"/>
              <a:gd name="connsiteX14" fmla="*/ 272510 w 5948040"/>
              <a:gd name="connsiteY14" fmla="*/ 6584495 h 6858000"/>
              <a:gd name="connsiteX15" fmla="*/ 272510 w 5948040"/>
              <a:gd name="connsiteY15" fmla="*/ 6627191 h 6858000"/>
              <a:gd name="connsiteX16" fmla="*/ 282374 w 5948040"/>
              <a:gd name="connsiteY16" fmla="*/ 6627191 h 6858000"/>
              <a:gd name="connsiteX17" fmla="*/ 282374 w 5948040"/>
              <a:gd name="connsiteY17" fmla="*/ 6584495 h 6858000"/>
              <a:gd name="connsiteX18" fmla="*/ 299294 w 5948040"/>
              <a:gd name="connsiteY18" fmla="*/ 6584495 h 6858000"/>
              <a:gd name="connsiteX19" fmla="*/ 299294 w 5948040"/>
              <a:gd name="connsiteY19" fmla="*/ 6576215 h 6858000"/>
              <a:gd name="connsiteX20" fmla="*/ 376878 w 5948040"/>
              <a:gd name="connsiteY20" fmla="*/ 6575423 h 6858000"/>
              <a:gd name="connsiteX21" fmla="*/ 352542 w 5948040"/>
              <a:gd name="connsiteY21" fmla="*/ 6601703 h 6858000"/>
              <a:gd name="connsiteX22" fmla="*/ 376878 w 5948040"/>
              <a:gd name="connsiteY22" fmla="*/ 6627911 h 6858000"/>
              <a:gd name="connsiteX23" fmla="*/ 400350 w 5948040"/>
              <a:gd name="connsiteY23" fmla="*/ 6608975 h 6858000"/>
              <a:gd name="connsiteX24" fmla="*/ 390198 w 5948040"/>
              <a:gd name="connsiteY24" fmla="*/ 6607391 h 6858000"/>
              <a:gd name="connsiteX25" fmla="*/ 376878 w 5948040"/>
              <a:gd name="connsiteY25" fmla="*/ 6619775 h 6858000"/>
              <a:gd name="connsiteX26" fmla="*/ 362622 w 5948040"/>
              <a:gd name="connsiteY26" fmla="*/ 6601703 h 6858000"/>
              <a:gd name="connsiteX27" fmla="*/ 376878 w 5948040"/>
              <a:gd name="connsiteY27" fmla="*/ 6583559 h 6858000"/>
              <a:gd name="connsiteX28" fmla="*/ 390054 w 5948040"/>
              <a:gd name="connsiteY28" fmla="*/ 6595727 h 6858000"/>
              <a:gd name="connsiteX29" fmla="*/ 400206 w 5948040"/>
              <a:gd name="connsiteY29" fmla="*/ 6594287 h 6858000"/>
              <a:gd name="connsiteX30" fmla="*/ 376878 w 5948040"/>
              <a:gd name="connsiteY30" fmla="*/ 6575423 h 6858000"/>
              <a:gd name="connsiteX31" fmla="*/ 0 w 5948040"/>
              <a:gd name="connsiteY31" fmla="*/ 0 h 6858000"/>
              <a:gd name="connsiteX32" fmla="*/ 5948040 w 5948040"/>
              <a:gd name="connsiteY32" fmla="*/ 0 h 6858000"/>
              <a:gd name="connsiteX33" fmla="*/ 5948040 w 5948040"/>
              <a:gd name="connsiteY33" fmla="*/ 6858000 h 6858000"/>
              <a:gd name="connsiteX34" fmla="*/ 0 w 5948040"/>
              <a:gd name="connsiteY3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48040" h="6858000">
                <a:moveTo>
                  <a:pt x="307155" y="6576215"/>
                </a:moveTo>
                <a:lnTo>
                  <a:pt x="307155" y="6627191"/>
                </a:lnTo>
                <a:lnTo>
                  <a:pt x="345243" y="6627191"/>
                </a:lnTo>
                <a:lnTo>
                  <a:pt x="345243" y="6618983"/>
                </a:lnTo>
                <a:lnTo>
                  <a:pt x="316947" y="6618983"/>
                </a:lnTo>
                <a:lnTo>
                  <a:pt x="316947" y="6605087"/>
                </a:lnTo>
                <a:lnTo>
                  <a:pt x="342147" y="6605087"/>
                </a:lnTo>
                <a:lnTo>
                  <a:pt x="342147" y="6597167"/>
                </a:lnTo>
                <a:lnTo>
                  <a:pt x="316947" y="6597167"/>
                </a:lnTo>
                <a:lnTo>
                  <a:pt x="316947" y="6584423"/>
                </a:lnTo>
                <a:lnTo>
                  <a:pt x="345243" y="6584423"/>
                </a:lnTo>
                <a:lnTo>
                  <a:pt x="345243" y="6576215"/>
                </a:lnTo>
                <a:close/>
                <a:moveTo>
                  <a:pt x="255590" y="6576215"/>
                </a:moveTo>
                <a:lnTo>
                  <a:pt x="255590" y="6584495"/>
                </a:lnTo>
                <a:lnTo>
                  <a:pt x="272510" y="6584495"/>
                </a:lnTo>
                <a:lnTo>
                  <a:pt x="272510" y="6627191"/>
                </a:lnTo>
                <a:lnTo>
                  <a:pt x="282374" y="6627191"/>
                </a:lnTo>
                <a:lnTo>
                  <a:pt x="282374" y="6584495"/>
                </a:lnTo>
                <a:lnTo>
                  <a:pt x="299294" y="6584495"/>
                </a:lnTo>
                <a:lnTo>
                  <a:pt x="299294" y="6576215"/>
                </a:lnTo>
                <a:close/>
                <a:moveTo>
                  <a:pt x="376878" y="6575423"/>
                </a:moveTo>
                <a:cubicBezTo>
                  <a:pt x="361830" y="6575423"/>
                  <a:pt x="352542" y="6586007"/>
                  <a:pt x="352542" y="6601703"/>
                </a:cubicBezTo>
                <a:cubicBezTo>
                  <a:pt x="352542" y="6617399"/>
                  <a:pt x="361830" y="6627911"/>
                  <a:pt x="376878" y="6627911"/>
                </a:cubicBezTo>
                <a:cubicBezTo>
                  <a:pt x="389766" y="6627911"/>
                  <a:pt x="398838" y="6620711"/>
                  <a:pt x="400350" y="6608975"/>
                </a:cubicBezTo>
                <a:lnTo>
                  <a:pt x="390198" y="6607391"/>
                </a:lnTo>
                <a:cubicBezTo>
                  <a:pt x="389046" y="6614663"/>
                  <a:pt x="384366" y="6619775"/>
                  <a:pt x="376878" y="6619775"/>
                </a:cubicBezTo>
                <a:cubicBezTo>
                  <a:pt x="367878" y="6619775"/>
                  <a:pt x="362622" y="6612503"/>
                  <a:pt x="362622" y="6601703"/>
                </a:cubicBezTo>
                <a:cubicBezTo>
                  <a:pt x="362622" y="6590831"/>
                  <a:pt x="367878" y="6583559"/>
                  <a:pt x="376878" y="6583559"/>
                </a:cubicBezTo>
                <a:cubicBezTo>
                  <a:pt x="384222" y="6583559"/>
                  <a:pt x="388830" y="6588455"/>
                  <a:pt x="390054" y="6595727"/>
                </a:cubicBezTo>
                <a:lnTo>
                  <a:pt x="400206" y="6594287"/>
                </a:lnTo>
                <a:cubicBezTo>
                  <a:pt x="398550" y="6582695"/>
                  <a:pt x="389838" y="6575423"/>
                  <a:pt x="376878" y="6575423"/>
                </a:cubicBezTo>
                <a:close/>
                <a:moveTo>
                  <a:pt x="0" y="0"/>
                </a:moveTo>
                <a:lnTo>
                  <a:pt x="5948040" y="0"/>
                </a:lnTo>
                <a:lnTo>
                  <a:pt x="5948040" y="6858000"/>
                </a:lnTo>
                <a:lnTo>
                  <a:pt x="0" y="6858000"/>
                </a:lnTo>
                <a:close/>
              </a:path>
            </a:pathLst>
          </a:custGeom>
        </p:spPr>
      </p:pic>
      <p:sp>
        <p:nvSpPr>
          <p:cNvPr id="2" name="Title 1">
            <a:extLst>
              <a:ext uri="{FF2B5EF4-FFF2-40B4-BE49-F238E27FC236}">
                <a16:creationId xmlns:a16="http://schemas.microsoft.com/office/drawing/2014/main" id="{C49F5F24-AF94-67D1-0CD7-79D5214E8DF4}"/>
              </a:ext>
            </a:extLst>
          </p:cNvPr>
          <p:cNvSpPr>
            <a:spLocks noGrp="1"/>
          </p:cNvSpPr>
          <p:nvPr>
            <p:ph type="title"/>
          </p:nvPr>
        </p:nvSpPr>
        <p:spPr>
          <a:xfrm>
            <a:off x="383871" y="1321258"/>
            <a:ext cx="5004557" cy="1325563"/>
          </a:xfrm>
        </p:spPr>
        <p:txBody>
          <a:bodyPr/>
          <a:lstStyle/>
          <a:p>
            <a:r>
              <a:rPr lang="da-DK" sz="3200" b="1" dirty="0"/>
              <a:t>Faglig stolthed i skolens rammer</a:t>
            </a:r>
            <a:endParaRPr lang="en-DK" dirty="0"/>
          </a:p>
        </p:txBody>
      </p:sp>
      <p:sp>
        <p:nvSpPr>
          <p:cNvPr id="3" name="Content Placeholder 2">
            <a:extLst>
              <a:ext uri="{FF2B5EF4-FFF2-40B4-BE49-F238E27FC236}">
                <a16:creationId xmlns:a16="http://schemas.microsoft.com/office/drawing/2014/main" id="{145103E0-221A-14C5-9ADE-F95882CBFD17}"/>
              </a:ext>
            </a:extLst>
          </p:cNvPr>
          <p:cNvSpPr>
            <a:spLocks noGrp="1"/>
          </p:cNvSpPr>
          <p:nvPr>
            <p:ph idx="1"/>
          </p:nvPr>
        </p:nvSpPr>
        <p:spPr>
          <a:xfrm>
            <a:off x="383872" y="2986315"/>
            <a:ext cx="5004557" cy="3171370"/>
          </a:xfrm>
        </p:spPr>
        <p:txBody>
          <a:bodyPr/>
          <a:lstStyle/>
          <a:p>
            <a:r>
              <a:rPr lang="da-DK" sz="1800" dirty="0"/>
              <a:t>Vi vil skabe et tydeligt samspil mellem skolens rammer og undervisningens indhold. Rammerne skal højne den unikke, faglige identitet og stolthed og sætte håndværket i fokus. Det skal være klart, hvilke uddannelser der hører til på de enkelte campusser. Vi vil åbne skolens værksteder, så flere kan bruge dem i deres projekter uden for skoletid og på egen hånd prøve kræfter med og blive fortrolige med udstyr og teknologi.</a:t>
            </a:r>
          </a:p>
        </p:txBody>
      </p:sp>
      <p:sp>
        <p:nvSpPr>
          <p:cNvPr id="4" name="Date Placeholder 3">
            <a:extLst>
              <a:ext uri="{FF2B5EF4-FFF2-40B4-BE49-F238E27FC236}">
                <a16:creationId xmlns:a16="http://schemas.microsoft.com/office/drawing/2014/main" id="{23326903-5423-D64B-CAB0-6F2C328A10E5}"/>
              </a:ext>
            </a:extLst>
          </p:cNvPr>
          <p:cNvSpPr>
            <a:spLocks noGrp="1"/>
          </p:cNvSpPr>
          <p:nvPr>
            <p:ph type="dt" sz="half" idx="10"/>
          </p:nvPr>
        </p:nvSpPr>
        <p:spPr/>
        <p:txBody>
          <a:bodyPr/>
          <a:lstStyle/>
          <a:p>
            <a:fld id="{60FFE180-342D-4DE8-9542-1E50D72122CD}" type="datetime5">
              <a:rPr lang="da-DK" smtClean="0">
                <a:solidFill>
                  <a:schemeClr val="bg1"/>
                </a:solidFill>
              </a:rPr>
              <a:t>november 2025</a:t>
            </a:fld>
            <a:endParaRPr lang="da-DK" dirty="0">
              <a:solidFill>
                <a:schemeClr val="bg1"/>
              </a:solidFill>
            </a:endParaRPr>
          </a:p>
        </p:txBody>
      </p:sp>
      <p:sp>
        <p:nvSpPr>
          <p:cNvPr id="5" name="Footer Placeholder 4">
            <a:extLst>
              <a:ext uri="{FF2B5EF4-FFF2-40B4-BE49-F238E27FC236}">
                <a16:creationId xmlns:a16="http://schemas.microsoft.com/office/drawing/2014/main" id="{4557073C-A534-3F0A-0D34-940BE1F90343}"/>
              </a:ext>
            </a:extLst>
          </p:cNvPr>
          <p:cNvSpPr>
            <a:spLocks noGrp="1"/>
          </p:cNvSpPr>
          <p:nvPr>
            <p:ph type="ftr" sz="quarter" idx="11"/>
          </p:nvPr>
        </p:nvSpPr>
        <p:spPr/>
        <p:txBody>
          <a:bodyPr/>
          <a:lstStyle/>
          <a:p>
            <a:r>
              <a:rPr lang="da-DK" dirty="0"/>
              <a:t>Tag hånd om fremtiden</a:t>
            </a:r>
          </a:p>
        </p:txBody>
      </p:sp>
      <p:sp>
        <p:nvSpPr>
          <p:cNvPr id="6" name="Slide Number Placeholder 5">
            <a:extLst>
              <a:ext uri="{FF2B5EF4-FFF2-40B4-BE49-F238E27FC236}">
                <a16:creationId xmlns:a16="http://schemas.microsoft.com/office/drawing/2014/main" id="{9AB0DF1C-F2F6-46D6-5BDE-45E8A30A7459}"/>
              </a:ext>
            </a:extLst>
          </p:cNvPr>
          <p:cNvSpPr>
            <a:spLocks noGrp="1"/>
          </p:cNvSpPr>
          <p:nvPr>
            <p:ph type="sldNum" sz="quarter" idx="12"/>
          </p:nvPr>
        </p:nvSpPr>
        <p:spPr/>
        <p:txBody>
          <a:bodyPr/>
          <a:lstStyle/>
          <a:p>
            <a:fld id="{F4781EAC-78B3-44ED-85DE-5B6C0B0E8165}" type="slidenum">
              <a:rPr lang="da-DK" smtClean="0">
                <a:solidFill>
                  <a:schemeClr val="bg1"/>
                </a:solidFill>
              </a:rPr>
              <a:pPr/>
              <a:t>12</a:t>
            </a:fld>
            <a:endParaRPr lang="da-DK">
              <a:solidFill>
                <a:schemeClr val="bg1"/>
              </a:solidFill>
            </a:endParaRPr>
          </a:p>
        </p:txBody>
      </p:sp>
      <p:sp>
        <p:nvSpPr>
          <p:cNvPr id="7" name="Text Placeholder 6">
            <a:extLst>
              <a:ext uri="{FF2B5EF4-FFF2-40B4-BE49-F238E27FC236}">
                <a16:creationId xmlns:a16="http://schemas.microsoft.com/office/drawing/2014/main" id="{0ED200D1-7AA7-707A-887A-B2036DECA699}"/>
              </a:ext>
            </a:extLst>
          </p:cNvPr>
          <p:cNvSpPr>
            <a:spLocks noGrp="1"/>
          </p:cNvSpPr>
          <p:nvPr>
            <p:ph type="body" sz="quarter" idx="13"/>
          </p:nvPr>
        </p:nvSpPr>
        <p:spPr/>
        <p:txBody>
          <a:bodyPr/>
          <a:lstStyle/>
          <a:p>
            <a:r>
              <a:rPr lang="en-DK" dirty="0"/>
              <a:t>2. </a:t>
            </a:r>
            <a:r>
              <a:rPr lang="en-GB" dirty="0"/>
              <a:t>T</a:t>
            </a:r>
            <a:r>
              <a:rPr lang="en-DK" dirty="0"/>
              <a:t>ættere på virkeligheden</a:t>
            </a:r>
          </a:p>
        </p:txBody>
      </p:sp>
    </p:spTree>
    <p:extLst>
      <p:ext uri="{BB962C8B-B14F-4D97-AF65-F5344CB8AC3E}">
        <p14:creationId xmlns:p14="http://schemas.microsoft.com/office/powerpoint/2010/main" val="2356248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202D6-0F41-EB7B-9CF4-4BA7862D7346}"/>
            </a:ext>
          </a:extLst>
        </p:cNvPr>
        <p:cNvGrpSpPr/>
        <p:nvPr/>
      </p:nvGrpSpPr>
      <p:grpSpPr>
        <a:xfrm>
          <a:off x="0" y="0"/>
          <a:ext cx="0" cy="0"/>
          <a:chOff x="0" y="0"/>
          <a:chExt cx="0" cy="0"/>
        </a:xfrm>
      </p:grpSpPr>
      <p:pic>
        <p:nvPicPr>
          <p:cNvPr id="9" name="Picture Placeholder 12">
            <a:extLst>
              <a:ext uri="{FF2B5EF4-FFF2-40B4-BE49-F238E27FC236}">
                <a16:creationId xmlns:a16="http://schemas.microsoft.com/office/drawing/2014/main" id="{3F0DAB5A-DAD5-40CB-8DE1-643258141000}"/>
              </a:ext>
            </a:extLst>
          </p:cNvPr>
          <p:cNvPicPr>
            <a:picLocks noChangeAspect="1"/>
          </p:cNvPicPr>
          <p:nvPr/>
        </p:nvPicPr>
        <p:blipFill>
          <a:blip r:embed="rId2">
            <a:extLst>
              <a:ext uri="{28A0092B-C50C-407E-A947-70E740481C1C}">
                <a14:useLocalDpi xmlns:a14="http://schemas.microsoft.com/office/drawing/2010/main" val="0"/>
              </a:ext>
            </a:extLst>
          </a:blip>
          <a:srcRect l="21052" r="21052"/>
          <a:stretch/>
        </p:blipFill>
        <p:spPr>
          <a:xfrm>
            <a:off x="6242537" y="0"/>
            <a:ext cx="5948363" cy="6858000"/>
          </a:xfrm>
          <a:custGeom>
            <a:avLst/>
            <a:gdLst>
              <a:gd name="connsiteX0" fmla="*/ 307155 w 5948040"/>
              <a:gd name="connsiteY0" fmla="*/ 6576215 h 6858000"/>
              <a:gd name="connsiteX1" fmla="*/ 307155 w 5948040"/>
              <a:gd name="connsiteY1" fmla="*/ 6627191 h 6858000"/>
              <a:gd name="connsiteX2" fmla="*/ 345243 w 5948040"/>
              <a:gd name="connsiteY2" fmla="*/ 6627191 h 6858000"/>
              <a:gd name="connsiteX3" fmla="*/ 345243 w 5948040"/>
              <a:gd name="connsiteY3" fmla="*/ 6618983 h 6858000"/>
              <a:gd name="connsiteX4" fmla="*/ 316947 w 5948040"/>
              <a:gd name="connsiteY4" fmla="*/ 6618983 h 6858000"/>
              <a:gd name="connsiteX5" fmla="*/ 316947 w 5948040"/>
              <a:gd name="connsiteY5" fmla="*/ 6605087 h 6858000"/>
              <a:gd name="connsiteX6" fmla="*/ 342147 w 5948040"/>
              <a:gd name="connsiteY6" fmla="*/ 6605087 h 6858000"/>
              <a:gd name="connsiteX7" fmla="*/ 342147 w 5948040"/>
              <a:gd name="connsiteY7" fmla="*/ 6597167 h 6858000"/>
              <a:gd name="connsiteX8" fmla="*/ 316947 w 5948040"/>
              <a:gd name="connsiteY8" fmla="*/ 6597167 h 6858000"/>
              <a:gd name="connsiteX9" fmla="*/ 316947 w 5948040"/>
              <a:gd name="connsiteY9" fmla="*/ 6584423 h 6858000"/>
              <a:gd name="connsiteX10" fmla="*/ 345243 w 5948040"/>
              <a:gd name="connsiteY10" fmla="*/ 6584423 h 6858000"/>
              <a:gd name="connsiteX11" fmla="*/ 345243 w 5948040"/>
              <a:gd name="connsiteY11" fmla="*/ 6576215 h 6858000"/>
              <a:gd name="connsiteX12" fmla="*/ 255590 w 5948040"/>
              <a:gd name="connsiteY12" fmla="*/ 6576215 h 6858000"/>
              <a:gd name="connsiteX13" fmla="*/ 255590 w 5948040"/>
              <a:gd name="connsiteY13" fmla="*/ 6584495 h 6858000"/>
              <a:gd name="connsiteX14" fmla="*/ 272510 w 5948040"/>
              <a:gd name="connsiteY14" fmla="*/ 6584495 h 6858000"/>
              <a:gd name="connsiteX15" fmla="*/ 272510 w 5948040"/>
              <a:gd name="connsiteY15" fmla="*/ 6627191 h 6858000"/>
              <a:gd name="connsiteX16" fmla="*/ 282374 w 5948040"/>
              <a:gd name="connsiteY16" fmla="*/ 6627191 h 6858000"/>
              <a:gd name="connsiteX17" fmla="*/ 282374 w 5948040"/>
              <a:gd name="connsiteY17" fmla="*/ 6584495 h 6858000"/>
              <a:gd name="connsiteX18" fmla="*/ 299294 w 5948040"/>
              <a:gd name="connsiteY18" fmla="*/ 6584495 h 6858000"/>
              <a:gd name="connsiteX19" fmla="*/ 299294 w 5948040"/>
              <a:gd name="connsiteY19" fmla="*/ 6576215 h 6858000"/>
              <a:gd name="connsiteX20" fmla="*/ 376878 w 5948040"/>
              <a:gd name="connsiteY20" fmla="*/ 6575423 h 6858000"/>
              <a:gd name="connsiteX21" fmla="*/ 352542 w 5948040"/>
              <a:gd name="connsiteY21" fmla="*/ 6601703 h 6858000"/>
              <a:gd name="connsiteX22" fmla="*/ 376878 w 5948040"/>
              <a:gd name="connsiteY22" fmla="*/ 6627911 h 6858000"/>
              <a:gd name="connsiteX23" fmla="*/ 400350 w 5948040"/>
              <a:gd name="connsiteY23" fmla="*/ 6608975 h 6858000"/>
              <a:gd name="connsiteX24" fmla="*/ 390198 w 5948040"/>
              <a:gd name="connsiteY24" fmla="*/ 6607391 h 6858000"/>
              <a:gd name="connsiteX25" fmla="*/ 376878 w 5948040"/>
              <a:gd name="connsiteY25" fmla="*/ 6619775 h 6858000"/>
              <a:gd name="connsiteX26" fmla="*/ 362622 w 5948040"/>
              <a:gd name="connsiteY26" fmla="*/ 6601703 h 6858000"/>
              <a:gd name="connsiteX27" fmla="*/ 376878 w 5948040"/>
              <a:gd name="connsiteY27" fmla="*/ 6583559 h 6858000"/>
              <a:gd name="connsiteX28" fmla="*/ 390054 w 5948040"/>
              <a:gd name="connsiteY28" fmla="*/ 6595727 h 6858000"/>
              <a:gd name="connsiteX29" fmla="*/ 400206 w 5948040"/>
              <a:gd name="connsiteY29" fmla="*/ 6594287 h 6858000"/>
              <a:gd name="connsiteX30" fmla="*/ 376878 w 5948040"/>
              <a:gd name="connsiteY30" fmla="*/ 6575423 h 6858000"/>
              <a:gd name="connsiteX31" fmla="*/ 0 w 5948040"/>
              <a:gd name="connsiteY31" fmla="*/ 0 h 6858000"/>
              <a:gd name="connsiteX32" fmla="*/ 5948040 w 5948040"/>
              <a:gd name="connsiteY32" fmla="*/ 0 h 6858000"/>
              <a:gd name="connsiteX33" fmla="*/ 5948040 w 5948040"/>
              <a:gd name="connsiteY33" fmla="*/ 6858000 h 6858000"/>
              <a:gd name="connsiteX34" fmla="*/ 0 w 5948040"/>
              <a:gd name="connsiteY3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48040" h="6858000">
                <a:moveTo>
                  <a:pt x="307155" y="6576215"/>
                </a:moveTo>
                <a:lnTo>
                  <a:pt x="307155" y="6627191"/>
                </a:lnTo>
                <a:lnTo>
                  <a:pt x="345243" y="6627191"/>
                </a:lnTo>
                <a:lnTo>
                  <a:pt x="345243" y="6618983"/>
                </a:lnTo>
                <a:lnTo>
                  <a:pt x="316947" y="6618983"/>
                </a:lnTo>
                <a:lnTo>
                  <a:pt x="316947" y="6605087"/>
                </a:lnTo>
                <a:lnTo>
                  <a:pt x="342147" y="6605087"/>
                </a:lnTo>
                <a:lnTo>
                  <a:pt x="342147" y="6597167"/>
                </a:lnTo>
                <a:lnTo>
                  <a:pt x="316947" y="6597167"/>
                </a:lnTo>
                <a:lnTo>
                  <a:pt x="316947" y="6584423"/>
                </a:lnTo>
                <a:lnTo>
                  <a:pt x="345243" y="6584423"/>
                </a:lnTo>
                <a:lnTo>
                  <a:pt x="345243" y="6576215"/>
                </a:lnTo>
                <a:close/>
                <a:moveTo>
                  <a:pt x="255590" y="6576215"/>
                </a:moveTo>
                <a:lnTo>
                  <a:pt x="255590" y="6584495"/>
                </a:lnTo>
                <a:lnTo>
                  <a:pt x="272510" y="6584495"/>
                </a:lnTo>
                <a:lnTo>
                  <a:pt x="272510" y="6627191"/>
                </a:lnTo>
                <a:lnTo>
                  <a:pt x="282374" y="6627191"/>
                </a:lnTo>
                <a:lnTo>
                  <a:pt x="282374" y="6584495"/>
                </a:lnTo>
                <a:lnTo>
                  <a:pt x="299294" y="6584495"/>
                </a:lnTo>
                <a:lnTo>
                  <a:pt x="299294" y="6576215"/>
                </a:lnTo>
                <a:close/>
                <a:moveTo>
                  <a:pt x="376878" y="6575423"/>
                </a:moveTo>
                <a:cubicBezTo>
                  <a:pt x="361830" y="6575423"/>
                  <a:pt x="352542" y="6586007"/>
                  <a:pt x="352542" y="6601703"/>
                </a:cubicBezTo>
                <a:cubicBezTo>
                  <a:pt x="352542" y="6617399"/>
                  <a:pt x="361830" y="6627911"/>
                  <a:pt x="376878" y="6627911"/>
                </a:cubicBezTo>
                <a:cubicBezTo>
                  <a:pt x="389766" y="6627911"/>
                  <a:pt x="398838" y="6620711"/>
                  <a:pt x="400350" y="6608975"/>
                </a:cubicBezTo>
                <a:lnTo>
                  <a:pt x="390198" y="6607391"/>
                </a:lnTo>
                <a:cubicBezTo>
                  <a:pt x="389046" y="6614663"/>
                  <a:pt x="384366" y="6619775"/>
                  <a:pt x="376878" y="6619775"/>
                </a:cubicBezTo>
                <a:cubicBezTo>
                  <a:pt x="367878" y="6619775"/>
                  <a:pt x="362622" y="6612503"/>
                  <a:pt x="362622" y="6601703"/>
                </a:cubicBezTo>
                <a:cubicBezTo>
                  <a:pt x="362622" y="6590831"/>
                  <a:pt x="367878" y="6583559"/>
                  <a:pt x="376878" y="6583559"/>
                </a:cubicBezTo>
                <a:cubicBezTo>
                  <a:pt x="384222" y="6583559"/>
                  <a:pt x="388830" y="6588455"/>
                  <a:pt x="390054" y="6595727"/>
                </a:cubicBezTo>
                <a:lnTo>
                  <a:pt x="400206" y="6594287"/>
                </a:lnTo>
                <a:cubicBezTo>
                  <a:pt x="398550" y="6582695"/>
                  <a:pt x="389838" y="6575423"/>
                  <a:pt x="376878" y="6575423"/>
                </a:cubicBezTo>
                <a:close/>
                <a:moveTo>
                  <a:pt x="0" y="0"/>
                </a:moveTo>
                <a:lnTo>
                  <a:pt x="5948040" y="0"/>
                </a:lnTo>
                <a:lnTo>
                  <a:pt x="5948040" y="6858000"/>
                </a:lnTo>
                <a:lnTo>
                  <a:pt x="0" y="6858000"/>
                </a:lnTo>
                <a:close/>
              </a:path>
            </a:pathLst>
          </a:custGeom>
        </p:spPr>
      </p:pic>
      <p:sp>
        <p:nvSpPr>
          <p:cNvPr id="2" name="Title 1">
            <a:extLst>
              <a:ext uri="{FF2B5EF4-FFF2-40B4-BE49-F238E27FC236}">
                <a16:creationId xmlns:a16="http://schemas.microsoft.com/office/drawing/2014/main" id="{A1723076-49B6-29BA-1F7E-5DB67C37E23C}"/>
              </a:ext>
            </a:extLst>
          </p:cNvPr>
          <p:cNvSpPr>
            <a:spLocks noGrp="1"/>
          </p:cNvSpPr>
          <p:nvPr>
            <p:ph type="title"/>
          </p:nvPr>
        </p:nvSpPr>
        <p:spPr>
          <a:xfrm>
            <a:off x="383871" y="1321258"/>
            <a:ext cx="5004557" cy="1325563"/>
          </a:xfrm>
        </p:spPr>
        <p:txBody>
          <a:bodyPr/>
          <a:lstStyle/>
          <a:p>
            <a:r>
              <a:rPr lang="da-DK" sz="3200" b="1" dirty="0"/>
              <a:t>Tættere dialog med omverdenen</a:t>
            </a:r>
            <a:endParaRPr lang="en-DK" dirty="0"/>
          </a:p>
        </p:txBody>
      </p:sp>
      <p:sp>
        <p:nvSpPr>
          <p:cNvPr id="3" name="Content Placeholder 2">
            <a:extLst>
              <a:ext uri="{FF2B5EF4-FFF2-40B4-BE49-F238E27FC236}">
                <a16:creationId xmlns:a16="http://schemas.microsoft.com/office/drawing/2014/main" id="{CEE20584-461E-696F-D15E-CD6E120112D1}"/>
              </a:ext>
            </a:extLst>
          </p:cNvPr>
          <p:cNvSpPr>
            <a:spLocks noGrp="1"/>
          </p:cNvSpPr>
          <p:nvPr>
            <p:ph idx="1"/>
          </p:nvPr>
        </p:nvSpPr>
        <p:spPr>
          <a:xfrm>
            <a:off x="383872" y="2986315"/>
            <a:ext cx="5004557" cy="3171370"/>
          </a:xfrm>
        </p:spPr>
        <p:txBody>
          <a:bodyPr/>
          <a:lstStyle/>
          <a:p>
            <a:r>
              <a:rPr lang="da-DK" sz="1800" dirty="0"/>
              <a:t>For at sikre at vores uddannelser er i trit med efterspørgslen og fremtidens kompetencebehov, vil vi styrke dialogen om fagenes udvikling med aftagerne af vores elever.</a:t>
            </a:r>
            <a:endParaRPr lang="da-DK" sz="1800" b="1" dirty="0"/>
          </a:p>
        </p:txBody>
      </p:sp>
      <p:sp>
        <p:nvSpPr>
          <p:cNvPr id="4" name="Date Placeholder 3">
            <a:extLst>
              <a:ext uri="{FF2B5EF4-FFF2-40B4-BE49-F238E27FC236}">
                <a16:creationId xmlns:a16="http://schemas.microsoft.com/office/drawing/2014/main" id="{07BBA07F-AAF1-242C-4525-A1522991BBB9}"/>
              </a:ext>
            </a:extLst>
          </p:cNvPr>
          <p:cNvSpPr>
            <a:spLocks noGrp="1"/>
          </p:cNvSpPr>
          <p:nvPr>
            <p:ph type="dt" sz="half" idx="10"/>
          </p:nvPr>
        </p:nvSpPr>
        <p:spPr/>
        <p:txBody>
          <a:bodyPr/>
          <a:lstStyle/>
          <a:p>
            <a:fld id="{60FFE180-342D-4DE8-9542-1E50D72122CD}" type="datetime5">
              <a:rPr lang="da-DK" smtClean="0">
                <a:solidFill>
                  <a:schemeClr val="bg1"/>
                </a:solidFill>
              </a:rPr>
              <a:t>november 2025</a:t>
            </a:fld>
            <a:endParaRPr lang="da-DK" dirty="0">
              <a:solidFill>
                <a:schemeClr val="bg1"/>
              </a:solidFill>
            </a:endParaRPr>
          </a:p>
        </p:txBody>
      </p:sp>
      <p:sp>
        <p:nvSpPr>
          <p:cNvPr id="5" name="Footer Placeholder 4">
            <a:extLst>
              <a:ext uri="{FF2B5EF4-FFF2-40B4-BE49-F238E27FC236}">
                <a16:creationId xmlns:a16="http://schemas.microsoft.com/office/drawing/2014/main" id="{4F393898-90C2-7D0F-59E0-963C47A34C4E}"/>
              </a:ext>
            </a:extLst>
          </p:cNvPr>
          <p:cNvSpPr>
            <a:spLocks noGrp="1"/>
          </p:cNvSpPr>
          <p:nvPr>
            <p:ph type="ftr" sz="quarter" idx="11"/>
          </p:nvPr>
        </p:nvSpPr>
        <p:spPr/>
        <p:txBody>
          <a:bodyPr/>
          <a:lstStyle/>
          <a:p>
            <a:r>
              <a:rPr lang="da-DK" dirty="0"/>
              <a:t>Tag hånd om fremtiden</a:t>
            </a:r>
          </a:p>
        </p:txBody>
      </p:sp>
      <p:sp>
        <p:nvSpPr>
          <p:cNvPr id="6" name="Slide Number Placeholder 5">
            <a:extLst>
              <a:ext uri="{FF2B5EF4-FFF2-40B4-BE49-F238E27FC236}">
                <a16:creationId xmlns:a16="http://schemas.microsoft.com/office/drawing/2014/main" id="{E441DB8E-3229-EF8A-337A-BB36F51DC57B}"/>
              </a:ext>
            </a:extLst>
          </p:cNvPr>
          <p:cNvSpPr>
            <a:spLocks noGrp="1"/>
          </p:cNvSpPr>
          <p:nvPr>
            <p:ph type="sldNum" sz="quarter" idx="12"/>
          </p:nvPr>
        </p:nvSpPr>
        <p:spPr/>
        <p:txBody>
          <a:bodyPr/>
          <a:lstStyle/>
          <a:p>
            <a:fld id="{F4781EAC-78B3-44ED-85DE-5B6C0B0E8165}" type="slidenum">
              <a:rPr lang="da-DK" smtClean="0">
                <a:solidFill>
                  <a:schemeClr val="bg1"/>
                </a:solidFill>
              </a:rPr>
              <a:pPr/>
              <a:t>13</a:t>
            </a:fld>
            <a:endParaRPr lang="da-DK">
              <a:solidFill>
                <a:schemeClr val="bg1"/>
              </a:solidFill>
            </a:endParaRPr>
          </a:p>
        </p:txBody>
      </p:sp>
      <p:sp>
        <p:nvSpPr>
          <p:cNvPr id="7" name="Text Placeholder 6">
            <a:extLst>
              <a:ext uri="{FF2B5EF4-FFF2-40B4-BE49-F238E27FC236}">
                <a16:creationId xmlns:a16="http://schemas.microsoft.com/office/drawing/2014/main" id="{46EF9DC3-CDA6-37FA-82E6-4CFAFD21E4B2}"/>
              </a:ext>
            </a:extLst>
          </p:cNvPr>
          <p:cNvSpPr>
            <a:spLocks noGrp="1"/>
          </p:cNvSpPr>
          <p:nvPr>
            <p:ph type="body" sz="quarter" idx="13"/>
          </p:nvPr>
        </p:nvSpPr>
        <p:spPr/>
        <p:txBody>
          <a:bodyPr/>
          <a:lstStyle/>
          <a:p>
            <a:r>
              <a:rPr lang="en-DK" dirty="0"/>
              <a:t>2. </a:t>
            </a:r>
            <a:r>
              <a:rPr lang="en-GB" dirty="0"/>
              <a:t>T</a:t>
            </a:r>
            <a:r>
              <a:rPr lang="en-DK" dirty="0"/>
              <a:t>ættere på virkeligheden</a:t>
            </a:r>
          </a:p>
        </p:txBody>
      </p:sp>
    </p:spTree>
    <p:extLst>
      <p:ext uri="{BB962C8B-B14F-4D97-AF65-F5344CB8AC3E}">
        <p14:creationId xmlns:p14="http://schemas.microsoft.com/office/powerpoint/2010/main" val="797411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5F0F840-3CC6-A98E-DA6B-19673268D0E8}"/>
            </a:ext>
          </a:extLst>
        </p:cNvPr>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DBF188FA-DB67-AC00-7D60-36EF09CA0A67}"/>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21052" r="21052"/>
          <a:stretch/>
        </p:blipFill>
        <p:spPr>
          <a:xfrm>
            <a:off x="6242537" y="0"/>
            <a:ext cx="5948363" cy="6858000"/>
          </a:xfrm>
        </p:spPr>
      </p:pic>
      <p:sp>
        <p:nvSpPr>
          <p:cNvPr id="10" name="Pladsholder til tekst 9">
            <a:extLst>
              <a:ext uri="{FF2B5EF4-FFF2-40B4-BE49-F238E27FC236}">
                <a16:creationId xmlns:a16="http://schemas.microsoft.com/office/drawing/2014/main" id="{A4F43B36-5DB9-8EB9-1878-78ECE33C5893}"/>
              </a:ext>
            </a:extLst>
          </p:cNvPr>
          <p:cNvSpPr>
            <a:spLocks noGrp="1"/>
          </p:cNvSpPr>
          <p:nvPr>
            <p:ph type="body" sz="quarter" idx="13"/>
          </p:nvPr>
        </p:nvSpPr>
        <p:spPr>
          <a:xfrm>
            <a:off x="329696" y="866692"/>
            <a:ext cx="5766304" cy="499121"/>
          </a:xfrm>
        </p:spPr>
        <p:txBody>
          <a:bodyPr/>
          <a:lstStyle/>
          <a:p>
            <a:r>
              <a:rPr lang="da-DK" sz="3200" dirty="0"/>
              <a:t>2. TÆTTERE PÅ VIRKELIGHEDEN</a:t>
            </a:r>
          </a:p>
        </p:txBody>
      </p:sp>
      <p:sp>
        <p:nvSpPr>
          <p:cNvPr id="4" name="Pladsholder til dato 3">
            <a:extLst>
              <a:ext uri="{FF2B5EF4-FFF2-40B4-BE49-F238E27FC236}">
                <a16:creationId xmlns:a16="http://schemas.microsoft.com/office/drawing/2014/main" id="{CA00F23E-161F-5E4E-5ED3-9D22C3962448}"/>
              </a:ext>
            </a:extLst>
          </p:cNvPr>
          <p:cNvSpPr>
            <a:spLocks noGrp="1"/>
          </p:cNvSpPr>
          <p:nvPr>
            <p:ph type="dt" sz="half" idx="15"/>
          </p:nvPr>
        </p:nvSpPr>
        <p:spPr/>
        <p:txBody>
          <a:bodyPr/>
          <a:lstStyle/>
          <a:p>
            <a:fld id="{60FFE180-342D-4DE8-9542-1E50D72122CD}" type="datetime5">
              <a:rPr lang="da-DK" smtClean="0">
                <a:solidFill>
                  <a:schemeClr val="bg1"/>
                </a:solidFill>
              </a:rPr>
              <a:t>november 2025</a:t>
            </a:fld>
            <a:endParaRPr lang="da-DK" dirty="0">
              <a:solidFill>
                <a:schemeClr val="bg1"/>
              </a:solidFill>
            </a:endParaRPr>
          </a:p>
        </p:txBody>
      </p:sp>
      <p:sp>
        <p:nvSpPr>
          <p:cNvPr id="5" name="Pladsholder til sidefod 4">
            <a:extLst>
              <a:ext uri="{FF2B5EF4-FFF2-40B4-BE49-F238E27FC236}">
                <a16:creationId xmlns:a16="http://schemas.microsoft.com/office/drawing/2014/main" id="{D98F743A-C6F2-FB2F-97A0-51A432784B0C}"/>
              </a:ext>
            </a:extLst>
          </p:cNvPr>
          <p:cNvSpPr>
            <a:spLocks noGrp="1"/>
          </p:cNvSpPr>
          <p:nvPr>
            <p:ph type="ftr" sz="quarter" idx="16"/>
          </p:nvPr>
        </p:nvSpPr>
        <p:spPr>
          <a:xfrm>
            <a:off x="2505090" y="6535735"/>
            <a:ext cx="2793485" cy="136525"/>
          </a:xfrm>
        </p:spPr>
        <p:txBody>
          <a:bodyPr/>
          <a:lstStyle/>
          <a:p>
            <a:r>
              <a:rPr lang="da-DK" dirty="0"/>
              <a:t>TAG hånd om fremtiden</a:t>
            </a:r>
          </a:p>
        </p:txBody>
      </p:sp>
      <p:sp>
        <p:nvSpPr>
          <p:cNvPr id="6" name="Pladsholder til slidenummer 5">
            <a:extLst>
              <a:ext uri="{FF2B5EF4-FFF2-40B4-BE49-F238E27FC236}">
                <a16:creationId xmlns:a16="http://schemas.microsoft.com/office/drawing/2014/main" id="{3A0AA3F6-4EB4-3389-C922-5034CE4675C2}"/>
              </a:ext>
            </a:extLst>
          </p:cNvPr>
          <p:cNvSpPr>
            <a:spLocks noGrp="1"/>
          </p:cNvSpPr>
          <p:nvPr>
            <p:ph type="sldNum" sz="quarter" idx="17"/>
          </p:nvPr>
        </p:nvSpPr>
        <p:spPr/>
        <p:txBody>
          <a:bodyPr/>
          <a:lstStyle/>
          <a:p>
            <a:fld id="{F4781EAC-78B3-44ED-85DE-5B6C0B0E8165}" type="slidenum">
              <a:rPr lang="da-DK" smtClean="0">
                <a:solidFill>
                  <a:schemeClr val="bg1"/>
                </a:solidFill>
              </a:rPr>
              <a:pPr/>
              <a:t>14</a:t>
            </a:fld>
            <a:endParaRPr lang="da-DK" dirty="0">
              <a:solidFill>
                <a:schemeClr val="bg1"/>
              </a:solidFill>
            </a:endParaRPr>
          </a:p>
        </p:txBody>
      </p:sp>
      <p:sp>
        <p:nvSpPr>
          <p:cNvPr id="9" name="Pladsholder til indhold 8">
            <a:extLst>
              <a:ext uri="{FF2B5EF4-FFF2-40B4-BE49-F238E27FC236}">
                <a16:creationId xmlns:a16="http://schemas.microsoft.com/office/drawing/2014/main" id="{DD1F7DC1-6FCA-C22A-F96E-7706242C9567}"/>
              </a:ext>
            </a:extLst>
          </p:cNvPr>
          <p:cNvSpPr>
            <a:spLocks noGrp="1"/>
          </p:cNvSpPr>
          <p:nvPr>
            <p:ph idx="4294967295"/>
          </p:nvPr>
        </p:nvSpPr>
        <p:spPr>
          <a:xfrm>
            <a:off x="314788" y="1507602"/>
            <a:ext cx="5712129" cy="4842393"/>
          </a:xfrm>
          <a:solidFill>
            <a:schemeClr val="tx1">
              <a:alpha val="0"/>
            </a:schemeClr>
          </a:solidFill>
        </p:spPr>
        <p:txBody>
          <a:bodyPr/>
          <a:lstStyle/>
          <a:p>
            <a:pPr marL="0" indent="0">
              <a:buNone/>
            </a:pPr>
            <a:r>
              <a:rPr lang="da-DK" sz="1400" dirty="0"/>
              <a:t>Vi prøver teorien af og lærer ved at prøve os frem – i og sammen med virksomheder og de vigtigste aktører i vores omverden. </a:t>
            </a:r>
          </a:p>
          <a:p>
            <a:pPr marL="0" indent="0">
              <a:buNone/>
            </a:pPr>
            <a:endParaRPr lang="da-DK" sz="1400" i="1" dirty="0"/>
          </a:p>
          <a:p>
            <a:r>
              <a:rPr lang="da-DK" sz="1400" b="1" dirty="0"/>
              <a:t>Anvendelsesorienteret undervisning: </a:t>
            </a:r>
            <a:r>
              <a:rPr lang="da-DK" sz="1400" dirty="0"/>
              <a:t>Undervisningen er den konkrete tilegnelse af færdigheder, ligesom det er </a:t>
            </a:r>
            <a:r>
              <a:rPr lang="da-DK" sz="1400" dirty="0" err="1"/>
              <a:t>omsættelsen</a:t>
            </a:r>
            <a:r>
              <a:rPr lang="da-DK" sz="1400" dirty="0"/>
              <a:t> af teori og praksis. Gennem arbejdet med det konkrete og brugbare forstår vi det abstrakte og komplekse. Vi prøver fremtidens bæredygtige teknologier af i virksomhederne – eller med virksomhedernes konkrete udfordringer som cases i undervisningen. Ligesom vi prøver os frem med praktisk innovation og </a:t>
            </a:r>
            <a:r>
              <a:rPr lang="da-DK" sz="1400" dirty="0" err="1"/>
              <a:t>prototyping</a:t>
            </a:r>
            <a:r>
              <a:rPr lang="da-DK" sz="1400" dirty="0"/>
              <a:t>. </a:t>
            </a:r>
          </a:p>
          <a:p>
            <a:pPr marL="0" indent="0">
              <a:buNone/>
            </a:pPr>
            <a:endParaRPr lang="da-DK" sz="1400" dirty="0"/>
          </a:p>
          <a:p>
            <a:r>
              <a:rPr lang="da-DK" sz="1400" b="1" dirty="0"/>
              <a:t>Faglig stolthed i skolens rammer: </a:t>
            </a:r>
            <a:r>
              <a:rPr lang="da-DK" sz="1400" dirty="0"/>
              <a:t>Vi vil skabe et tydeligt samspil mellem skolens rammer og undervisningens indhold. Rammerne skal højne den unikke, faglige identitet og stolthed og sætte håndværket i fokus. Det skal være klart, hvilke uddannelser der hører til på de enkelte campusser. Vi vil åbne skolens værksteder, så flere kan bruge dem i deres projekter uden for skoletid og på egen hånd prøve kræfter med og blive fortrolige med udstyr og teknologi. </a:t>
            </a:r>
            <a:br>
              <a:rPr lang="da-DK" sz="1400" dirty="0"/>
            </a:br>
            <a:endParaRPr lang="da-DK" sz="1400" dirty="0"/>
          </a:p>
          <a:p>
            <a:r>
              <a:rPr lang="da-DK" sz="1400" b="1" dirty="0"/>
              <a:t>Tættere dialog med omverdenen: </a:t>
            </a:r>
            <a:r>
              <a:rPr lang="da-DK" sz="1400" dirty="0"/>
              <a:t>For at sikre at vores uddannelser er i trit med efterspørgslen og fremtidens kompetencebehov, vil vi styrke dialogen om fagenes udvikling med aftagerne af vores elever.</a:t>
            </a:r>
            <a:endParaRPr lang="da-DK" sz="1400" b="1" dirty="0"/>
          </a:p>
        </p:txBody>
      </p:sp>
    </p:spTree>
    <p:extLst>
      <p:ext uri="{BB962C8B-B14F-4D97-AF65-F5344CB8AC3E}">
        <p14:creationId xmlns:p14="http://schemas.microsoft.com/office/powerpoint/2010/main" val="245152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D39F2-8F95-E413-49B1-B316FD27B8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975C4C-A149-9496-DBDF-20C1EBFC8A03}"/>
              </a:ext>
            </a:extLst>
          </p:cNvPr>
          <p:cNvSpPr>
            <a:spLocks noGrp="1"/>
          </p:cNvSpPr>
          <p:nvPr>
            <p:ph type="title"/>
          </p:nvPr>
        </p:nvSpPr>
        <p:spPr>
          <a:xfrm>
            <a:off x="349512" y="1276912"/>
            <a:ext cx="1882059" cy="1814631"/>
          </a:xfrm>
        </p:spPr>
        <p:txBody>
          <a:bodyPr/>
          <a:lstStyle/>
          <a:p>
            <a:r>
              <a:rPr lang="da-DK" sz="18000" dirty="0"/>
              <a:t>3</a:t>
            </a:r>
            <a:r>
              <a:rPr lang="da-DK" sz="14000" dirty="0"/>
              <a:t> </a:t>
            </a:r>
            <a:br>
              <a:rPr lang="da-DK" sz="14000" dirty="0"/>
            </a:br>
            <a:endParaRPr lang="da-DK" sz="14000" dirty="0"/>
          </a:p>
        </p:txBody>
      </p:sp>
      <p:sp>
        <p:nvSpPr>
          <p:cNvPr id="3" name="Date Placeholder 2">
            <a:extLst>
              <a:ext uri="{FF2B5EF4-FFF2-40B4-BE49-F238E27FC236}">
                <a16:creationId xmlns:a16="http://schemas.microsoft.com/office/drawing/2014/main" id="{01C14D9A-35CD-B9B5-1CB0-B99A3EDA4F14}"/>
              </a:ext>
            </a:extLst>
          </p:cNvPr>
          <p:cNvSpPr>
            <a:spLocks noGrp="1"/>
          </p:cNvSpPr>
          <p:nvPr>
            <p:ph type="dt" sz="half" idx="10"/>
          </p:nvPr>
        </p:nvSpPr>
        <p:spPr/>
        <p:txBody>
          <a:bodyPr/>
          <a:lstStyle/>
          <a:p>
            <a:fld id="{60FFE180-342D-4DE8-9542-1E50D72122CD}" type="datetime5">
              <a:rPr lang="da-DK" smtClean="0"/>
              <a:pPr/>
              <a:t>november 2025</a:t>
            </a:fld>
            <a:endParaRPr lang="da-DK" dirty="0"/>
          </a:p>
        </p:txBody>
      </p:sp>
      <p:sp>
        <p:nvSpPr>
          <p:cNvPr id="4" name="Footer Placeholder 3">
            <a:extLst>
              <a:ext uri="{FF2B5EF4-FFF2-40B4-BE49-F238E27FC236}">
                <a16:creationId xmlns:a16="http://schemas.microsoft.com/office/drawing/2014/main" id="{D1ACD32B-AB4F-3C34-EF38-E0C4FBEB3F32}"/>
              </a:ext>
            </a:extLst>
          </p:cNvPr>
          <p:cNvSpPr>
            <a:spLocks noGrp="1"/>
          </p:cNvSpPr>
          <p:nvPr>
            <p:ph type="ftr" sz="quarter" idx="11"/>
          </p:nvPr>
        </p:nvSpPr>
        <p:spPr/>
        <p:txBody>
          <a:bodyPr/>
          <a:lstStyle/>
          <a:p>
            <a:r>
              <a:rPr lang="da-DK" dirty="0"/>
              <a:t>Tag hånd om fremtiden</a:t>
            </a:r>
          </a:p>
        </p:txBody>
      </p:sp>
      <p:sp>
        <p:nvSpPr>
          <p:cNvPr id="5" name="Slide Number Placeholder 4">
            <a:extLst>
              <a:ext uri="{FF2B5EF4-FFF2-40B4-BE49-F238E27FC236}">
                <a16:creationId xmlns:a16="http://schemas.microsoft.com/office/drawing/2014/main" id="{EFF78FC7-6DB6-92F3-6D17-490570AE516C}"/>
              </a:ext>
            </a:extLst>
          </p:cNvPr>
          <p:cNvSpPr>
            <a:spLocks noGrp="1"/>
          </p:cNvSpPr>
          <p:nvPr>
            <p:ph type="sldNum" sz="quarter" idx="12"/>
          </p:nvPr>
        </p:nvSpPr>
        <p:spPr/>
        <p:txBody>
          <a:bodyPr/>
          <a:lstStyle/>
          <a:p>
            <a:fld id="{F4781EAC-78B3-44ED-85DE-5B6C0B0E8165}" type="slidenum">
              <a:rPr lang="da-DK" smtClean="0"/>
              <a:pPr/>
              <a:t>15</a:t>
            </a:fld>
            <a:endParaRPr lang="da-DK"/>
          </a:p>
        </p:txBody>
      </p:sp>
      <p:sp>
        <p:nvSpPr>
          <p:cNvPr id="8" name="Title 1">
            <a:extLst>
              <a:ext uri="{FF2B5EF4-FFF2-40B4-BE49-F238E27FC236}">
                <a16:creationId xmlns:a16="http://schemas.microsoft.com/office/drawing/2014/main" id="{5871FFB0-F793-E6DE-0381-694DB4B07D38}"/>
              </a:ext>
            </a:extLst>
          </p:cNvPr>
          <p:cNvSpPr txBox="1">
            <a:spLocks/>
          </p:cNvSpPr>
          <p:nvPr/>
        </p:nvSpPr>
        <p:spPr>
          <a:xfrm>
            <a:off x="349512" y="4136600"/>
            <a:ext cx="8108951" cy="1444488"/>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7500" b="0" kern="1200" cap="all" baseline="0">
                <a:solidFill>
                  <a:schemeClr val="bg2"/>
                </a:solidFill>
                <a:latin typeface="+mj-lt"/>
                <a:ea typeface="+mj-ea"/>
                <a:cs typeface="+mj-cs"/>
              </a:defRPr>
            </a:lvl1pPr>
          </a:lstStyle>
          <a:p>
            <a:pPr marL="0" indent="0">
              <a:buNone/>
            </a:pPr>
            <a:r>
              <a:rPr lang="da-DK" sz="2400" cap="none" dirty="0">
                <a:latin typeface="+mn-lt"/>
              </a:rPr>
              <a:t>Vi vil fremme et stærkt samarbejde med åben og ærlig dialog på tværs af TEC. Vi er nysgerrige på hinanden, og et tættere samarbejde er en forudsætning for at kunne lykkes. </a:t>
            </a:r>
          </a:p>
        </p:txBody>
      </p:sp>
      <p:sp>
        <p:nvSpPr>
          <p:cNvPr id="6" name="Title 1">
            <a:extLst>
              <a:ext uri="{FF2B5EF4-FFF2-40B4-BE49-F238E27FC236}">
                <a16:creationId xmlns:a16="http://schemas.microsoft.com/office/drawing/2014/main" id="{110B4763-C7AD-02C8-61A2-699F4BD5C9C2}"/>
              </a:ext>
            </a:extLst>
          </p:cNvPr>
          <p:cNvSpPr txBox="1">
            <a:spLocks/>
          </p:cNvSpPr>
          <p:nvPr/>
        </p:nvSpPr>
        <p:spPr>
          <a:xfrm>
            <a:off x="2287168" y="1276912"/>
            <a:ext cx="8108951" cy="2463040"/>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7500" b="0" kern="1200" cap="all" baseline="0">
                <a:solidFill>
                  <a:schemeClr val="bg2"/>
                </a:solidFill>
                <a:latin typeface="+mj-lt"/>
                <a:ea typeface="+mj-ea"/>
                <a:cs typeface="+mj-cs"/>
              </a:defRPr>
            </a:lvl1pPr>
          </a:lstStyle>
          <a:p>
            <a:r>
              <a:rPr lang="da-DK" sz="7200" dirty="0"/>
              <a:t>TÆTTERE PÅ HINANDEN</a:t>
            </a:r>
          </a:p>
        </p:txBody>
      </p:sp>
    </p:spTree>
    <p:extLst>
      <p:ext uri="{BB962C8B-B14F-4D97-AF65-F5344CB8AC3E}">
        <p14:creationId xmlns:p14="http://schemas.microsoft.com/office/powerpoint/2010/main" val="1742152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72743-EF2F-57B2-7F4D-860DD90A6512}"/>
            </a:ext>
          </a:extLst>
        </p:cNvPr>
        <p:cNvGrpSpPr/>
        <p:nvPr/>
      </p:nvGrpSpPr>
      <p:grpSpPr>
        <a:xfrm>
          <a:off x="0" y="0"/>
          <a:ext cx="0" cy="0"/>
          <a:chOff x="0" y="0"/>
          <a:chExt cx="0" cy="0"/>
        </a:xfrm>
      </p:grpSpPr>
      <p:pic>
        <p:nvPicPr>
          <p:cNvPr id="9" name="Picture Placeholder 12">
            <a:extLst>
              <a:ext uri="{FF2B5EF4-FFF2-40B4-BE49-F238E27FC236}">
                <a16:creationId xmlns:a16="http://schemas.microsoft.com/office/drawing/2014/main" id="{B36B13F9-5516-7275-D76F-BBB8F7A2942C}"/>
              </a:ext>
            </a:extLst>
          </p:cNvPr>
          <p:cNvPicPr>
            <a:picLocks noChangeAspect="1"/>
          </p:cNvPicPr>
          <p:nvPr/>
        </p:nvPicPr>
        <p:blipFill>
          <a:blip r:embed="rId2">
            <a:extLst>
              <a:ext uri="{28A0092B-C50C-407E-A947-70E740481C1C}">
                <a14:useLocalDpi xmlns:a14="http://schemas.microsoft.com/office/drawing/2010/main" val="0"/>
              </a:ext>
            </a:extLst>
          </a:blip>
          <a:srcRect t="11569" b="11569"/>
          <a:stretch/>
        </p:blipFill>
        <p:spPr>
          <a:xfrm>
            <a:off x="6242537" y="0"/>
            <a:ext cx="5948363" cy="6858000"/>
          </a:xfrm>
          <a:custGeom>
            <a:avLst/>
            <a:gdLst>
              <a:gd name="connsiteX0" fmla="*/ 307155 w 5948040"/>
              <a:gd name="connsiteY0" fmla="*/ 6576215 h 6858000"/>
              <a:gd name="connsiteX1" fmla="*/ 307155 w 5948040"/>
              <a:gd name="connsiteY1" fmla="*/ 6627191 h 6858000"/>
              <a:gd name="connsiteX2" fmla="*/ 345243 w 5948040"/>
              <a:gd name="connsiteY2" fmla="*/ 6627191 h 6858000"/>
              <a:gd name="connsiteX3" fmla="*/ 345243 w 5948040"/>
              <a:gd name="connsiteY3" fmla="*/ 6618983 h 6858000"/>
              <a:gd name="connsiteX4" fmla="*/ 316947 w 5948040"/>
              <a:gd name="connsiteY4" fmla="*/ 6618983 h 6858000"/>
              <a:gd name="connsiteX5" fmla="*/ 316947 w 5948040"/>
              <a:gd name="connsiteY5" fmla="*/ 6605087 h 6858000"/>
              <a:gd name="connsiteX6" fmla="*/ 342147 w 5948040"/>
              <a:gd name="connsiteY6" fmla="*/ 6605087 h 6858000"/>
              <a:gd name="connsiteX7" fmla="*/ 342147 w 5948040"/>
              <a:gd name="connsiteY7" fmla="*/ 6597167 h 6858000"/>
              <a:gd name="connsiteX8" fmla="*/ 316947 w 5948040"/>
              <a:gd name="connsiteY8" fmla="*/ 6597167 h 6858000"/>
              <a:gd name="connsiteX9" fmla="*/ 316947 w 5948040"/>
              <a:gd name="connsiteY9" fmla="*/ 6584423 h 6858000"/>
              <a:gd name="connsiteX10" fmla="*/ 345243 w 5948040"/>
              <a:gd name="connsiteY10" fmla="*/ 6584423 h 6858000"/>
              <a:gd name="connsiteX11" fmla="*/ 345243 w 5948040"/>
              <a:gd name="connsiteY11" fmla="*/ 6576215 h 6858000"/>
              <a:gd name="connsiteX12" fmla="*/ 255590 w 5948040"/>
              <a:gd name="connsiteY12" fmla="*/ 6576215 h 6858000"/>
              <a:gd name="connsiteX13" fmla="*/ 255590 w 5948040"/>
              <a:gd name="connsiteY13" fmla="*/ 6584495 h 6858000"/>
              <a:gd name="connsiteX14" fmla="*/ 272510 w 5948040"/>
              <a:gd name="connsiteY14" fmla="*/ 6584495 h 6858000"/>
              <a:gd name="connsiteX15" fmla="*/ 272510 w 5948040"/>
              <a:gd name="connsiteY15" fmla="*/ 6627191 h 6858000"/>
              <a:gd name="connsiteX16" fmla="*/ 282374 w 5948040"/>
              <a:gd name="connsiteY16" fmla="*/ 6627191 h 6858000"/>
              <a:gd name="connsiteX17" fmla="*/ 282374 w 5948040"/>
              <a:gd name="connsiteY17" fmla="*/ 6584495 h 6858000"/>
              <a:gd name="connsiteX18" fmla="*/ 299294 w 5948040"/>
              <a:gd name="connsiteY18" fmla="*/ 6584495 h 6858000"/>
              <a:gd name="connsiteX19" fmla="*/ 299294 w 5948040"/>
              <a:gd name="connsiteY19" fmla="*/ 6576215 h 6858000"/>
              <a:gd name="connsiteX20" fmla="*/ 376878 w 5948040"/>
              <a:gd name="connsiteY20" fmla="*/ 6575423 h 6858000"/>
              <a:gd name="connsiteX21" fmla="*/ 352542 w 5948040"/>
              <a:gd name="connsiteY21" fmla="*/ 6601703 h 6858000"/>
              <a:gd name="connsiteX22" fmla="*/ 376878 w 5948040"/>
              <a:gd name="connsiteY22" fmla="*/ 6627911 h 6858000"/>
              <a:gd name="connsiteX23" fmla="*/ 400350 w 5948040"/>
              <a:gd name="connsiteY23" fmla="*/ 6608975 h 6858000"/>
              <a:gd name="connsiteX24" fmla="*/ 390198 w 5948040"/>
              <a:gd name="connsiteY24" fmla="*/ 6607391 h 6858000"/>
              <a:gd name="connsiteX25" fmla="*/ 376878 w 5948040"/>
              <a:gd name="connsiteY25" fmla="*/ 6619775 h 6858000"/>
              <a:gd name="connsiteX26" fmla="*/ 362622 w 5948040"/>
              <a:gd name="connsiteY26" fmla="*/ 6601703 h 6858000"/>
              <a:gd name="connsiteX27" fmla="*/ 376878 w 5948040"/>
              <a:gd name="connsiteY27" fmla="*/ 6583559 h 6858000"/>
              <a:gd name="connsiteX28" fmla="*/ 390054 w 5948040"/>
              <a:gd name="connsiteY28" fmla="*/ 6595727 h 6858000"/>
              <a:gd name="connsiteX29" fmla="*/ 400206 w 5948040"/>
              <a:gd name="connsiteY29" fmla="*/ 6594287 h 6858000"/>
              <a:gd name="connsiteX30" fmla="*/ 376878 w 5948040"/>
              <a:gd name="connsiteY30" fmla="*/ 6575423 h 6858000"/>
              <a:gd name="connsiteX31" fmla="*/ 0 w 5948040"/>
              <a:gd name="connsiteY31" fmla="*/ 0 h 6858000"/>
              <a:gd name="connsiteX32" fmla="*/ 5948040 w 5948040"/>
              <a:gd name="connsiteY32" fmla="*/ 0 h 6858000"/>
              <a:gd name="connsiteX33" fmla="*/ 5948040 w 5948040"/>
              <a:gd name="connsiteY33" fmla="*/ 6858000 h 6858000"/>
              <a:gd name="connsiteX34" fmla="*/ 0 w 5948040"/>
              <a:gd name="connsiteY3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48040" h="6858000">
                <a:moveTo>
                  <a:pt x="307155" y="6576215"/>
                </a:moveTo>
                <a:lnTo>
                  <a:pt x="307155" y="6627191"/>
                </a:lnTo>
                <a:lnTo>
                  <a:pt x="345243" y="6627191"/>
                </a:lnTo>
                <a:lnTo>
                  <a:pt x="345243" y="6618983"/>
                </a:lnTo>
                <a:lnTo>
                  <a:pt x="316947" y="6618983"/>
                </a:lnTo>
                <a:lnTo>
                  <a:pt x="316947" y="6605087"/>
                </a:lnTo>
                <a:lnTo>
                  <a:pt x="342147" y="6605087"/>
                </a:lnTo>
                <a:lnTo>
                  <a:pt x="342147" y="6597167"/>
                </a:lnTo>
                <a:lnTo>
                  <a:pt x="316947" y="6597167"/>
                </a:lnTo>
                <a:lnTo>
                  <a:pt x="316947" y="6584423"/>
                </a:lnTo>
                <a:lnTo>
                  <a:pt x="345243" y="6584423"/>
                </a:lnTo>
                <a:lnTo>
                  <a:pt x="345243" y="6576215"/>
                </a:lnTo>
                <a:close/>
                <a:moveTo>
                  <a:pt x="255590" y="6576215"/>
                </a:moveTo>
                <a:lnTo>
                  <a:pt x="255590" y="6584495"/>
                </a:lnTo>
                <a:lnTo>
                  <a:pt x="272510" y="6584495"/>
                </a:lnTo>
                <a:lnTo>
                  <a:pt x="272510" y="6627191"/>
                </a:lnTo>
                <a:lnTo>
                  <a:pt x="282374" y="6627191"/>
                </a:lnTo>
                <a:lnTo>
                  <a:pt x="282374" y="6584495"/>
                </a:lnTo>
                <a:lnTo>
                  <a:pt x="299294" y="6584495"/>
                </a:lnTo>
                <a:lnTo>
                  <a:pt x="299294" y="6576215"/>
                </a:lnTo>
                <a:close/>
                <a:moveTo>
                  <a:pt x="376878" y="6575423"/>
                </a:moveTo>
                <a:cubicBezTo>
                  <a:pt x="361830" y="6575423"/>
                  <a:pt x="352542" y="6586007"/>
                  <a:pt x="352542" y="6601703"/>
                </a:cubicBezTo>
                <a:cubicBezTo>
                  <a:pt x="352542" y="6617399"/>
                  <a:pt x="361830" y="6627911"/>
                  <a:pt x="376878" y="6627911"/>
                </a:cubicBezTo>
                <a:cubicBezTo>
                  <a:pt x="389766" y="6627911"/>
                  <a:pt x="398838" y="6620711"/>
                  <a:pt x="400350" y="6608975"/>
                </a:cubicBezTo>
                <a:lnTo>
                  <a:pt x="390198" y="6607391"/>
                </a:lnTo>
                <a:cubicBezTo>
                  <a:pt x="389046" y="6614663"/>
                  <a:pt x="384366" y="6619775"/>
                  <a:pt x="376878" y="6619775"/>
                </a:cubicBezTo>
                <a:cubicBezTo>
                  <a:pt x="367878" y="6619775"/>
                  <a:pt x="362622" y="6612503"/>
                  <a:pt x="362622" y="6601703"/>
                </a:cubicBezTo>
                <a:cubicBezTo>
                  <a:pt x="362622" y="6590831"/>
                  <a:pt x="367878" y="6583559"/>
                  <a:pt x="376878" y="6583559"/>
                </a:cubicBezTo>
                <a:cubicBezTo>
                  <a:pt x="384222" y="6583559"/>
                  <a:pt x="388830" y="6588455"/>
                  <a:pt x="390054" y="6595727"/>
                </a:cubicBezTo>
                <a:lnTo>
                  <a:pt x="400206" y="6594287"/>
                </a:lnTo>
                <a:cubicBezTo>
                  <a:pt x="398550" y="6582695"/>
                  <a:pt x="389838" y="6575423"/>
                  <a:pt x="376878" y="6575423"/>
                </a:cubicBezTo>
                <a:close/>
                <a:moveTo>
                  <a:pt x="0" y="0"/>
                </a:moveTo>
                <a:lnTo>
                  <a:pt x="5948040" y="0"/>
                </a:lnTo>
                <a:lnTo>
                  <a:pt x="5948040" y="6858000"/>
                </a:lnTo>
                <a:lnTo>
                  <a:pt x="0" y="6858000"/>
                </a:lnTo>
                <a:close/>
              </a:path>
            </a:pathLst>
          </a:custGeom>
        </p:spPr>
      </p:pic>
      <p:sp>
        <p:nvSpPr>
          <p:cNvPr id="2" name="Title 1">
            <a:extLst>
              <a:ext uri="{FF2B5EF4-FFF2-40B4-BE49-F238E27FC236}">
                <a16:creationId xmlns:a16="http://schemas.microsoft.com/office/drawing/2014/main" id="{05F12D96-0120-B2CA-31D3-EAF59EE720FC}"/>
              </a:ext>
            </a:extLst>
          </p:cNvPr>
          <p:cNvSpPr>
            <a:spLocks noGrp="1"/>
          </p:cNvSpPr>
          <p:nvPr>
            <p:ph type="title"/>
          </p:nvPr>
        </p:nvSpPr>
        <p:spPr>
          <a:xfrm>
            <a:off x="383871" y="1321258"/>
            <a:ext cx="5712129" cy="1325563"/>
          </a:xfrm>
        </p:spPr>
        <p:txBody>
          <a:bodyPr/>
          <a:lstStyle/>
          <a:p>
            <a:r>
              <a:rPr lang="da-DK" sz="3200" b="1" dirty="0"/>
              <a:t>Stærke og diverse fællesskaber eleverne imellem</a:t>
            </a:r>
            <a:endParaRPr lang="en-DK" dirty="0"/>
          </a:p>
        </p:txBody>
      </p:sp>
      <p:sp>
        <p:nvSpPr>
          <p:cNvPr id="3" name="Content Placeholder 2">
            <a:extLst>
              <a:ext uri="{FF2B5EF4-FFF2-40B4-BE49-F238E27FC236}">
                <a16:creationId xmlns:a16="http://schemas.microsoft.com/office/drawing/2014/main" id="{33FB3137-CB9A-7AB9-AB22-CCDAB7ADD46D}"/>
              </a:ext>
            </a:extLst>
          </p:cNvPr>
          <p:cNvSpPr>
            <a:spLocks noGrp="1"/>
          </p:cNvSpPr>
          <p:nvPr>
            <p:ph idx="1"/>
          </p:nvPr>
        </p:nvSpPr>
        <p:spPr>
          <a:xfrm>
            <a:off x="383872" y="2986315"/>
            <a:ext cx="4993671" cy="3171370"/>
          </a:xfrm>
        </p:spPr>
        <p:txBody>
          <a:bodyPr/>
          <a:lstStyle/>
          <a:p>
            <a:r>
              <a:rPr lang="da-DK" sz="1800" dirty="0"/>
              <a:t>Vi vil skabe levende og indbydende miljøer for både unge og voksne, der inviterer til, at alle knytter relationer i trykke rammer. Vi skaber grobund for venskaber og faglige fællesskaber og tilbyder et forum for faglig udvikling og netværk i branchen.  </a:t>
            </a:r>
          </a:p>
        </p:txBody>
      </p:sp>
      <p:sp>
        <p:nvSpPr>
          <p:cNvPr id="4" name="Date Placeholder 3">
            <a:extLst>
              <a:ext uri="{FF2B5EF4-FFF2-40B4-BE49-F238E27FC236}">
                <a16:creationId xmlns:a16="http://schemas.microsoft.com/office/drawing/2014/main" id="{9B879801-8C26-4167-8D17-46E71B6DA77C}"/>
              </a:ext>
            </a:extLst>
          </p:cNvPr>
          <p:cNvSpPr>
            <a:spLocks noGrp="1"/>
          </p:cNvSpPr>
          <p:nvPr>
            <p:ph type="dt" sz="half" idx="10"/>
          </p:nvPr>
        </p:nvSpPr>
        <p:spPr/>
        <p:txBody>
          <a:bodyPr/>
          <a:lstStyle/>
          <a:p>
            <a:fld id="{60FFE180-342D-4DE8-9542-1E50D72122CD}" type="datetime5">
              <a:rPr lang="da-DK" smtClean="0">
                <a:solidFill>
                  <a:schemeClr val="bg1"/>
                </a:solidFill>
              </a:rPr>
              <a:t>november 2025</a:t>
            </a:fld>
            <a:endParaRPr lang="da-DK" dirty="0">
              <a:solidFill>
                <a:schemeClr val="bg1"/>
              </a:solidFill>
            </a:endParaRPr>
          </a:p>
        </p:txBody>
      </p:sp>
      <p:sp>
        <p:nvSpPr>
          <p:cNvPr id="5" name="Footer Placeholder 4">
            <a:extLst>
              <a:ext uri="{FF2B5EF4-FFF2-40B4-BE49-F238E27FC236}">
                <a16:creationId xmlns:a16="http://schemas.microsoft.com/office/drawing/2014/main" id="{22C0C6C5-60EF-7FEE-7A34-6B912849D5A6}"/>
              </a:ext>
            </a:extLst>
          </p:cNvPr>
          <p:cNvSpPr>
            <a:spLocks noGrp="1"/>
          </p:cNvSpPr>
          <p:nvPr>
            <p:ph type="ftr" sz="quarter" idx="11"/>
          </p:nvPr>
        </p:nvSpPr>
        <p:spPr/>
        <p:txBody>
          <a:bodyPr/>
          <a:lstStyle/>
          <a:p>
            <a:r>
              <a:rPr lang="da-DK" dirty="0"/>
              <a:t>Tag hånd om fremtiden</a:t>
            </a:r>
          </a:p>
        </p:txBody>
      </p:sp>
      <p:sp>
        <p:nvSpPr>
          <p:cNvPr id="6" name="Slide Number Placeholder 5">
            <a:extLst>
              <a:ext uri="{FF2B5EF4-FFF2-40B4-BE49-F238E27FC236}">
                <a16:creationId xmlns:a16="http://schemas.microsoft.com/office/drawing/2014/main" id="{8366ADE9-F15A-9CE2-4EDE-99CC09B89AC5}"/>
              </a:ext>
            </a:extLst>
          </p:cNvPr>
          <p:cNvSpPr>
            <a:spLocks noGrp="1"/>
          </p:cNvSpPr>
          <p:nvPr>
            <p:ph type="sldNum" sz="quarter" idx="12"/>
          </p:nvPr>
        </p:nvSpPr>
        <p:spPr/>
        <p:txBody>
          <a:bodyPr/>
          <a:lstStyle/>
          <a:p>
            <a:fld id="{F4781EAC-78B3-44ED-85DE-5B6C0B0E8165}" type="slidenum">
              <a:rPr lang="da-DK" smtClean="0">
                <a:solidFill>
                  <a:schemeClr val="bg1"/>
                </a:solidFill>
              </a:rPr>
              <a:pPr/>
              <a:t>16</a:t>
            </a:fld>
            <a:endParaRPr lang="da-DK" dirty="0">
              <a:solidFill>
                <a:schemeClr val="bg1"/>
              </a:solidFill>
            </a:endParaRPr>
          </a:p>
        </p:txBody>
      </p:sp>
      <p:sp>
        <p:nvSpPr>
          <p:cNvPr id="7" name="Text Placeholder 6">
            <a:extLst>
              <a:ext uri="{FF2B5EF4-FFF2-40B4-BE49-F238E27FC236}">
                <a16:creationId xmlns:a16="http://schemas.microsoft.com/office/drawing/2014/main" id="{59A0A36C-764F-FBAF-223D-2E7B8DDE35E5}"/>
              </a:ext>
            </a:extLst>
          </p:cNvPr>
          <p:cNvSpPr>
            <a:spLocks noGrp="1"/>
          </p:cNvSpPr>
          <p:nvPr>
            <p:ph type="body" sz="quarter" idx="13"/>
          </p:nvPr>
        </p:nvSpPr>
        <p:spPr/>
        <p:txBody>
          <a:bodyPr/>
          <a:lstStyle/>
          <a:p>
            <a:r>
              <a:rPr lang="en-DK" dirty="0"/>
              <a:t>3. </a:t>
            </a:r>
            <a:r>
              <a:rPr lang="en-GB" dirty="0"/>
              <a:t>T</a:t>
            </a:r>
            <a:r>
              <a:rPr lang="en-DK" dirty="0"/>
              <a:t>ættere på hinanden</a:t>
            </a:r>
          </a:p>
        </p:txBody>
      </p:sp>
    </p:spTree>
    <p:extLst>
      <p:ext uri="{BB962C8B-B14F-4D97-AF65-F5344CB8AC3E}">
        <p14:creationId xmlns:p14="http://schemas.microsoft.com/office/powerpoint/2010/main" val="978102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8AC03-00D4-01E9-AFCC-9ECDE38286D1}"/>
            </a:ext>
          </a:extLst>
        </p:cNvPr>
        <p:cNvGrpSpPr/>
        <p:nvPr/>
      </p:nvGrpSpPr>
      <p:grpSpPr>
        <a:xfrm>
          <a:off x="0" y="0"/>
          <a:ext cx="0" cy="0"/>
          <a:chOff x="0" y="0"/>
          <a:chExt cx="0" cy="0"/>
        </a:xfrm>
      </p:grpSpPr>
      <p:pic>
        <p:nvPicPr>
          <p:cNvPr id="9" name="Picture Placeholder 12">
            <a:extLst>
              <a:ext uri="{FF2B5EF4-FFF2-40B4-BE49-F238E27FC236}">
                <a16:creationId xmlns:a16="http://schemas.microsoft.com/office/drawing/2014/main" id="{86154C13-AD42-C7DE-1B6F-5DED30278E23}"/>
              </a:ext>
            </a:extLst>
          </p:cNvPr>
          <p:cNvPicPr>
            <a:picLocks noChangeAspect="1"/>
          </p:cNvPicPr>
          <p:nvPr/>
        </p:nvPicPr>
        <p:blipFill>
          <a:blip r:embed="rId2">
            <a:extLst>
              <a:ext uri="{28A0092B-C50C-407E-A947-70E740481C1C}">
                <a14:useLocalDpi xmlns:a14="http://schemas.microsoft.com/office/drawing/2010/main" val="0"/>
              </a:ext>
            </a:extLst>
          </a:blip>
          <a:srcRect t="11569" b="11569"/>
          <a:stretch/>
        </p:blipFill>
        <p:spPr>
          <a:xfrm>
            <a:off x="6242537" y="0"/>
            <a:ext cx="5948363" cy="6858000"/>
          </a:xfrm>
          <a:custGeom>
            <a:avLst/>
            <a:gdLst>
              <a:gd name="connsiteX0" fmla="*/ 307155 w 5948040"/>
              <a:gd name="connsiteY0" fmla="*/ 6576215 h 6858000"/>
              <a:gd name="connsiteX1" fmla="*/ 307155 w 5948040"/>
              <a:gd name="connsiteY1" fmla="*/ 6627191 h 6858000"/>
              <a:gd name="connsiteX2" fmla="*/ 345243 w 5948040"/>
              <a:gd name="connsiteY2" fmla="*/ 6627191 h 6858000"/>
              <a:gd name="connsiteX3" fmla="*/ 345243 w 5948040"/>
              <a:gd name="connsiteY3" fmla="*/ 6618983 h 6858000"/>
              <a:gd name="connsiteX4" fmla="*/ 316947 w 5948040"/>
              <a:gd name="connsiteY4" fmla="*/ 6618983 h 6858000"/>
              <a:gd name="connsiteX5" fmla="*/ 316947 w 5948040"/>
              <a:gd name="connsiteY5" fmla="*/ 6605087 h 6858000"/>
              <a:gd name="connsiteX6" fmla="*/ 342147 w 5948040"/>
              <a:gd name="connsiteY6" fmla="*/ 6605087 h 6858000"/>
              <a:gd name="connsiteX7" fmla="*/ 342147 w 5948040"/>
              <a:gd name="connsiteY7" fmla="*/ 6597167 h 6858000"/>
              <a:gd name="connsiteX8" fmla="*/ 316947 w 5948040"/>
              <a:gd name="connsiteY8" fmla="*/ 6597167 h 6858000"/>
              <a:gd name="connsiteX9" fmla="*/ 316947 w 5948040"/>
              <a:gd name="connsiteY9" fmla="*/ 6584423 h 6858000"/>
              <a:gd name="connsiteX10" fmla="*/ 345243 w 5948040"/>
              <a:gd name="connsiteY10" fmla="*/ 6584423 h 6858000"/>
              <a:gd name="connsiteX11" fmla="*/ 345243 w 5948040"/>
              <a:gd name="connsiteY11" fmla="*/ 6576215 h 6858000"/>
              <a:gd name="connsiteX12" fmla="*/ 255590 w 5948040"/>
              <a:gd name="connsiteY12" fmla="*/ 6576215 h 6858000"/>
              <a:gd name="connsiteX13" fmla="*/ 255590 w 5948040"/>
              <a:gd name="connsiteY13" fmla="*/ 6584495 h 6858000"/>
              <a:gd name="connsiteX14" fmla="*/ 272510 w 5948040"/>
              <a:gd name="connsiteY14" fmla="*/ 6584495 h 6858000"/>
              <a:gd name="connsiteX15" fmla="*/ 272510 w 5948040"/>
              <a:gd name="connsiteY15" fmla="*/ 6627191 h 6858000"/>
              <a:gd name="connsiteX16" fmla="*/ 282374 w 5948040"/>
              <a:gd name="connsiteY16" fmla="*/ 6627191 h 6858000"/>
              <a:gd name="connsiteX17" fmla="*/ 282374 w 5948040"/>
              <a:gd name="connsiteY17" fmla="*/ 6584495 h 6858000"/>
              <a:gd name="connsiteX18" fmla="*/ 299294 w 5948040"/>
              <a:gd name="connsiteY18" fmla="*/ 6584495 h 6858000"/>
              <a:gd name="connsiteX19" fmla="*/ 299294 w 5948040"/>
              <a:gd name="connsiteY19" fmla="*/ 6576215 h 6858000"/>
              <a:gd name="connsiteX20" fmla="*/ 376878 w 5948040"/>
              <a:gd name="connsiteY20" fmla="*/ 6575423 h 6858000"/>
              <a:gd name="connsiteX21" fmla="*/ 352542 w 5948040"/>
              <a:gd name="connsiteY21" fmla="*/ 6601703 h 6858000"/>
              <a:gd name="connsiteX22" fmla="*/ 376878 w 5948040"/>
              <a:gd name="connsiteY22" fmla="*/ 6627911 h 6858000"/>
              <a:gd name="connsiteX23" fmla="*/ 400350 w 5948040"/>
              <a:gd name="connsiteY23" fmla="*/ 6608975 h 6858000"/>
              <a:gd name="connsiteX24" fmla="*/ 390198 w 5948040"/>
              <a:gd name="connsiteY24" fmla="*/ 6607391 h 6858000"/>
              <a:gd name="connsiteX25" fmla="*/ 376878 w 5948040"/>
              <a:gd name="connsiteY25" fmla="*/ 6619775 h 6858000"/>
              <a:gd name="connsiteX26" fmla="*/ 362622 w 5948040"/>
              <a:gd name="connsiteY26" fmla="*/ 6601703 h 6858000"/>
              <a:gd name="connsiteX27" fmla="*/ 376878 w 5948040"/>
              <a:gd name="connsiteY27" fmla="*/ 6583559 h 6858000"/>
              <a:gd name="connsiteX28" fmla="*/ 390054 w 5948040"/>
              <a:gd name="connsiteY28" fmla="*/ 6595727 h 6858000"/>
              <a:gd name="connsiteX29" fmla="*/ 400206 w 5948040"/>
              <a:gd name="connsiteY29" fmla="*/ 6594287 h 6858000"/>
              <a:gd name="connsiteX30" fmla="*/ 376878 w 5948040"/>
              <a:gd name="connsiteY30" fmla="*/ 6575423 h 6858000"/>
              <a:gd name="connsiteX31" fmla="*/ 0 w 5948040"/>
              <a:gd name="connsiteY31" fmla="*/ 0 h 6858000"/>
              <a:gd name="connsiteX32" fmla="*/ 5948040 w 5948040"/>
              <a:gd name="connsiteY32" fmla="*/ 0 h 6858000"/>
              <a:gd name="connsiteX33" fmla="*/ 5948040 w 5948040"/>
              <a:gd name="connsiteY33" fmla="*/ 6858000 h 6858000"/>
              <a:gd name="connsiteX34" fmla="*/ 0 w 5948040"/>
              <a:gd name="connsiteY3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48040" h="6858000">
                <a:moveTo>
                  <a:pt x="307155" y="6576215"/>
                </a:moveTo>
                <a:lnTo>
                  <a:pt x="307155" y="6627191"/>
                </a:lnTo>
                <a:lnTo>
                  <a:pt x="345243" y="6627191"/>
                </a:lnTo>
                <a:lnTo>
                  <a:pt x="345243" y="6618983"/>
                </a:lnTo>
                <a:lnTo>
                  <a:pt x="316947" y="6618983"/>
                </a:lnTo>
                <a:lnTo>
                  <a:pt x="316947" y="6605087"/>
                </a:lnTo>
                <a:lnTo>
                  <a:pt x="342147" y="6605087"/>
                </a:lnTo>
                <a:lnTo>
                  <a:pt x="342147" y="6597167"/>
                </a:lnTo>
                <a:lnTo>
                  <a:pt x="316947" y="6597167"/>
                </a:lnTo>
                <a:lnTo>
                  <a:pt x="316947" y="6584423"/>
                </a:lnTo>
                <a:lnTo>
                  <a:pt x="345243" y="6584423"/>
                </a:lnTo>
                <a:lnTo>
                  <a:pt x="345243" y="6576215"/>
                </a:lnTo>
                <a:close/>
                <a:moveTo>
                  <a:pt x="255590" y="6576215"/>
                </a:moveTo>
                <a:lnTo>
                  <a:pt x="255590" y="6584495"/>
                </a:lnTo>
                <a:lnTo>
                  <a:pt x="272510" y="6584495"/>
                </a:lnTo>
                <a:lnTo>
                  <a:pt x="272510" y="6627191"/>
                </a:lnTo>
                <a:lnTo>
                  <a:pt x="282374" y="6627191"/>
                </a:lnTo>
                <a:lnTo>
                  <a:pt x="282374" y="6584495"/>
                </a:lnTo>
                <a:lnTo>
                  <a:pt x="299294" y="6584495"/>
                </a:lnTo>
                <a:lnTo>
                  <a:pt x="299294" y="6576215"/>
                </a:lnTo>
                <a:close/>
                <a:moveTo>
                  <a:pt x="376878" y="6575423"/>
                </a:moveTo>
                <a:cubicBezTo>
                  <a:pt x="361830" y="6575423"/>
                  <a:pt x="352542" y="6586007"/>
                  <a:pt x="352542" y="6601703"/>
                </a:cubicBezTo>
                <a:cubicBezTo>
                  <a:pt x="352542" y="6617399"/>
                  <a:pt x="361830" y="6627911"/>
                  <a:pt x="376878" y="6627911"/>
                </a:cubicBezTo>
                <a:cubicBezTo>
                  <a:pt x="389766" y="6627911"/>
                  <a:pt x="398838" y="6620711"/>
                  <a:pt x="400350" y="6608975"/>
                </a:cubicBezTo>
                <a:lnTo>
                  <a:pt x="390198" y="6607391"/>
                </a:lnTo>
                <a:cubicBezTo>
                  <a:pt x="389046" y="6614663"/>
                  <a:pt x="384366" y="6619775"/>
                  <a:pt x="376878" y="6619775"/>
                </a:cubicBezTo>
                <a:cubicBezTo>
                  <a:pt x="367878" y="6619775"/>
                  <a:pt x="362622" y="6612503"/>
                  <a:pt x="362622" y="6601703"/>
                </a:cubicBezTo>
                <a:cubicBezTo>
                  <a:pt x="362622" y="6590831"/>
                  <a:pt x="367878" y="6583559"/>
                  <a:pt x="376878" y="6583559"/>
                </a:cubicBezTo>
                <a:cubicBezTo>
                  <a:pt x="384222" y="6583559"/>
                  <a:pt x="388830" y="6588455"/>
                  <a:pt x="390054" y="6595727"/>
                </a:cubicBezTo>
                <a:lnTo>
                  <a:pt x="400206" y="6594287"/>
                </a:lnTo>
                <a:cubicBezTo>
                  <a:pt x="398550" y="6582695"/>
                  <a:pt x="389838" y="6575423"/>
                  <a:pt x="376878" y="6575423"/>
                </a:cubicBezTo>
                <a:close/>
                <a:moveTo>
                  <a:pt x="0" y="0"/>
                </a:moveTo>
                <a:lnTo>
                  <a:pt x="5948040" y="0"/>
                </a:lnTo>
                <a:lnTo>
                  <a:pt x="5948040" y="6858000"/>
                </a:lnTo>
                <a:lnTo>
                  <a:pt x="0" y="6858000"/>
                </a:lnTo>
                <a:close/>
              </a:path>
            </a:pathLst>
          </a:custGeom>
        </p:spPr>
      </p:pic>
      <p:sp>
        <p:nvSpPr>
          <p:cNvPr id="2" name="Title 1">
            <a:extLst>
              <a:ext uri="{FF2B5EF4-FFF2-40B4-BE49-F238E27FC236}">
                <a16:creationId xmlns:a16="http://schemas.microsoft.com/office/drawing/2014/main" id="{91503727-D2CD-3CCB-D65C-2FC51EDB0022}"/>
              </a:ext>
            </a:extLst>
          </p:cNvPr>
          <p:cNvSpPr>
            <a:spLocks noGrp="1"/>
          </p:cNvSpPr>
          <p:nvPr>
            <p:ph type="title"/>
          </p:nvPr>
        </p:nvSpPr>
        <p:spPr>
          <a:xfrm>
            <a:off x="383872" y="1321258"/>
            <a:ext cx="4993672" cy="1325563"/>
          </a:xfrm>
        </p:spPr>
        <p:txBody>
          <a:bodyPr/>
          <a:lstStyle/>
          <a:p>
            <a:r>
              <a:rPr lang="da-DK" sz="3200" b="1" dirty="0"/>
              <a:t>Fælles tilgang til vores elever</a:t>
            </a:r>
            <a:endParaRPr lang="en-DK" dirty="0"/>
          </a:p>
        </p:txBody>
      </p:sp>
      <p:sp>
        <p:nvSpPr>
          <p:cNvPr id="3" name="Content Placeholder 2">
            <a:extLst>
              <a:ext uri="{FF2B5EF4-FFF2-40B4-BE49-F238E27FC236}">
                <a16:creationId xmlns:a16="http://schemas.microsoft.com/office/drawing/2014/main" id="{FD904664-7520-94D7-915E-0D5E179AA37C}"/>
              </a:ext>
            </a:extLst>
          </p:cNvPr>
          <p:cNvSpPr>
            <a:spLocks noGrp="1"/>
          </p:cNvSpPr>
          <p:nvPr>
            <p:ph idx="1"/>
          </p:nvPr>
        </p:nvSpPr>
        <p:spPr>
          <a:xfrm>
            <a:off x="383873" y="2986315"/>
            <a:ext cx="4993672" cy="3171370"/>
          </a:xfrm>
        </p:spPr>
        <p:txBody>
          <a:bodyPr/>
          <a:lstStyle/>
          <a:p>
            <a:r>
              <a:rPr lang="da-DK" sz="1800" dirty="0"/>
              <a:t>Som skole er vi fælles om at uddanne vores elever. Derfor må vi gå til det som en fælles opgave på tværs af TEC – og i samspil med virksomheder og aftagere. Vi er alle på TEC afhængige af hinanden for at kunne levere de bedste uddannelser for eleverne.</a:t>
            </a:r>
            <a:br>
              <a:rPr lang="da-DK" sz="1800" dirty="0"/>
            </a:br>
            <a:endParaRPr lang="da-DK" sz="1800" dirty="0"/>
          </a:p>
        </p:txBody>
      </p:sp>
      <p:sp>
        <p:nvSpPr>
          <p:cNvPr id="4" name="Date Placeholder 3">
            <a:extLst>
              <a:ext uri="{FF2B5EF4-FFF2-40B4-BE49-F238E27FC236}">
                <a16:creationId xmlns:a16="http://schemas.microsoft.com/office/drawing/2014/main" id="{62BAA61C-F2B5-4A83-260E-3C922E1EA9AD}"/>
              </a:ext>
            </a:extLst>
          </p:cNvPr>
          <p:cNvSpPr>
            <a:spLocks noGrp="1"/>
          </p:cNvSpPr>
          <p:nvPr>
            <p:ph type="dt" sz="half" idx="10"/>
          </p:nvPr>
        </p:nvSpPr>
        <p:spPr/>
        <p:txBody>
          <a:bodyPr/>
          <a:lstStyle/>
          <a:p>
            <a:fld id="{60FFE180-342D-4DE8-9542-1E50D72122CD}" type="datetime5">
              <a:rPr lang="da-DK" smtClean="0"/>
              <a:t>november 2025</a:t>
            </a:fld>
            <a:endParaRPr lang="da-DK" dirty="0"/>
          </a:p>
        </p:txBody>
      </p:sp>
      <p:sp>
        <p:nvSpPr>
          <p:cNvPr id="5" name="Footer Placeholder 4">
            <a:extLst>
              <a:ext uri="{FF2B5EF4-FFF2-40B4-BE49-F238E27FC236}">
                <a16:creationId xmlns:a16="http://schemas.microsoft.com/office/drawing/2014/main" id="{7DC60CA3-62ED-109F-8CDE-94DDE9C58488}"/>
              </a:ext>
            </a:extLst>
          </p:cNvPr>
          <p:cNvSpPr>
            <a:spLocks noGrp="1"/>
          </p:cNvSpPr>
          <p:nvPr>
            <p:ph type="ftr" sz="quarter" idx="11"/>
          </p:nvPr>
        </p:nvSpPr>
        <p:spPr/>
        <p:txBody>
          <a:bodyPr/>
          <a:lstStyle/>
          <a:p>
            <a:r>
              <a:rPr lang="da-DK" dirty="0"/>
              <a:t>Tag hånd om fremtiden</a:t>
            </a:r>
          </a:p>
        </p:txBody>
      </p:sp>
      <p:sp>
        <p:nvSpPr>
          <p:cNvPr id="6" name="Slide Number Placeholder 5">
            <a:extLst>
              <a:ext uri="{FF2B5EF4-FFF2-40B4-BE49-F238E27FC236}">
                <a16:creationId xmlns:a16="http://schemas.microsoft.com/office/drawing/2014/main" id="{6E77FC96-005E-1913-FB44-AF8876671158}"/>
              </a:ext>
            </a:extLst>
          </p:cNvPr>
          <p:cNvSpPr>
            <a:spLocks noGrp="1"/>
          </p:cNvSpPr>
          <p:nvPr>
            <p:ph type="sldNum" sz="quarter" idx="12"/>
          </p:nvPr>
        </p:nvSpPr>
        <p:spPr/>
        <p:txBody>
          <a:bodyPr/>
          <a:lstStyle/>
          <a:p>
            <a:fld id="{F4781EAC-78B3-44ED-85DE-5B6C0B0E8165}" type="slidenum">
              <a:rPr lang="da-DK" smtClean="0">
                <a:solidFill>
                  <a:schemeClr val="bg1"/>
                </a:solidFill>
              </a:rPr>
              <a:pPr/>
              <a:t>17</a:t>
            </a:fld>
            <a:endParaRPr lang="da-DK" dirty="0">
              <a:solidFill>
                <a:schemeClr val="bg1"/>
              </a:solidFill>
            </a:endParaRPr>
          </a:p>
        </p:txBody>
      </p:sp>
      <p:sp>
        <p:nvSpPr>
          <p:cNvPr id="7" name="Text Placeholder 6">
            <a:extLst>
              <a:ext uri="{FF2B5EF4-FFF2-40B4-BE49-F238E27FC236}">
                <a16:creationId xmlns:a16="http://schemas.microsoft.com/office/drawing/2014/main" id="{734B82B0-684E-56AF-DEB2-D1CDB2C775F3}"/>
              </a:ext>
            </a:extLst>
          </p:cNvPr>
          <p:cNvSpPr>
            <a:spLocks noGrp="1"/>
          </p:cNvSpPr>
          <p:nvPr>
            <p:ph type="body" sz="quarter" idx="13"/>
          </p:nvPr>
        </p:nvSpPr>
        <p:spPr/>
        <p:txBody>
          <a:bodyPr/>
          <a:lstStyle/>
          <a:p>
            <a:r>
              <a:rPr lang="en-DK" dirty="0"/>
              <a:t>3. </a:t>
            </a:r>
            <a:r>
              <a:rPr lang="en-GB" dirty="0"/>
              <a:t>T</a:t>
            </a:r>
            <a:r>
              <a:rPr lang="en-DK" dirty="0"/>
              <a:t>ættere på hinanden</a:t>
            </a:r>
          </a:p>
        </p:txBody>
      </p:sp>
    </p:spTree>
    <p:extLst>
      <p:ext uri="{BB962C8B-B14F-4D97-AF65-F5344CB8AC3E}">
        <p14:creationId xmlns:p14="http://schemas.microsoft.com/office/powerpoint/2010/main" val="3473245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ED8BE-FE51-9DD4-EF22-9B68A4D62864}"/>
            </a:ext>
          </a:extLst>
        </p:cNvPr>
        <p:cNvGrpSpPr/>
        <p:nvPr/>
      </p:nvGrpSpPr>
      <p:grpSpPr>
        <a:xfrm>
          <a:off x="0" y="0"/>
          <a:ext cx="0" cy="0"/>
          <a:chOff x="0" y="0"/>
          <a:chExt cx="0" cy="0"/>
        </a:xfrm>
      </p:grpSpPr>
      <p:pic>
        <p:nvPicPr>
          <p:cNvPr id="9" name="Picture Placeholder 12">
            <a:extLst>
              <a:ext uri="{FF2B5EF4-FFF2-40B4-BE49-F238E27FC236}">
                <a16:creationId xmlns:a16="http://schemas.microsoft.com/office/drawing/2014/main" id="{7C6050EC-A97C-DD23-4D78-3BD247FB00B1}"/>
              </a:ext>
            </a:extLst>
          </p:cNvPr>
          <p:cNvPicPr>
            <a:picLocks noChangeAspect="1"/>
          </p:cNvPicPr>
          <p:nvPr/>
        </p:nvPicPr>
        <p:blipFill>
          <a:blip r:embed="rId2">
            <a:extLst>
              <a:ext uri="{28A0092B-C50C-407E-A947-70E740481C1C}">
                <a14:useLocalDpi xmlns:a14="http://schemas.microsoft.com/office/drawing/2010/main" val="0"/>
              </a:ext>
            </a:extLst>
          </a:blip>
          <a:srcRect t="11569" b="11569"/>
          <a:stretch/>
        </p:blipFill>
        <p:spPr>
          <a:xfrm>
            <a:off x="6242537" y="0"/>
            <a:ext cx="5948363" cy="6858000"/>
          </a:xfrm>
          <a:custGeom>
            <a:avLst/>
            <a:gdLst>
              <a:gd name="connsiteX0" fmla="*/ 307155 w 5948040"/>
              <a:gd name="connsiteY0" fmla="*/ 6576215 h 6858000"/>
              <a:gd name="connsiteX1" fmla="*/ 307155 w 5948040"/>
              <a:gd name="connsiteY1" fmla="*/ 6627191 h 6858000"/>
              <a:gd name="connsiteX2" fmla="*/ 345243 w 5948040"/>
              <a:gd name="connsiteY2" fmla="*/ 6627191 h 6858000"/>
              <a:gd name="connsiteX3" fmla="*/ 345243 w 5948040"/>
              <a:gd name="connsiteY3" fmla="*/ 6618983 h 6858000"/>
              <a:gd name="connsiteX4" fmla="*/ 316947 w 5948040"/>
              <a:gd name="connsiteY4" fmla="*/ 6618983 h 6858000"/>
              <a:gd name="connsiteX5" fmla="*/ 316947 w 5948040"/>
              <a:gd name="connsiteY5" fmla="*/ 6605087 h 6858000"/>
              <a:gd name="connsiteX6" fmla="*/ 342147 w 5948040"/>
              <a:gd name="connsiteY6" fmla="*/ 6605087 h 6858000"/>
              <a:gd name="connsiteX7" fmla="*/ 342147 w 5948040"/>
              <a:gd name="connsiteY7" fmla="*/ 6597167 h 6858000"/>
              <a:gd name="connsiteX8" fmla="*/ 316947 w 5948040"/>
              <a:gd name="connsiteY8" fmla="*/ 6597167 h 6858000"/>
              <a:gd name="connsiteX9" fmla="*/ 316947 w 5948040"/>
              <a:gd name="connsiteY9" fmla="*/ 6584423 h 6858000"/>
              <a:gd name="connsiteX10" fmla="*/ 345243 w 5948040"/>
              <a:gd name="connsiteY10" fmla="*/ 6584423 h 6858000"/>
              <a:gd name="connsiteX11" fmla="*/ 345243 w 5948040"/>
              <a:gd name="connsiteY11" fmla="*/ 6576215 h 6858000"/>
              <a:gd name="connsiteX12" fmla="*/ 255590 w 5948040"/>
              <a:gd name="connsiteY12" fmla="*/ 6576215 h 6858000"/>
              <a:gd name="connsiteX13" fmla="*/ 255590 w 5948040"/>
              <a:gd name="connsiteY13" fmla="*/ 6584495 h 6858000"/>
              <a:gd name="connsiteX14" fmla="*/ 272510 w 5948040"/>
              <a:gd name="connsiteY14" fmla="*/ 6584495 h 6858000"/>
              <a:gd name="connsiteX15" fmla="*/ 272510 w 5948040"/>
              <a:gd name="connsiteY15" fmla="*/ 6627191 h 6858000"/>
              <a:gd name="connsiteX16" fmla="*/ 282374 w 5948040"/>
              <a:gd name="connsiteY16" fmla="*/ 6627191 h 6858000"/>
              <a:gd name="connsiteX17" fmla="*/ 282374 w 5948040"/>
              <a:gd name="connsiteY17" fmla="*/ 6584495 h 6858000"/>
              <a:gd name="connsiteX18" fmla="*/ 299294 w 5948040"/>
              <a:gd name="connsiteY18" fmla="*/ 6584495 h 6858000"/>
              <a:gd name="connsiteX19" fmla="*/ 299294 w 5948040"/>
              <a:gd name="connsiteY19" fmla="*/ 6576215 h 6858000"/>
              <a:gd name="connsiteX20" fmla="*/ 376878 w 5948040"/>
              <a:gd name="connsiteY20" fmla="*/ 6575423 h 6858000"/>
              <a:gd name="connsiteX21" fmla="*/ 352542 w 5948040"/>
              <a:gd name="connsiteY21" fmla="*/ 6601703 h 6858000"/>
              <a:gd name="connsiteX22" fmla="*/ 376878 w 5948040"/>
              <a:gd name="connsiteY22" fmla="*/ 6627911 h 6858000"/>
              <a:gd name="connsiteX23" fmla="*/ 400350 w 5948040"/>
              <a:gd name="connsiteY23" fmla="*/ 6608975 h 6858000"/>
              <a:gd name="connsiteX24" fmla="*/ 390198 w 5948040"/>
              <a:gd name="connsiteY24" fmla="*/ 6607391 h 6858000"/>
              <a:gd name="connsiteX25" fmla="*/ 376878 w 5948040"/>
              <a:gd name="connsiteY25" fmla="*/ 6619775 h 6858000"/>
              <a:gd name="connsiteX26" fmla="*/ 362622 w 5948040"/>
              <a:gd name="connsiteY26" fmla="*/ 6601703 h 6858000"/>
              <a:gd name="connsiteX27" fmla="*/ 376878 w 5948040"/>
              <a:gd name="connsiteY27" fmla="*/ 6583559 h 6858000"/>
              <a:gd name="connsiteX28" fmla="*/ 390054 w 5948040"/>
              <a:gd name="connsiteY28" fmla="*/ 6595727 h 6858000"/>
              <a:gd name="connsiteX29" fmla="*/ 400206 w 5948040"/>
              <a:gd name="connsiteY29" fmla="*/ 6594287 h 6858000"/>
              <a:gd name="connsiteX30" fmla="*/ 376878 w 5948040"/>
              <a:gd name="connsiteY30" fmla="*/ 6575423 h 6858000"/>
              <a:gd name="connsiteX31" fmla="*/ 0 w 5948040"/>
              <a:gd name="connsiteY31" fmla="*/ 0 h 6858000"/>
              <a:gd name="connsiteX32" fmla="*/ 5948040 w 5948040"/>
              <a:gd name="connsiteY32" fmla="*/ 0 h 6858000"/>
              <a:gd name="connsiteX33" fmla="*/ 5948040 w 5948040"/>
              <a:gd name="connsiteY33" fmla="*/ 6858000 h 6858000"/>
              <a:gd name="connsiteX34" fmla="*/ 0 w 5948040"/>
              <a:gd name="connsiteY3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48040" h="6858000">
                <a:moveTo>
                  <a:pt x="307155" y="6576215"/>
                </a:moveTo>
                <a:lnTo>
                  <a:pt x="307155" y="6627191"/>
                </a:lnTo>
                <a:lnTo>
                  <a:pt x="345243" y="6627191"/>
                </a:lnTo>
                <a:lnTo>
                  <a:pt x="345243" y="6618983"/>
                </a:lnTo>
                <a:lnTo>
                  <a:pt x="316947" y="6618983"/>
                </a:lnTo>
                <a:lnTo>
                  <a:pt x="316947" y="6605087"/>
                </a:lnTo>
                <a:lnTo>
                  <a:pt x="342147" y="6605087"/>
                </a:lnTo>
                <a:lnTo>
                  <a:pt x="342147" y="6597167"/>
                </a:lnTo>
                <a:lnTo>
                  <a:pt x="316947" y="6597167"/>
                </a:lnTo>
                <a:lnTo>
                  <a:pt x="316947" y="6584423"/>
                </a:lnTo>
                <a:lnTo>
                  <a:pt x="345243" y="6584423"/>
                </a:lnTo>
                <a:lnTo>
                  <a:pt x="345243" y="6576215"/>
                </a:lnTo>
                <a:close/>
                <a:moveTo>
                  <a:pt x="255590" y="6576215"/>
                </a:moveTo>
                <a:lnTo>
                  <a:pt x="255590" y="6584495"/>
                </a:lnTo>
                <a:lnTo>
                  <a:pt x="272510" y="6584495"/>
                </a:lnTo>
                <a:lnTo>
                  <a:pt x="272510" y="6627191"/>
                </a:lnTo>
                <a:lnTo>
                  <a:pt x="282374" y="6627191"/>
                </a:lnTo>
                <a:lnTo>
                  <a:pt x="282374" y="6584495"/>
                </a:lnTo>
                <a:lnTo>
                  <a:pt x="299294" y="6584495"/>
                </a:lnTo>
                <a:lnTo>
                  <a:pt x="299294" y="6576215"/>
                </a:lnTo>
                <a:close/>
                <a:moveTo>
                  <a:pt x="376878" y="6575423"/>
                </a:moveTo>
                <a:cubicBezTo>
                  <a:pt x="361830" y="6575423"/>
                  <a:pt x="352542" y="6586007"/>
                  <a:pt x="352542" y="6601703"/>
                </a:cubicBezTo>
                <a:cubicBezTo>
                  <a:pt x="352542" y="6617399"/>
                  <a:pt x="361830" y="6627911"/>
                  <a:pt x="376878" y="6627911"/>
                </a:cubicBezTo>
                <a:cubicBezTo>
                  <a:pt x="389766" y="6627911"/>
                  <a:pt x="398838" y="6620711"/>
                  <a:pt x="400350" y="6608975"/>
                </a:cubicBezTo>
                <a:lnTo>
                  <a:pt x="390198" y="6607391"/>
                </a:lnTo>
                <a:cubicBezTo>
                  <a:pt x="389046" y="6614663"/>
                  <a:pt x="384366" y="6619775"/>
                  <a:pt x="376878" y="6619775"/>
                </a:cubicBezTo>
                <a:cubicBezTo>
                  <a:pt x="367878" y="6619775"/>
                  <a:pt x="362622" y="6612503"/>
                  <a:pt x="362622" y="6601703"/>
                </a:cubicBezTo>
                <a:cubicBezTo>
                  <a:pt x="362622" y="6590831"/>
                  <a:pt x="367878" y="6583559"/>
                  <a:pt x="376878" y="6583559"/>
                </a:cubicBezTo>
                <a:cubicBezTo>
                  <a:pt x="384222" y="6583559"/>
                  <a:pt x="388830" y="6588455"/>
                  <a:pt x="390054" y="6595727"/>
                </a:cubicBezTo>
                <a:lnTo>
                  <a:pt x="400206" y="6594287"/>
                </a:lnTo>
                <a:cubicBezTo>
                  <a:pt x="398550" y="6582695"/>
                  <a:pt x="389838" y="6575423"/>
                  <a:pt x="376878" y="6575423"/>
                </a:cubicBezTo>
                <a:close/>
                <a:moveTo>
                  <a:pt x="0" y="0"/>
                </a:moveTo>
                <a:lnTo>
                  <a:pt x="5948040" y="0"/>
                </a:lnTo>
                <a:lnTo>
                  <a:pt x="5948040" y="6858000"/>
                </a:lnTo>
                <a:lnTo>
                  <a:pt x="0" y="6858000"/>
                </a:lnTo>
                <a:close/>
              </a:path>
            </a:pathLst>
          </a:custGeom>
        </p:spPr>
      </p:pic>
      <p:sp>
        <p:nvSpPr>
          <p:cNvPr id="2" name="Title 1">
            <a:extLst>
              <a:ext uri="{FF2B5EF4-FFF2-40B4-BE49-F238E27FC236}">
                <a16:creationId xmlns:a16="http://schemas.microsoft.com/office/drawing/2014/main" id="{C8165FA0-B1B6-B177-1E08-6B93292EC3E6}"/>
              </a:ext>
            </a:extLst>
          </p:cNvPr>
          <p:cNvSpPr>
            <a:spLocks noGrp="1"/>
          </p:cNvSpPr>
          <p:nvPr>
            <p:ph type="title"/>
          </p:nvPr>
        </p:nvSpPr>
        <p:spPr>
          <a:xfrm>
            <a:off x="383872" y="1321258"/>
            <a:ext cx="5004558" cy="1325563"/>
          </a:xfrm>
        </p:spPr>
        <p:txBody>
          <a:bodyPr/>
          <a:lstStyle/>
          <a:p>
            <a:r>
              <a:rPr lang="da-DK" sz="3200" b="1" dirty="0"/>
              <a:t>Sammen gør vi TEC til en bedre skole og arbejdsplads</a:t>
            </a:r>
            <a:endParaRPr lang="en-DK" dirty="0"/>
          </a:p>
        </p:txBody>
      </p:sp>
      <p:sp>
        <p:nvSpPr>
          <p:cNvPr id="3" name="Content Placeholder 2">
            <a:extLst>
              <a:ext uri="{FF2B5EF4-FFF2-40B4-BE49-F238E27FC236}">
                <a16:creationId xmlns:a16="http://schemas.microsoft.com/office/drawing/2014/main" id="{DC2FBC9E-5A0C-2B15-9824-77D914838657}"/>
              </a:ext>
            </a:extLst>
          </p:cNvPr>
          <p:cNvSpPr>
            <a:spLocks noGrp="1"/>
          </p:cNvSpPr>
          <p:nvPr>
            <p:ph idx="1"/>
          </p:nvPr>
        </p:nvSpPr>
        <p:spPr>
          <a:xfrm>
            <a:off x="383873" y="2986315"/>
            <a:ext cx="5004558" cy="3171370"/>
          </a:xfrm>
        </p:spPr>
        <p:txBody>
          <a:bodyPr/>
          <a:lstStyle/>
          <a:p>
            <a:r>
              <a:rPr lang="da-DK" sz="1800" dirty="0"/>
              <a:t>Vi ønsker at skabe en bevidst forbedringskultur hos alle på TEC. Det vil vi blandt andet gøre gennem systematisk brug af feedback i alle interne relationer, men også i forhold til elever og samarbejdspartnere. </a:t>
            </a:r>
            <a:endParaRPr lang="da-DK" sz="1800" b="1" dirty="0"/>
          </a:p>
        </p:txBody>
      </p:sp>
      <p:sp>
        <p:nvSpPr>
          <p:cNvPr id="4" name="Date Placeholder 3">
            <a:extLst>
              <a:ext uri="{FF2B5EF4-FFF2-40B4-BE49-F238E27FC236}">
                <a16:creationId xmlns:a16="http://schemas.microsoft.com/office/drawing/2014/main" id="{B8D3EE60-0997-1770-FC60-5DCDD5B57D37}"/>
              </a:ext>
            </a:extLst>
          </p:cNvPr>
          <p:cNvSpPr>
            <a:spLocks noGrp="1"/>
          </p:cNvSpPr>
          <p:nvPr>
            <p:ph type="dt" sz="half" idx="10"/>
          </p:nvPr>
        </p:nvSpPr>
        <p:spPr/>
        <p:txBody>
          <a:bodyPr/>
          <a:lstStyle/>
          <a:p>
            <a:fld id="{60FFE180-342D-4DE8-9542-1E50D72122CD}" type="datetime5">
              <a:rPr lang="da-DK" smtClean="0">
                <a:solidFill>
                  <a:schemeClr val="bg1"/>
                </a:solidFill>
              </a:rPr>
              <a:t>november 2025</a:t>
            </a:fld>
            <a:endParaRPr lang="da-DK" dirty="0">
              <a:solidFill>
                <a:schemeClr val="bg1"/>
              </a:solidFill>
            </a:endParaRPr>
          </a:p>
        </p:txBody>
      </p:sp>
      <p:sp>
        <p:nvSpPr>
          <p:cNvPr id="5" name="Footer Placeholder 4">
            <a:extLst>
              <a:ext uri="{FF2B5EF4-FFF2-40B4-BE49-F238E27FC236}">
                <a16:creationId xmlns:a16="http://schemas.microsoft.com/office/drawing/2014/main" id="{2976DA8F-968D-62C9-69DD-958A5429EFDC}"/>
              </a:ext>
            </a:extLst>
          </p:cNvPr>
          <p:cNvSpPr>
            <a:spLocks noGrp="1"/>
          </p:cNvSpPr>
          <p:nvPr>
            <p:ph type="ftr" sz="quarter" idx="11"/>
          </p:nvPr>
        </p:nvSpPr>
        <p:spPr/>
        <p:txBody>
          <a:bodyPr/>
          <a:lstStyle/>
          <a:p>
            <a:r>
              <a:rPr lang="da-DK" dirty="0"/>
              <a:t>Tag hånd om fremtiden</a:t>
            </a:r>
          </a:p>
        </p:txBody>
      </p:sp>
      <p:sp>
        <p:nvSpPr>
          <p:cNvPr id="6" name="Slide Number Placeholder 5">
            <a:extLst>
              <a:ext uri="{FF2B5EF4-FFF2-40B4-BE49-F238E27FC236}">
                <a16:creationId xmlns:a16="http://schemas.microsoft.com/office/drawing/2014/main" id="{81F22C00-B186-4BAB-BFAD-88E4EE706607}"/>
              </a:ext>
            </a:extLst>
          </p:cNvPr>
          <p:cNvSpPr>
            <a:spLocks noGrp="1"/>
          </p:cNvSpPr>
          <p:nvPr>
            <p:ph type="sldNum" sz="quarter" idx="12"/>
          </p:nvPr>
        </p:nvSpPr>
        <p:spPr/>
        <p:txBody>
          <a:bodyPr/>
          <a:lstStyle/>
          <a:p>
            <a:fld id="{F4781EAC-78B3-44ED-85DE-5B6C0B0E8165}" type="slidenum">
              <a:rPr lang="da-DK" smtClean="0">
                <a:solidFill>
                  <a:schemeClr val="bg1"/>
                </a:solidFill>
              </a:rPr>
              <a:pPr/>
              <a:t>18</a:t>
            </a:fld>
            <a:endParaRPr lang="da-DK" dirty="0">
              <a:solidFill>
                <a:schemeClr val="bg1"/>
              </a:solidFill>
            </a:endParaRPr>
          </a:p>
        </p:txBody>
      </p:sp>
      <p:sp>
        <p:nvSpPr>
          <p:cNvPr id="7" name="Text Placeholder 6">
            <a:extLst>
              <a:ext uri="{FF2B5EF4-FFF2-40B4-BE49-F238E27FC236}">
                <a16:creationId xmlns:a16="http://schemas.microsoft.com/office/drawing/2014/main" id="{75733F5C-FA45-6332-4C80-BC62E0DD0A00}"/>
              </a:ext>
            </a:extLst>
          </p:cNvPr>
          <p:cNvSpPr>
            <a:spLocks noGrp="1"/>
          </p:cNvSpPr>
          <p:nvPr>
            <p:ph type="body" sz="quarter" idx="13"/>
          </p:nvPr>
        </p:nvSpPr>
        <p:spPr/>
        <p:txBody>
          <a:bodyPr/>
          <a:lstStyle/>
          <a:p>
            <a:r>
              <a:rPr lang="en-DK" dirty="0"/>
              <a:t>3. </a:t>
            </a:r>
            <a:r>
              <a:rPr lang="en-GB" dirty="0"/>
              <a:t>T</a:t>
            </a:r>
            <a:r>
              <a:rPr lang="en-DK" dirty="0"/>
              <a:t>ættere på hinanden</a:t>
            </a:r>
          </a:p>
        </p:txBody>
      </p:sp>
    </p:spTree>
    <p:extLst>
      <p:ext uri="{BB962C8B-B14F-4D97-AF65-F5344CB8AC3E}">
        <p14:creationId xmlns:p14="http://schemas.microsoft.com/office/powerpoint/2010/main" val="1333946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ADF00DF-E9F2-192D-282F-D9FE6AC9562C}"/>
            </a:ext>
          </a:extLst>
        </p:cNvPr>
        <p:cNvGrpSpPr/>
        <p:nvPr/>
      </p:nvGrpSpPr>
      <p:grpSpPr>
        <a:xfrm>
          <a:off x="0" y="0"/>
          <a:ext cx="0" cy="0"/>
          <a:chOff x="0" y="0"/>
          <a:chExt cx="0" cy="0"/>
        </a:xfrm>
      </p:grpSpPr>
      <p:pic>
        <p:nvPicPr>
          <p:cNvPr id="3" name="Picture Placeholder 2" descr="A group of young men sitting in chairs&#10;&#10;AI-generated content may be incorrect.">
            <a:extLst>
              <a:ext uri="{FF2B5EF4-FFF2-40B4-BE49-F238E27FC236}">
                <a16:creationId xmlns:a16="http://schemas.microsoft.com/office/drawing/2014/main" id="{69A456AA-836B-0728-1058-364208B87D7D}"/>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21098" r="21098"/>
          <a:stretch>
            <a:fillRect/>
          </a:stretch>
        </p:blipFill>
        <p:spPr>
          <a:xfrm>
            <a:off x="6242050" y="0"/>
            <a:ext cx="5948363" cy="6858000"/>
          </a:xfrm>
        </p:spPr>
      </p:pic>
      <p:sp>
        <p:nvSpPr>
          <p:cNvPr id="10" name="Pladsholder til tekst 9">
            <a:extLst>
              <a:ext uri="{FF2B5EF4-FFF2-40B4-BE49-F238E27FC236}">
                <a16:creationId xmlns:a16="http://schemas.microsoft.com/office/drawing/2014/main" id="{CA58EEFF-9D06-6887-D9E2-90BE5F72AD5D}"/>
              </a:ext>
            </a:extLst>
          </p:cNvPr>
          <p:cNvSpPr>
            <a:spLocks noGrp="1"/>
          </p:cNvSpPr>
          <p:nvPr>
            <p:ph type="body" sz="quarter" idx="13"/>
          </p:nvPr>
        </p:nvSpPr>
        <p:spPr>
          <a:xfrm>
            <a:off x="329696" y="866692"/>
            <a:ext cx="5766304" cy="499121"/>
          </a:xfrm>
        </p:spPr>
        <p:txBody>
          <a:bodyPr/>
          <a:lstStyle/>
          <a:p>
            <a:r>
              <a:rPr lang="da-DK" sz="3200" dirty="0"/>
              <a:t>3. TÆTTERE PÅ HINANDEN</a:t>
            </a:r>
          </a:p>
        </p:txBody>
      </p:sp>
      <p:sp>
        <p:nvSpPr>
          <p:cNvPr id="4" name="Pladsholder til dato 3">
            <a:extLst>
              <a:ext uri="{FF2B5EF4-FFF2-40B4-BE49-F238E27FC236}">
                <a16:creationId xmlns:a16="http://schemas.microsoft.com/office/drawing/2014/main" id="{277B6DD2-EDF0-4874-31CA-9D6972FAACCB}"/>
              </a:ext>
            </a:extLst>
          </p:cNvPr>
          <p:cNvSpPr>
            <a:spLocks noGrp="1"/>
          </p:cNvSpPr>
          <p:nvPr>
            <p:ph type="dt" sz="half" idx="15"/>
          </p:nvPr>
        </p:nvSpPr>
        <p:spPr/>
        <p:txBody>
          <a:bodyPr/>
          <a:lstStyle/>
          <a:p>
            <a:fld id="{60FFE180-342D-4DE8-9542-1E50D72122CD}" type="datetime5">
              <a:rPr lang="da-DK" smtClean="0">
                <a:solidFill>
                  <a:schemeClr val="bg1"/>
                </a:solidFill>
              </a:rPr>
              <a:t>november 2025</a:t>
            </a:fld>
            <a:endParaRPr lang="da-DK" dirty="0">
              <a:solidFill>
                <a:schemeClr val="bg1"/>
              </a:solidFill>
            </a:endParaRPr>
          </a:p>
        </p:txBody>
      </p:sp>
      <p:sp>
        <p:nvSpPr>
          <p:cNvPr id="5" name="Pladsholder til sidefod 4">
            <a:extLst>
              <a:ext uri="{FF2B5EF4-FFF2-40B4-BE49-F238E27FC236}">
                <a16:creationId xmlns:a16="http://schemas.microsoft.com/office/drawing/2014/main" id="{3F162918-4954-D67D-9360-8570B4947364}"/>
              </a:ext>
            </a:extLst>
          </p:cNvPr>
          <p:cNvSpPr>
            <a:spLocks noGrp="1"/>
          </p:cNvSpPr>
          <p:nvPr>
            <p:ph type="ftr" sz="quarter" idx="16"/>
          </p:nvPr>
        </p:nvSpPr>
        <p:spPr>
          <a:xfrm>
            <a:off x="2506854" y="6535735"/>
            <a:ext cx="2793485" cy="136525"/>
          </a:xfrm>
        </p:spPr>
        <p:txBody>
          <a:bodyPr/>
          <a:lstStyle/>
          <a:p>
            <a:r>
              <a:rPr lang="da-DK" dirty="0"/>
              <a:t>TAG hånd om fremtiden</a:t>
            </a:r>
          </a:p>
        </p:txBody>
      </p:sp>
      <p:sp>
        <p:nvSpPr>
          <p:cNvPr id="6" name="Pladsholder til slidenummer 5">
            <a:extLst>
              <a:ext uri="{FF2B5EF4-FFF2-40B4-BE49-F238E27FC236}">
                <a16:creationId xmlns:a16="http://schemas.microsoft.com/office/drawing/2014/main" id="{7137E57F-DBB1-E17F-6F6C-79A0D8269525}"/>
              </a:ext>
            </a:extLst>
          </p:cNvPr>
          <p:cNvSpPr>
            <a:spLocks noGrp="1"/>
          </p:cNvSpPr>
          <p:nvPr>
            <p:ph type="sldNum" sz="quarter" idx="17"/>
          </p:nvPr>
        </p:nvSpPr>
        <p:spPr/>
        <p:txBody>
          <a:bodyPr/>
          <a:lstStyle/>
          <a:p>
            <a:fld id="{F4781EAC-78B3-44ED-85DE-5B6C0B0E8165}" type="slidenum">
              <a:rPr lang="da-DK" smtClean="0">
                <a:solidFill>
                  <a:schemeClr val="bg1"/>
                </a:solidFill>
              </a:rPr>
              <a:pPr/>
              <a:t>19</a:t>
            </a:fld>
            <a:endParaRPr lang="da-DK" dirty="0">
              <a:solidFill>
                <a:schemeClr val="bg1"/>
              </a:solidFill>
            </a:endParaRPr>
          </a:p>
        </p:txBody>
      </p:sp>
      <p:sp>
        <p:nvSpPr>
          <p:cNvPr id="9" name="Pladsholder til indhold 8">
            <a:extLst>
              <a:ext uri="{FF2B5EF4-FFF2-40B4-BE49-F238E27FC236}">
                <a16:creationId xmlns:a16="http://schemas.microsoft.com/office/drawing/2014/main" id="{FF088C49-2E54-BED4-0234-909ED3E6AA8D}"/>
              </a:ext>
            </a:extLst>
          </p:cNvPr>
          <p:cNvSpPr>
            <a:spLocks noGrp="1"/>
          </p:cNvSpPr>
          <p:nvPr>
            <p:ph idx="4294967295"/>
          </p:nvPr>
        </p:nvSpPr>
        <p:spPr>
          <a:xfrm>
            <a:off x="314788" y="1507602"/>
            <a:ext cx="5712129" cy="4842393"/>
          </a:xfrm>
          <a:solidFill>
            <a:schemeClr val="tx1">
              <a:alpha val="0"/>
            </a:schemeClr>
          </a:solidFill>
        </p:spPr>
        <p:txBody>
          <a:bodyPr/>
          <a:lstStyle/>
          <a:p>
            <a:pPr marL="0" indent="0">
              <a:buNone/>
            </a:pPr>
            <a:r>
              <a:rPr lang="da-DK" sz="1400" dirty="0"/>
              <a:t>Vi vil fremme et stærkt samarbejde med åben og ærlig dialog på tværs af TEC. Vi er nysgerrige på hinanden, og et tættere samarbejde er en forudsætning for at kunne lykkes. </a:t>
            </a:r>
          </a:p>
          <a:p>
            <a:pPr marL="0" indent="0">
              <a:buNone/>
            </a:pPr>
            <a:endParaRPr lang="da-DK" sz="1400" i="1" dirty="0"/>
          </a:p>
          <a:p>
            <a:r>
              <a:rPr lang="da-DK" sz="1400" b="1" dirty="0"/>
              <a:t>Stærke og diverse fællesskaber eleverne imellem: </a:t>
            </a:r>
            <a:r>
              <a:rPr lang="da-DK" sz="1400" dirty="0"/>
              <a:t>Vi vil skabe levende og indbydende miljøer for både unge og voksne, der inviterer til, at alle knytter relationer i trykke rammer. Vi skaber grobund for venskaber og faglige fællesskaber og tilbyder et forum for faglig udvikling og netværk i branchen.  </a:t>
            </a:r>
          </a:p>
          <a:p>
            <a:pPr marL="0" indent="0">
              <a:buNone/>
            </a:pPr>
            <a:endParaRPr lang="da-DK" sz="1400" dirty="0"/>
          </a:p>
          <a:p>
            <a:r>
              <a:rPr lang="da-DK" sz="1400" b="1" dirty="0"/>
              <a:t>Fælles tilgang til vores elever: </a:t>
            </a:r>
            <a:r>
              <a:rPr lang="da-DK" sz="1400" dirty="0"/>
              <a:t>Som skole er vi fælles om at uddanne vores elever. Derfor må vi gå til det som en fælles opgave på tværs af TEC – og i samspil med virksomheder og aftagere. Vi er alle på TEC afhængige af hinanden for at kunne levere de bedste uddannelser for eleverne.</a:t>
            </a:r>
            <a:br>
              <a:rPr lang="da-DK" sz="1400" dirty="0"/>
            </a:br>
            <a:endParaRPr lang="da-DK" sz="1400" dirty="0"/>
          </a:p>
          <a:p>
            <a:r>
              <a:rPr lang="da-DK" sz="1400" b="1" dirty="0"/>
              <a:t>Sammen gør vi TEC til en bedre skole og arbejdsplads: </a:t>
            </a:r>
            <a:r>
              <a:rPr lang="da-DK" sz="1400" dirty="0"/>
              <a:t>Vi ønsker at skabe en bevidst forbedringskultur hos alle på TEC. Det vil vi blandt andet gøre gennem systematisk brug af feedback i alle interne relationer, men også i forhold til elever og samarbejdspartnere. </a:t>
            </a:r>
            <a:endParaRPr lang="da-DK" sz="1400" b="1" dirty="0"/>
          </a:p>
        </p:txBody>
      </p:sp>
    </p:spTree>
    <p:extLst>
      <p:ext uri="{BB962C8B-B14F-4D97-AF65-F5344CB8AC3E}">
        <p14:creationId xmlns:p14="http://schemas.microsoft.com/office/powerpoint/2010/main" val="3256794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E552E3-6C6D-BA4D-4B32-901C6E8A6242}"/>
              </a:ext>
            </a:extLst>
          </p:cNvPr>
          <p:cNvSpPr>
            <a:spLocks noGrp="1"/>
          </p:cNvSpPr>
          <p:nvPr>
            <p:ph type="dt" sz="half" idx="10"/>
          </p:nvPr>
        </p:nvSpPr>
        <p:spPr/>
        <p:txBody>
          <a:bodyPr/>
          <a:lstStyle/>
          <a:p>
            <a:fld id="{60FFE180-342D-4DE8-9542-1E50D72122CD}" type="datetime5">
              <a:rPr lang="da-DK" smtClean="0"/>
              <a:t>november 2025</a:t>
            </a:fld>
            <a:endParaRPr lang="da-DK" dirty="0"/>
          </a:p>
        </p:txBody>
      </p:sp>
      <p:sp>
        <p:nvSpPr>
          <p:cNvPr id="3" name="Footer Placeholder 2">
            <a:extLst>
              <a:ext uri="{FF2B5EF4-FFF2-40B4-BE49-F238E27FC236}">
                <a16:creationId xmlns:a16="http://schemas.microsoft.com/office/drawing/2014/main" id="{09E53CF2-F96B-2AAF-FBDB-3F77B2C0EA04}"/>
              </a:ext>
            </a:extLst>
          </p:cNvPr>
          <p:cNvSpPr>
            <a:spLocks noGrp="1"/>
          </p:cNvSpPr>
          <p:nvPr>
            <p:ph type="ftr" sz="quarter" idx="11"/>
          </p:nvPr>
        </p:nvSpPr>
        <p:spPr/>
        <p:txBody>
          <a:bodyPr/>
          <a:lstStyle/>
          <a:p>
            <a:r>
              <a:rPr lang="da-DK" dirty="0"/>
              <a:t>TAG HÅND OM FREMTIDEN</a:t>
            </a:r>
          </a:p>
        </p:txBody>
      </p:sp>
      <p:sp>
        <p:nvSpPr>
          <p:cNvPr id="4" name="Slide Number Placeholder 3">
            <a:extLst>
              <a:ext uri="{FF2B5EF4-FFF2-40B4-BE49-F238E27FC236}">
                <a16:creationId xmlns:a16="http://schemas.microsoft.com/office/drawing/2014/main" id="{8AAB4DFF-B5EB-F8DF-EDD4-F526C872B8BD}"/>
              </a:ext>
            </a:extLst>
          </p:cNvPr>
          <p:cNvSpPr>
            <a:spLocks noGrp="1"/>
          </p:cNvSpPr>
          <p:nvPr>
            <p:ph type="sldNum" sz="quarter" idx="12"/>
          </p:nvPr>
        </p:nvSpPr>
        <p:spPr/>
        <p:txBody>
          <a:bodyPr/>
          <a:lstStyle/>
          <a:p>
            <a:fld id="{F4781EAC-78B3-44ED-85DE-5B6C0B0E8165}" type="slidenum">
              <a:rPr lang="da-DK" smtClean="0"/>
              <a:pPr/>
              <a:t>2</a:t>
            </a:fld>
            <a:endParaRPr lang="da-DK"/>
          </a:p>
        </p:txBody>
      </p:sp>
      <p:sp>
        <p:nvSpPr>
          <p:cNvPr id="5" name="Text Placeholder 4">
            <a:extLst>
              <a:ext uri="{FF2B5EF4-FFF2-40B4-BE49-F238E27FC236}">
                <a16:creationId xmlns:a16="http://schemas.microsoft.com/office/drawing/2014/main" id="{0648A3BD-BB58-EB44-C38B-415CD141B34F}"/>
              </a:ext>
            </a:extLst>
          </p:cNvPr>
          <p:cNvSpPr>
            <a:spLocks noGrp="1"/>
          </p:cNvSpPr>
          <p:nvPr>
            <p:ph type="body" sz="quarter" idx="16"/>
          </p:nvPr>
        </p:nvSpPr>
        <p:spPr>
          <a:xfrm>
            <a:off x="327750" y="2286453"/>
            <a:ext cx="2706688" cy="703263"/>
          </a:xfrm>
        </p:spPr>
        <p:txBody>
          <a:bodyPr/>
          <a:lstStyle/>
          <a:p>
            <a:r>
              <a:rPr lang="da-DK" sz="2000" b="1" dirty="0"/>
              <a:t>Vi vil være relevante for flere</a:t>
            </a:r>
          </a:p>
        </p:txBody>
      </p:sp>
      <p:sp>
        <p:nvSpPr>
          <p:cNvPr id="6" name="Text Placeholder 5">
            <a:extLst>
              <a:ext uri="{FF2B5EF4-FFF2-40B4-BE49-F238E27FC236}">
                <a16:creationId xmlns:a16="http://schemas.microsoft.com/office/drawing/2014/main" id="{C05BFF32-48F8-88B3-3FD3-873493E0B1CD}"/>
              </a:ext>
            </a:extLst>
          </p:cNvPr>
          <p:cNvSpPr>
            <a:spLocks noGrp="1"/>
          </p:cNvSpPr>
          <p:nvPr>
            <p:ph type="body" sz="quarter" idx="17"/>
          </p:nvPr>
        </p:nvSpPr>
        <p:spPr>
          <a:xfrm>
            <a:off x="327750" y="3429001"/>
            <a:ext cx="2706688" cy="2757488"/>
          </a:xfrm>
        </p:spPr>
        <p:txBody>
          <a:bodyPr/>
          <a:lstStyle/>
          <a:p>
            <a:pPr marL="0" indent="0">
              <a:buNone/>
            </a:pPr>
            <a:r>
              <a:rPr lang="da-DK" sz="1300" dirty="0"/>
              <a:t>Vi vil bidrage til at udvikle vores uddannelser, så de bliver relevante og attraktive for flere – og så vi fremover bliver en endnu mere mangfoldig uddannelsesinstitution. Det gør vi ved at styrke det, der virker godt og tage fat på det, vi kan forbedre. Vi vil løbende prøve os frem med nye initiativer og tilgange. Ikke alt vil ramme rigtigt første gang, men vi gør os umage, tager ved lære og tilpasser – hver gang med afsæt i data. </a:t>
            </a:r>
          </a:p>
          <a:p>
            <a:pPr marL="0" indent="0">
              <a:buNone/>
            </a:pPr>
            <a:endParaRPr lang="en-DK" sz="1300" dirty="0"/>
          </a:p>
        </p:txBody>
      </p:sp>
      <p:sp>
        <p:nvSpPr>
          <p:cNvPr id="7" name="Text Placeholder 6">
            <a:extLst>
              <a:ext uri="{FF2B5EF4-FFF2-40B4-BE49-F238E27FC236}">
                <a16:creationId xmlns:a16="http://schemas.microsoft.com/office/drawing/2014/main" id="{DB63BF5D-EA20-16D3-18D5-9ACA729CCDF6}"/>
              </a:ext>
            </a:extLst>
          </p:cNvPr>
          <p:cNvSpPr>
            <a:spLocks noGrp="1"/>
          </p:cNvSpPr>
          <p:nvPr>
            <p:ph type="body" sz="quarter" idx="19"/>
          </p:nvPr>
        </p:nvSpPr>
        <p:spPr/>
        <p:txBody>
          <a:bodyPr/>
          <a:lstStyle/>
          <a:p>
            <a:r>
              <a:rPr lang="da-DK" sz="2000" b="1" dirty="0"/>
              <a:t>Vi styrker den enkelte elev</a:t>
            </a:r>
          </a:p>
        </p:txBody>
      </p:sp>
      <p:sp>
        <p:nvSpPr>
          <p:cNvPr id="8" name="Text Placeholder 7">
            <a:extLst>
              <a:ext uri="{FF2B5EF4-FFF2-40B4-BE49-F238E27FC236}">
                <a16:creationId xmlns:a16="http://schemas.microsoft.com/office/drawing/2014/main" id="{2F88296E-9E1F-0259-8FA7-A02DC92FC155}"/>
              </a:ext>
            </a:extLst>
          </p:cNvPr>
          <p:cNvSpPr>
            <a:spLocks noGrp="1"/>
          </p:cNvSpPr>
          <p:nvPr>
            <p:ph type="body" sz="quarter" idx="20"/>
          </p:nvPr>
        </p:nvSpPr>
        <p:spPr/>
        <p:txBody>
          <a:bodyPr/>
          <a:lstStyle/>
          <a:p>
            <a:pPr marL="0" indent="0">
              <a:buNone/>
            </a:pPr>
            <a:r>
              <a:rPr lang="da-DK" sz="1300" dirty="0"/>
              <a:t>Vi er alle gode til noget – bare ikke det samme. På TEC bygger vi videre på de evner og egenskaber, som eleven kommer med. Vi booster den enkeltes tro på sig selv med vores styrkebaserede tilgang til hinanden. Vi styrker motivationen for videre dannelse, uddannelse og karriere ved at arbejde med elevernes egne mål for læring, personlig udvikling og karriere. </a:t>
            </a:r>
          </a:p>
          <a:p>
            <a:pPr marL="0" indent="0">
              <a:buNone/>
            </a:pPr>
            <a:endParaRPr lang="en-DK" sz="1300" dirty="0"/>
          </a:p>
        </p:txBody>
      </p:sp>
      <p:sp>
        <p:nvSpPr>
          <p:cNvPr id="9" name="Text Placeholder 8">
            <a:extLst>
              <a:ext uri="{FF2B5EF4-FFF2-40B4-BE49-F238E27FC236}">
                <a16:creationId xmlns:a16="http://schemas.microsoft.com/office/drawing/2014/main" id="{F2E8765D-C8C6-661D-F0B4-493E5AD86F3E}"/>
              </a:ext>
            </a:extLst>
          </p:cNvPr>
          <p:cNvSpPr>
            <a:spLocks noGrp="1"/>
          </p:cNvSpPr>
          <p:nvPr>
            <p:ph type="body" sz="quarter" idx="22"/>
          </p:nvPr>
        </p:nvSpPr>
        <p:spPr/>
        <p:txBody>
          <a:bodyPr/>
          <a:lstStyle/>
          <a:p>
            <a:r>
              <a:rPr lang="da-DK" sz="2000" b="1" dirty="0"/>
              <a:t>Vi løser fremtidens udfordringer</a:t>
            </a:r>
          </a:p>
        </p:txBody>
      </p:sp>
      <p:sp>
        <p:nvSpPr>
          <p:cNvPr id="10" name="Text Placeholder 9">
            <a:extLst>
              <a:ext uri="{FF2B5EF4-FFF2-40B4-BE49-F238E27FC236}">
                <a16:creationId xmlns:a16="http://schemas.microsoft.com/office/drawing/2014/main" id="{3DA01A36-C6C9-DAD1-FDCC-115737A73397}"/>
              </a:ext>
            </a:extLst>
          </p:cNvPr>
          <p:cNvSpPr>
            <a:spLocks noGrp="1"/>
          </p:cNvSpPr>
          <p:nvPr>
            <p:ph type="body" sz="quarter" idx="23"/>
          </p:nvPr>
        </p:nvSpPr>
        <p:spPr/>
        <p:txBody>
          <a:bodyPr/>
          <a:lstStyle/>
          <a:p>
            <a:pPr marL="0" indent="0">
              <a:buNone/>
            </a:pPr>
            <a:r>
              <a:rPr lang="da-DK" sz="1300" dirty="0"/>
              <a:t>Vores uddannelsers høje faglige niveau klæder elever på til at kunne løse fremtidens udfordringer ved at mestre relevante teknologier. Videnskab og teknologi kan bringe os fremad, hvis vi går til det med omtanke. Hos os lærer elever at prøve sig selv og sine kompetencer af i praksis, og vi lærer sammen – uanset om vi er elever eller lærere. </a:t>
            </a:r>
          </a:p>
          <a:p>
            <a:pPr marL="0" indent="0">
              <a:buNone/>
            </a:pPr>
            <a:endParaRPr lang="en-DK" sz="1300" dirty="0"/>
          </a:p>
        </p:txBody>
      </p:sp>
      <p:sp>
        <p:nvSpPr>
          <p:cNvPr id="11" name="Text Placeholder 10">
            <a:extLst>
              <a:ext uri="{FF2B5EF4-FFF2-40B4-BE49-F238E27FC236}">
                <a16:creationId xmlns:a16="http://schemas.microsoft.com/office/drawing/2014/main" id="{9B8F040C-D3D6-7658-6B1F-7A5553CEA148}"/>
              </a:ext>
            </a:extLst>
          </p:cNvPr>
          <p:cNvSpPr>
            <a:spLocks noGrp="1"/>
          </p:cNvSpPr>
          <p:nvPr>
            <p:ph type="body" sz="quarter" idx="25"/>
          </p:nvPr>
        </p:nvSpPr>
        <p:spPr/>
        <p:txBody>
          <a:bodyPr/>
          <a:lstStyle/>
          <a:p>
            <a:r>
              <a:rPr lang="da-DK" sz="2000" b="1" dirty="0"/>
              <a:t>Vi gør den grønne omstilling til mere end ord</a:t>
            </a:r>
          </a:p>
        </p:txBody>
      </p:sp>
      <p:sp>
        <p:nvSpPr>
          <p:cNvPr id="12" name="Text Placeholder 11">
            <a:extLst>
              <a:ext uri="{FF2B5EF4-FFF2-40B4-BE49-F238E27FC236}">
                <a16:creationId xmlns:a16="http://schemas.microsoft.com/office/drawing/2014/main" id="{1B6A01B0-CF38-9CD2-18CD-F3D51A5138A4}"/>
              </a:ext>
            </a:extLst>
          </p:cNvPr>
          <p:cNvSpPr>
            <a:spLocks noGrp="1"/>
          </p:cNvSpPr>
          <p:nvPr>
            <p:ph type="body" sz="quarter" idx="26"/>
          </p:nvPr>
        </p:nvSpPr>
        <p:spPr/>
        <p:txBody>
          <a:bodyPr/>
          <a:lstStyle/>
          <a:p>
            <a:pPr marL="0" indent="0">
              <a:buNone/>
            </a:pPr>
            <a:r>
              <a:rPr lang="da-DK" sz="1300" dirty="0" err="1"/>
              <a:t>TECs</a:t>
            </a:r>
            <a:r>
              <a:rPr lang="da-DK" sz="1300" dirty="0"/>
              <a:t> uddannelser er afgørende for, at vi som samfund kan lykkes med den grønne omstilling. Vores uddannelser giver kompetencer, der omsætter de store klima- og miljøambitioner til konkret handling og nye løsninger. Sammen med elever og virksomheder gør vi den grønne omstilling til mere end ord. </a:t>
            </a:r>
          </a:p>
        </p:txBody>
      </p:sp>
      <p:sp>
        <p:nvSpPr>
          <p:cNvPr id="13" name="Text Placeholder 12">
            <a:extLst>
              <a:ext uri="{FF2B5EF4-FFF2-40B4-BE49-F238E27FC236}">
                <a16:creationId xmlns:a16="http://schemas.microsoft.com/office/drawing/2014/main" id="{59D3EE83-B8C9-1844-4782-2EA0A6108082}"/>
              </a:ext>
            </a:extLst>
          </p:cNvPr>
          <p:cNvSpPr>
            <a:spLocks noGrp="1"/>
          </p:cNvSpPr>
          <p:nvPr>
            <p:ph type="body" sz="quarter" idx="13"/>
          </p:nvPr>
        </p:nvSpPr>
        <p:spPr>
          <a:xfrm>
            <a:off x="337377" y="248108"/>
            <a:ext cx="4508666" cy="423403"/>
          </a:xfrm>
        </p:spPr>
        <p:txBody>
          <a:bodyPr/>
          <a:lstStyle/>
          <a:p>
            <a:r>
              <a:rPr lang="en-DK" dirty="0"/>
              <a:t>TAG hånd om fremtiden</a:t>
            </a:r>
          </a:p>
        </p:txBody>
      </p:sp>
      <p:sp>
        <p:nvSpPr>
          <p:cNvPr id="15" name="TextBox 14">
            <a:extLst>
              <a:ext uri="{FF2B5EF4-FFF2-40B4-BE49-F238E27FC236}">
                <a16:creationId xmlns:a16="http://schemas.microsoft.com/office/drawing/2014/main" id="{F6E6A088-ED8B-02AD-CA58-C0E03A498AD7}"/>
              </a:ext>
            </a:extLst>
          </p:cNvPr>
          <p:cNvSpPr txBox="1"/>
          <p:nvPr/>
        </p:nvSpPr>
        <p:spPr>
          <a:xfrm>
            <a:off x="260376" y="778829"/>
            <a:ext cx="8851102" cy="784830"/>
          </a:xfrm>
          <a:prstGeom prst="rect">
            <a:avLst/>
          </a:prstGeom>
          <a:noFill/>
        </p:spPr>
        <p:txBody>
          <a:bodyPr wrap="square">
            <a:spAutoFit/>
          </a:bodyPr>
          <a:lstStyle/>
          <a:p>
            <a:pPr marL="0" indent="0">
              <a:buNone/>
            </a:pPr>
            <a:r>
              <a:rPr lang="da-DK" sz="1500" dirty="0"/>
              <a:t>På TEC udvikler vi elevernes styrker og uddanner dem til at tage hånd om fremtiden. Vores elever bliver i stand til at omsætte teknologi til løsninger og ideer til handling. Vi tror på, at læring og udvikling sker i samspil med andre og på, at vi kan løse fremtidens udfordringer sammen. </a:t>
            </a:r>
          </a:p>
        </p:txBody>
      </p:sp>
    </p:spTree>
    <p:extLst>
      <p:ext uri="{BB962C8B-B14F-4D97-AF65-F5344CB8AC3E}">
        <p14:creationId xmlns:p14="http://schemas.microsoft.com/office/powerpoint/2010/main" val="2410198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24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6D1EC38-E2C8-53C3-CF3F-4C3B58C9E3C6}"/>
            </a:ext>
          </a:extLst>
        </p:cNvPr>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9A479A39-0AC9-1CCA-71E2-E257D2D58240}"/>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t="11569" b="11569"/>
          <a:stretch/>
        </p:blipFill>
        <p:spPr>
          <a:xfrm>
            <a:off x="6243638" y="0"/>
            <a:ext cx="5948362" cy="6858000"/>
          </a:xfrm>
        </p:spPr>
      </p:pic>
      <p:sp>
        <p:nvSpPr>
          <p:cNvPr id="10" name="Pladsholder til tekst 9">
            <a:extLst>
              <a:ext uri="{FF2B5EF4-FFF2-40B4-BE49-F238E27FC236}">
                <a16:creationId xmlns:a16="http://schemas.microsoft.com/office/drawing/2014/main" id="{2216E2EF-6F13-E359-68CB-D11B30268ED2}"/>
              </a:ext>
            </a:extLst>
          </p:cNvPr>
          <p:cNvSpPr>
            <a:spLocks noGrp="1"/>
          </p:cNvSpPr>
          <p:nvPr>
            <p:ph type="body" sz="quarter" idx="13"/>
          </p:nvPr>
        </p:nvSpPr>
        <p:spPr>
          <a:xfrm>
            <a:off x="329696" y="866692"/>
            <a:ext cx="5697221" cy="499121"/>
          </a:xfrm>
        </p:spPr>
        <p:txBody>
          <a:bodyPr/>
          <a:lstStyle/>
          <a:p>
            <a:r>
              <a:rPr lang="da-DK" dirty="0"/>
              <a:t>TAG HÅND OM FREMTIDEN</a:t>
            </a:r>
          </a:p>
        </p:txBody>
      </p:sp>
      <p:sp>
        <p:nvSpPr>
          <p:cNvPr id="4" name="Pladsholder til dato 3">
            <a:extLst>
              <a:ext uri="{FF2B5EF4-FFF2-40B4-BE49-F238E27FC236}">
                <a16:creationId xmlns:a16="http://schemas.microsoft.com/office/drawing/2014/main" id="{B678299A-441A-9270-04A7-1AC93B019243}"/>
              </a:ext>
            </a:extLst>
          </p:cNvPr>
          <p:cNvSpPr>
            <a:spLocks noGrp="1"/>
          </p:cNvSpPr>
          <p:nvPr>
            <p:ph type="dt" sz="half" idx="15"/>
          </p:nvPr>
        </p:nvSpPr>
        <p:spPr/>
        <p:txBody>
          <a:bodyPr/>
          <a:lstStyle/>
          <a:p>
            <a:fld id="{60FFE180-342D-4DE8-9542-1E50D72122CD}" type="datetime5">
              <a:rPr lang="da-DK" smtClean="0">
                <a:solidFill>
                  <a:schemeClr val="bg1"/>
                </a:solidFill>
              </a:rPr>
              <a:t>november 2025</a:t>
            </a:fld>
            <a:endParaRPr lang="da-DK" dirty="0">
              <a:solidFill>
                <a:schemeClr val="bg1"/>
              </a:solidFill>
            </a:endParaRPr>
          </a:p>
        </p:txBody>
      </p:sp>
      <p:sp>
        <p:nvSpPr>
          <p:cNvPr id="5" name="Pladsholder til sidefod 4">
            <a:extLst>
              <a:ext uri="{FF2B5EF4-FFF2-40B4-BE49-F238E27FC236}">
                <a16:creationId xmlns:a16="http://schemas.microsoft.com/office/drawing/2014/main" id="{38A97DE1-AE35-7B9E-558B-D107A789EBF9}"/>
              </a:ext>
            </a:extLst>
          </p:cNvPr>
          <p:cNvSpPr>
            <a:spLocks noGrp="1"/>
          </p:cNvSpPr>
          <p:nvPr>
            <p:ph type="ftr" sz="quarter" idx="16"/>
          </p:nvPr>
        </p:nvSpPr>
        <p:spPr>
          <a:xfrm>
            <a:off x="2504089" y="6535735"/>
            <a:ext cx="4029225" cy="136525"/>
          </a:xfrm>
        </p:spPr>
        <p:txBody>
          <a:bodyPr/>
          <a:lstStyle/>
          <a:p>
            <a:r>
              <a:rPr lang="da-DK" dirty="0"/>
              <a:t>TAG hånd om fremtiden</a:t>
            </a:r>
          </a:p>
        </p:txBody>
      </p:sp>
      <p:sp>
        <p:nvSpPr>
          <p:cNvPr id="6" name="Pladsholder til slidenummer 5">
            <a:extLst>
              <a:ext uri="{FF2B5EF4-FFF2-40B4-BE49-F238E27FC236}">
                <a16:creationId xmlns:a16="http://schemas.microsoft.com/office/drawing/2014/main" id="{74A73C96-88C8-D313-F18A-514D05EA6BCA}"/>
              </a:ext>
            </a:extLst>
          </p:cNvPr>
          <p:cNvSpPr>
            <a:spLocks noGrp="1"/>
          </p:cNvSpPr>
          <p:nvPr>
            <p:ph type="sldNum" sz="quarter" idx="17"/>
          </p:nvPr>
        </p:nvSpPr>
        <p:spPr/>
        <p:txBody>
          <a:bodyPr/>
          <a:lstStyle/>
          <a:p>
            <a:fld id="{F4781EAC-78B3-44ED-85DE-5B6C0B0E8165}" type="slidenum">
              <a:rPr lang="da-DK" smtClean="0">
                <a:solidFill>
                  <a:schemeClr val="bg1"/>
                </a:solidFill>
              </a:rPr>
              <a:pPr/>
              <a:t>3</a:t>
            </a:fld>
            <a:endParaRPr lang="da-DK" dirty="0">
              <a:solidFill>
                <a:schemeClr val="bg1"/>
              </a:solidFill>
            </a:endParaRPr>
          </a:p>
        </p:txBody>
      </p:sp>
      <p:sp>
        <p:nvSpPr>
          <p:cNvPr id="9" name="Pladsholder til indhold 8">
            <a:extLst>
              <a:ext uri="{FF2B5EF4-FFF2-40B4-BE49-F238E27FC236}">
                <a16:creationId xmlns:a16="http://schemas.microsoft.com/office/drawing/2014/main" id="{49126903-6FC4-3ABB-B675-90BAA0FAB498}"/>
              </a:ext>
            </a:extLst>
          </p:cNvPr>
          <p:cNvSpPr>
            <a:spLocks noGrp="1"/>
          </p:cNvSpPr>
          <p:nvPr>
            <p:ph idx="4294967295"/>
          </p:nvPr>
        </p:nvSpPr>
        <p:spPr>
          <a:xfrm>
            <a:off x="314788" y="1507602"/>
            <a:ext cx="5712129" cy="4842393"/>
          </a:xfrm>
        </p:spPr>
        <p:txBody>
          <a:bodyPr/>
          <a:lstStyle/>
          <a:p>
            <a:pPr marL="0" indent="0">
              <a:buNone/>
            </a:pPr>
            <a:r>
              <a:rPr lang="da-DK" sz="1100" dirty="0"/>
              <a:t>På TEC udvikler vi elevernes styrker og uddanner dem til at tage hånd om fremtiden. Vores elever bliver i stand til at omsætte teknologi til løsninger og ideer til handling. Vi tror på, at læring og udvikling sker i samspil med andre og på, at vi kan løse fremtidens udfordringer sammen. </a:t>
            </a:r>
          </a:p>
          <a:p>
            <a:pPr marL="0" indent="0">
              <a:buNone/>
            </a:pPr>
            <a:endParaRPr lang="da-DK" sz="1100" dirty="0"/>
          </a:p>
          <a:p>
            <a:pPr marL="0" indent="0">
              <a:buNone/>
            </a:pPr>
            <a:r>
              <a:rPr lang="da-DK" sz="1100" b="1" dirty="0"/>
              <a:t>Vi vil være relevante for flere</a:t>
            </a:r>
          </a:p>
          <a:p>
            <a:pPr marL="0" indent="0">
              <a:buNone/>
            </a:pPr>
            <a:r>
              <a:rPr lang="da-DK" sz="1100" dirty="0"/>
              <a:t>Vi vil bidrage til at udvikle vores uddannelser, så de bliver relevante og attraktive for flere – og så vi fremover bliver en endnu mere mangfoldig uddannelsesinstitution. Det gør vi ved at styrke det, der virker godt og tage fat på det, vi kan forbedre. Vi vil løbende prøve os frem med nye initiativer og tilgange. Ikke alt vil ramme rigtigt første gang, men vi gør os umage, tager ved lære og tilpasser – hver gang med afsæt i data. </a:t>
            </a:r>
          </a:p>
          <a:p>
            <a:pPr marL="0" indent="0">
              <a:buNone/>
            </a:pPr>
            <a:endParaRPr lang="da-DK" sz="1100" dirty="0"/>
          </a:p>
          <a:p>
            <a:pPr marL="0" indent="0">
              <a:buNone/>
            </a:pPr>
            <a:r>
              <a:rPr lang="da-DK" sz="1100" b="1" dirty="0"/>
              <a:t>Vi styrker den enkelte elev</a:t>
            </a:r>
          </a:p>
          <a:p>
            <a:pPr marL="0" indent="0">
              <a:buNone/>
            </a:pPr>
            <a:r>
              <a:rPr lang="da-DK" sz="1100" dirty="0"/>
              <a:t>Vi er alle gode til noget – bare ikke det samme. På TEC bygger vi videre på de evner og egenskaber, som eleven kommer med. Vi booster den enkeltes tro på sig selv med vores styrkebaserede tilgang til hinanden. Vi styrker motivationen for videre dannelse, uddannelse og karriere ved at arbejde med elevernes egne mål for læring, personlig udvikling og karriere. </a:t>
            </a:r>
          </a:p>
          <a:p>
            <a:pPr marL="0" indent="0">
              <a:buNone/>
            </a:pPr>
            <a:endParaRPr lang="da-DK" sz="1100" dirty="0"/>
          </a:p>
          <a:p>
            <a:pPr marL="0" indent="0">
              <a:buNone/>
            </a:pPr>
            <a:r>
              <a:rPr lang="da-DK" sz="1100" b="1" dirty="0"/>
              <a:t>Vi løser fremtidens udfordringer</a:t>
            </a:r>
          </a:p>
          <a:p>
            <a:pPr marL="0" indent="0">
              <a:buNone/>
            </a:pPr>
            <a:r>
              <a:rPr lang="da-DK" sz="1100" dirty="0"/>
              <a:t>Vores uddannelsers høje faglige niveau klæder elever på til at kunne løse fremtidens udfordringer ved at mestre relevante teknologier. Videnskab og teknologi kan bringe os fremad, hvis vi går til det med omtanke. Hos os lærer elever at prøve sig selv og sine kompetencer af i praksis, og vi lærer sammen – uanset om vi er elever eller lærere. </a:t>
            </a:r>
          </a:p>
          <a:p>
            <a:pPr marL="0" indent="0">
              <a:buNone/>
            </a:pPr>
            <a:endParaRPr lang="da-DK" sz="1100" dirty="0"/>
          </a:p>
          <a:p>
            <a:pPr marL="0" indent="0">
              <a:buNone/>
            </a:pPr>
            <a:r>
              <a:rPr lang="da-DK" sz="1100" b="1" dirty="0"/>
              <a:t>Vi gør den grønne omstilling til mere end ord</a:t>
            </a:r>
          </a:p>
          <a:p>
            <a:pPr marL="0" indent="0">
              <a:buNone/>
            </a:pPr>
            <a:r>
              <a:rPr lang="da-DK" sz="1100" dirty="0" err="1"/>
              <a:t>TECs</a:t>
            </a:r>
            <a:r>
              <a:rPr lang="da-DK" sz="1100" dirty="0"/>
              <a:t> uddannelser er afgørende for, at vi som samfund kan lykkes med den grønne omstilling. Vores uddannelser giver kompetencer, der omsætter de store klima- og miljøambitioner til konkret handling og nye løsninger. Sammen med elever og virksomheder gør vi den grønne omstilling til mere end ord. </a:t>
            </a:r>
          </a:p>
          <a:p>
            <a:pPr marL="0" indent="0">
              <a:buNone/>
            </a:pPr>
            <a:endParaRPr lang="da-DK" sz="1100" dirty="0"/>
          </a:p>
          <a:p>
            <a:pPr marL="0" indent="0">
              <a:buNone/>
            </a:pPr>
            <a:r>
              <a:rPr lang="da-DK" sz="1100" i="1" dirty="0"/>
              <a:t>TEC – vi tager hånd om fremtiden</a:t>
            </a:r>
          </a:p>
        </p:txBody>
      </p:sp>
      <p:sp>
        <p:nvSpPr>
          <p:cNvPr id="11" name="Pladsholder til tekst 10">
            <a:extLst>
              <a:ext uri="{FF2B5EF4-FFF2-40B4-BE49-F238E27FC236}">
                <a16:creationId xmlns:a16="http://schemas.microsoft.com/office/drawing/2014/main" id="{0A93CD5F-11B2-4BA0-3E6B-D153F8C6FEE4}"/>
              </a:ext>
            </a:extLst>
          </p:cNvPr>
          <p:cNvSpPr>
            <a:spLocks noGrp="1"/>
          </p:cNvSpPr>
          <p:nvPr>
            <p:ph type="body" sz="quarter" idx="19"/>
          </p:nvPr>
        </p:nvSpPr>
        <p:spPr>
          <a:xfrm>
            <a:off x="344182" y="248108"/>
            <a:ext cx="5697220" cy="615958"/>
          </a:xfrm>
        </p:spPr>
        <p:txBody>
          <a:bodyPr/>
          <a:lstStyle/>
          <a:p>
            <a:r>
              <a:rPr lang="da-DK" dirty="0"/>
              <a:t>TEC 2024-2027:</a:t>
            </a:r>
          </a:p>
        </p:txBody>
      </p:sp>
    </p:spTree>
    <p:extLst>
      <p:ext uri="{BB962C8B-B14F-4D97-AF65-F5344CB8AC3E}">
        <p14:creationId xmlns:p14="http://schemas.microsoft.com/office/powerpoint/2010/main" val="2930200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D1B6CDD-5E83-25B8-6C31-1236AF3BEB8C}"/>
            </a:ext>
          </a:extLst>
        </p:cNvPr>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8442D6B5-458B-E601-CB8F-8E0671024822}"/>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t="11569" b="11569"/>
          <a:stretch/>
        </p:blipFill>
        <p:spPr>
          <a:xfrm>
            <a:off x="6243638" y="0"/>
            <a:ext cx="5948362" cy="6858000"/>
          </a:xfrm>
        </p:spPr>
      </p:pic>
      <p:sp>
        <p:nvSpPr>
          <p:cNvPr id="10" name="Pladsholder til tekst 9">
            <a:extLst>
              <a:ext uri="{FF2B5EF4-FFF2-40B4-BE49-F238E27FC236}">
                <a16:creationId xmlns:a16="http://schemas.microsoft.com/office/drawing/2014/main" id="{DEDB5EB5-1AA3-8F4B-D678-9310E9690704}"/>
              </a:ext>
            </a:extLst>
          </p:cNvPr>
          <p:cNvSpPr>
            <a:spLocks noGrp="1"/>
          </p:cNvSpPr>
          <p:nvPr>
            <p:ph type="body" sz="quarter" idx="13"/>
          </p:nvPr>
        </p:nvSpPr>
        <p:spPr>
          <a:xfrm>
            <a:off x="329696" y="866692"/>
            <a:ext cx="5697221" cy="499121"/>
          </a:xfrm>
        </p:spPr>
        <p:txBody>
          <a:bodyPr/>
          <a:lstStyle/>
          <a:p>
            <a:r>
              <a:rPr lang="da-DK" dirty="0"/>
              <a:t>TAG HÅND OM FREMTIDEN</a:t>
            </a:r>
          </a:p>
        </p:txBody>
      </p:sp>
      <p:sp>
        <p:nvSpPr>
          <p:cNvPr id="4" name="Pladsholder til dato 3">
            <a:extLst>
              <a:ext uri="{FF2B5EF4-FFF2-40B4-BE49-F238E27FC236}">
                <a16:creationId xmlns:a16="http://schemas.microsoft.com/office/drawing/2014/main" id="{9463453C-0092-6FCF-94C0-9F62B23E941A}"/>
              </a:ext>
            </a:extLst>
          </p:cNvPr>
          <p:cNvSpPr>
            <a:spLocks noGrp="1"/>
          </p:cNvSpPr>
          <p:nvPr>
            <p:ph type="dt" sz="half" idx="15"/>
          </p:nvPr>
        </p:nvSpPr>
        <p:spPr/>
        <p:txBody>
          <a:bodyPr/>
          <a:lstStyle/>
          <a:p>
            <a:fld id="{60FFE180-342D-4DE8-9542-1E50D72122CD}" type="datetime5">
              <a:rPr lang="da-DK" smtClean="0">
                <a:solidFill>
                  <a:schemeClr val="bg1"/>
                </a:solidFill>
              </a:rPr>
              <a:t>november 2025</a:t>
            </a:fld>
            <a:endParaRPr lang="da-DK" dirty="0">
              <a:solidFill>
                <a:schemeClr val="bg1"/>
              </a:solidFill>
            </a:endParaRPr>
          </a:p>
        </p:txBody>
      </p:sp>
      <p:sp>
        <p:nvSpPr>
          <p:cNvPr id="5" name="Pladsholder til sidefod 4">
            <a:extLst>
              <a:ext uri="{FF2B5EF4-FFF2-40B4-BE49-F238E27FC236}">
                <a16:creationId xmlns:a16="http://schemas.microsoft.com/office/drawing/2014/main" id="{62BC10D8-7FCF-F559-2DCE-B8EB6F9F0C01}"/>
              </a:ext>
            </a:extLst>
          </p:cNvPr>
          <p:cNvSpPr>
            <a:spLocks noGrp="1"/>
          </p:cNvSpPr>
          <p:nvPr>
            <p:ph type="ftr" sz="quarter" idx="16"/>
          </p:nvPr>
        </p:nvSpPr>
        <p:spPr>
          <a:xfrm>
            <a:off x="2504089" y="6535735"/>
            <a:ext cx="4029225" cy="136525"/>
          </a:xfrm>
        </p:spPr>
        <p:txBody>
          <a:bodyPr/>
          <a:lstStyle/>
          <a:p>
            <a:r>
              <a:rPr lang="da-DK" dirty="0"/>
              <a:t>TAG hånd om fremtiden</a:t>
            </a:r>
          </a:p>
        </p:txBody>
      </p:sp>
      <p:sp>
        <p:nvSpPr>
          <p:cNvPr id="6" name="Pladsholder til slidenummer 5">
            <a:extLst>
              <a:ext uri="{FF2B5EF4-FFF2-40B4-BE49-F238E27FC236}">
                <a16:creationId xmlns:a16="http://schemas.microsoft.com/office/drawing/2014/main" id="{A5E0D14B-B647-B58E-3FED-38F2BD239BBB}"/>
              </a:ext>
            </a:extLst>
          </p:cNvPr>
          <p:cNvSpPr>
            <a:spLocks noGrp="1"/>
          </p:cNvSpPr>
          <p:nvPr>
            <p:ph type="sldNum" sz="quarter" idx="17"/>
          </p:nvPr>
        </p:nvSpPr>
        <p:spPr/>
        <p:txBody>
          <a:bodyPr/>
          <a:lstStyle/>
          <a:p>
            <a:fld id="{F4781EAC-78B3-44ED-85DE-5B6C0B0E8165}" type="slidenum">
              <a:rPr lang="da-DK" smtClean="0">
                <a:solidFill>
                  <a:schemeClr val="bg1"/>
                </a:solidFill>
              </a:rPr>
              <a:pPr/>
              <a:t>4</a:t>
            </a:fld>
            <a:endParaRPr lang="da-DK" dirty="0">
              <a:solidFill>
                <a:schemeClr val="bg1"/>
              </a:solidFill>
            </a:endParaRPr>
          </a:p>
        </p:txBody>
      </p:sp>
      <p:sp>
        <p:nvSpPr>
          <p:cNvPr id="9" name="Pladsholder til indhold 8">
            <a:extLst>
              <a:ext uri="{FF2B5EF4-FFF2-40B4-BE49-F238E27FC236}">
                <a16:creationId xmlns:a16="http://schemas.microsoft.com/office/drawing/2014/main" id="{845439D2-3C68-92A9-5345-231DF0EC69FA}"/>
              </a:ext>
            </a:extLst>
          </p:cNvPr>
          <p:cNvSpPr>
            <a:spLocks noGrp="1"/>
          </p:cNvSpPr>
          <p:nvPr>
            <p:ph idx="4294967295"/>
          </p:nvPr>
        </p:nvSpPr>
        <p:spPr>
          <a:xfrm>
            <a:off x="314788" y="1507602"/>
            <a:ext cx="5712129" cy="4842393"/>
          </a:xfrm>
        </p:spPr>
        <p:txBody>
          <a:bodyPr/>
          <a:lstStyle/>
          <a:p>
            <a:pPr marL="0" indent="0">
              <a:buNone/>
            </a:pPr>
            <a:r>
              <a:rPr lang="da-DK" sz="1100" dirty="0"/>
              <a:t>På TEC udvikler vi elevernes styrker og uddanner dem til at tage hånd om fremtiden. Vores elever bliver i stand til at omsætte teknologi til løsninger og ideer til handling. Vi tror på, at læring og udvikling sker i samspil med andre og på, at vi kan løse fremtidens udfordringer sammen. </a:t>
            </a:r>
          </a:p>
          <a:p>
            <a:pPr marL="0" indent="0">
              <a:buNone/>
            </a:pPr>
            <a:endParaRPr lang="da-DK" sz="1100" dirty="0"/>
          </a:p>
          <a:p>
            <a:pPr marL="0" indent="0">
              <a:buNone/>
            </a:pPr>
            <a:r>
              <a:rPr lang="da-DK" sz="1100" b="1" dirty="0"/>
              <a:t>Vi vil være relevante for flere</a:t>
            </a:r>
          </a:p>
          <a:p>
            <a:pPr marL="0" indent="0">
              <a:buNone/>
            </a:pPr>
            <a:r>
              <a:rPr lang="da-DK" sz="1100" dirty="0"/>
              <a:t>Vi vil bidrage til at udvikle vores uddannelser, så de bliver relevante og attraktive for flere – og så vi fremover bliver en endnu mere mangfoldig uddannelsesinstitution. Det gør vi ved at styrke det, der virker godt og tage fat på det, vi kan forbedre. Vi vil løbende prøve os frem med nye initiativer og tilgange. Ikke alt vil ramme rigtigt første gang, men vi gør os umage, tager ved lære og tilpasser – hver gang med afsæt i data. </a:t>
            </a:r>
          </a:p>
          <a:p>
            <a:pPr marL="0" indent="0">
              <a:buNone/>
            </a:pPr>
            <a:endParaRPr lang="da-DK" sz="1100" dirty="0"/>
          </a:p>
          <a:p>
            <a:pPr marL="0" indent="0">
              <a:buNone/>
            </a:pPr>
            <a:r>
              <a:rPr lang="da-DK" sz="1100" b="1" dirty="0"/>
              <a:t>Vi styrker den enkelte elev</a:t>
            </a:r>
          </a:p>
          <a:p>
            <a:pPr marL="0" indent="0">
              <a:buNone/>
            </a:pPr>
            <a:r>
              <a:rPr lang="da-DK" sz="1100" dirty="0"/>
              <a:t>Vi er alle gode til noget – bare ikke det samme. På TEC bygger vi videre på de evner og egenskaber, som eleven kommer med. Vi booster den enkeltes tro på sig selv med vores styrkebaserede tilgang til hinanden. Vi styrker motivationen for videre dannelse, uddannelse og karriere ved at arbejde med elevernes egne mål for læring, personlig udvikling og karriere. </a:t>
            </a:r>
          </a:p>
          <a:p>
            <a:pPr marL="0" indent="0">
              <a:buNone/>
            </a:pPr>
            <a:endParaRPr lang="da-DK" sz="1100" dirty="0"/>
          </a:p>
          <a:p>
            <a:pPr marL="0" indent="0">
              <a:buNone/>
            </a:pPr>
            <a:r>
              <a:rPr lang="da-DK" sz="1100" b="1" dirty="0"/>
              <a:t>Vi løser fremtidens udfordringer</a:t>
            </a:r>
          </a:p>
          <a:p>
            <a:pPr marL="0" indent="0">
              <a:buNone/>
            </a:pPr>
            <a:r>
              <a:rPr lang="da-DK" sz="1100" dirty="0"/>
              <a:t>Vores uddannelsers høje faglige niveau klæder elever på til at kunne løse fremtidens udfordringer ved at mestre relevante teknologier. Videnskab og teknologi kan bringe os fremad, hvis vi går til det med omtanke. Hos os lærer elever at prøve sig selv og sine kompetencer af i praksis, og vi lærer sammen – uanset om vi er elever eller lærere. </a:t>
            </a:r>
          </a:p>
          <a:p>
            <a:pPr marL="0" indent="0">
              <a:buNone/>
            </a:pPr>
            <a:endParaRPr lang="da-DK" sz="1100" dirty="0"/>
          </a:p>
          <a:p>
            <a:pPr marL="0" indent="0">
              <a:buNone/>
            </a:pPr>
            <a:r>
              <a:rPr lang="da-DK" sz="1100" b="1" dirty="0"/>
              <a:t>Vi gør den grønne omstilling til mere end ord</a:t>
            </a:r>
          </a:p>
          <a:p>
            <a:pPr marL="0" indent="0">
              <a:buNone/>
            </a:pPr>
            <a:r>
              <a:rPr lang="da-DK" sz="1100" dirty="0" err="1"/>
              <a:t>TECs</a:t>
            </a:r>
            <a:r>
              <a:rPr lang="da-DK" sz="1100" dirty="0"/>
              <a:t> uddannelser er afgørende for, at vi som samfund kan lykkes med den grønne omstilling. Vores uddannelser giver kompetencer, der omsætter de store klima- og miljøambitioner til konkret handling og nye løsninger. Sammen med elever og virksomheder gør vi den grønne omstilling til mere end ord. </a:t>
            </a:r>
          </a:p>
          <a:p>
            <a:pPr marL="0" indent="0">
              <a:buNone/>
            </a:pPr>
            <a:endParaRPr lang="da-DK" sz="1100" dirty="0"/>
          </a:p>
          <a:p>
            <a:pPr marL="0" indent="0">
              <a:buNone/>
            </a:pPr>
            <a:r>
              <a:rPr lang="da-DK" sz="1100" i="1" dirty="0"/>
              <a:t>TEC – vi tager hånd om fremtiden</a:t>
            </a:r>
          </a:p>
        </p:txBody>
      </p:sp>
      <p:sp>
        <p:nvSpPr>
          <p:cNvPr id="11" name="Pladsholder til tekst 10">
            <a:extLst>
              <a:ext uri="{FF2B5EF4-FFF2-40B4-BE49-F238E27FC236}">
                <a16:creationId xmlns:a16="http://schemas.microsoft.com/office/drawing/2014/main" id="{AD4885EE-F963-3D6B-B00B-37D4DA18EAD9}"/>
              </a:ext>
            </a:extLst>
          </p:cNvPr>
          <p:cNvSpPr>
            <a:spLocks noGrp="1"/>
          </p:cNvSpPr>
          <p:nvPr>
            <p:ph type="body" sz="quarter" idx="19"/>
          </p:nvPr>
        </p:nvSpPr>
        <p:spPr>
          <a:xfrm>
            <a:off x="344182" y="248108"/>
            <a:ext cx="5697220" cy="615958"/>
          </a:xfrm>
        </p:spPr>
        <p:txBody>
          <a:bodyPr/>
          <a:lstStyle/>
          <a:p>
            <a:r>
              <a:rPr lang="da-DK" dirty="0"/>
              <a:t>TEC 2024-2027:</a:t>
            </a:r>
          </a:p>
        </p:txBody>
      </p:sp>
    </p:spTree>
    <p:extLst>
      <p:ext uri="{BB962C8B-B14F-4D97-AF65-F5344CB8AC3E}">
        <p14:creationId xmlns:p14="http://schemas.microsoft.com/office/powerpoint/2010/main" val="1982290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AB368-BC39-CB4E-6E2B-A58509ACF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4E7B2F-EDB5-7A27-6248-DAD5E8FB8B54}"/>
              </a:ext>
            </a:extLst>
          </p:cNvPr>
          <p:cNvSpPr>
            <a:spLocks noGrp="1"/>
          </p:cNvSpPr>
          <p:nvPr>
            <p:ph type="title"/>
          </p:nvPr>
        </p:nvSpPr>
        <p:spPr>
          <a:xfrm>
            <a:off x="349512" y="1276912"/>
            <a:ext cx="1882059" cy="1814631"/>
          </a:xfrm>
        </p:spPr>
        <p:txBody>
          <a:bodyPr/>
          <a:lstStyle/>
          <a:p>
            <a:r>
              <a:rPr lang="da-DK" sz="18000" dirty="0"/>
              <a:t>1</a:t>
            </a:r>
            <a:r>
              <a:rPr lang="da-DK" sz="14000" dirty="0"/>
              <a:t> </a:t>
            </a:r>
            <a:br>
              <a:rPr lang="da-DK" sz="14000" dirty="0"/>
            </a:br>
            <a:endParaRPr lang="da-DK" sz="14000" dirty="0"/>
          </a:p>
        </p:txBody>
      </p:sp>
      <p:sp>
        <p:nvSpPr>
          <p:cNvPr id="3" name="Date Placeholder 2">
            <a:extLst>
              <a:ext uri="{FF2B5EF4-FFF2-40B4-BE49-F238E27FC236}">
                <a16:creationId xmlns:a16="http://schemas.microsoft.com/office/drawing/2014/main" id="{967A604A-1DD2-5D87-7785-3EE5A0FC597C}"/>
              </a:ext>
            </a:extLst>
          </p:cNvPr>
          <p:cNvSpPr>
            <a:spLocks noGrp="1"/>
          </p:cNvSpPr>
          <p:nvPr>
            <p:ph type="dt" sz="half" idx="10"/>
          </p:nvPr>
        </p:nvSpPr>
        <p:spPr/>
        <p:txBody>
          <a:bodyPr/>
          <a:lstStyle/>
          <a:p>
            <a:fld id="{60FFE180-342D-4DE8-9542-1E50D72122CD}" type="datetime5">
              <a:rPr lang="da-DK" smtClean="0"/>
              <a:pPr/>
              <a:t>november 2025</a:t>
            </a:fld>
            <a:endParaRPr lang="da-DK" dirty="0"/>
          </a:p>
        </p:txBody>
      </p:sp>
      <p:sp>
        <p:nvSpPr>
          <p:cNvPr id="4" name="Footer Placeholder 3">
            <a:extLst>
              <a:ext uri="{FF2B5EF4-FFF2-40B4-BE49-F238E27FC236}">
                <a16:creationId xmlns:a16="http://schemas.microsoft.com/office/drawing/2014/main" id="{BC2848D7-C6E9-2739-EFAA-1FD7ECBB8806}"/>
              </a:ext>
            </a:extLst>
          </p:cNvPr>
          <p:cNvSpPr>
            <a:spLocks noGrp="1"/>
          </p:cNvSpPr>
          <p:nvPr>
            <p:ph type="ftr" sz="quarter" idx="11"/>
          </p:nvPr>
        </p:nvSpPr>
        <p:spPr/>
        <p:txBody>
          <a:bodyPr/>
          <a:lstStyle/>
          <a:p>
            <a:r>
              <a:rPr lang="da-DK" dirty="0"/>
              <a:t>Tag hånd om fremtiden</a:t>
            </a:r>
          </a:p>
        </p:txBody>
      </p:sp>
      <p:sp>
        <p:nvSpPr>
          <p:cNvPr id="5" name="Slide Number Placeholder 4">
            <a:extLst>
              <a:ext uri="{FF2B5EF4-FFF2-40B4-BE49-F238E27FC236}">
                <a16:creationId xmlns:a16="http://schemas.microsoft.com/office/drawing/2014/main" id="{E79FFE4F-B92F-9248-7386-07DDD2057D00}"/>
              </a:ext>
            </a:extLst>
          </p:cNvPr>
          <p:cNvSpPr>
            <a:spLocks noGrp="1"/>
          </p:cNvSpPr>
          <p:nvPr>
            <p:ph type="sldNum" sz="quarter" idx="12"/>
          </p:nvPr>
        </p:nvSpPr>
        <p:spPr/>
        <p:txBody>
          <a:bodyPr/>
          <a:lstStyle/>
          <a:p>
            <a:fld id="{F4781EAC-78B3-44ED-85DE-5B6C0B0E8165}" type="slidenum">
              <a:rPr lang="da-DK" smtClean="0"/>
              <a:pPr/>
              <a:t>5</a:t>
            </a:fld>
            <a:endParaRPr lang="da-DK"/>
          </a:p>
        </p:txBody>
      </p:sp>
      <p:sp>
        <p:nvSpPr>
          <p:cNvPr id="8" name="Title 1">
            <a:extLst>
              <a:ext uri="{FF2B5EF4-FFF2-40B4-BE49-F238E27FC236}">
                <a16:creationId xmlns:a16="http://schemas.microsoft.com/office/drawing/2014/main" id="{95994206-EF30-A16A-E1C8-811E22E3FE3C}"/>
              </a:ext>
            </a:extLst>
          </p:cNvPr>
          <p:cNvSpPr txBox="1">
            <a:spLocks/>
          </p:cNvSpPr>
          <p:nvPr/>
        </p:nvSpPr>
        <p:spPr>
          <a:xfrm>
            <a:off x="349512" y="4136600"/>
            <a:ext cx="8108951" cy="1444488"/>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7500" b="0" kern="1200" cap="all" baseline="0">
                <a:solidFill>
                  <a:schemeClr val="bg2"/>
                </a:solidFill>
                <a:latin typeface="+mj-lt"/>
                <a:ea typeface="+mj-ea"/>
                <a:cs typeface="+mj-cs"/>
              </a:defRPr>
            </a:lvl1pPr>
          </a:lstStyle>
          <a:p>
            <a:pPr marL="0" indent="0">
              <a:buNone/>
            </a:pPr>
            <a:r>
              <a:rPr lang="da-DK" sz="2400" cap="none" dirty="0">
                <a:latin typeface="+mn-lt"/>
              </a:rPr>
              <a:t>På TEC tror vi på eleverne og på at lade dem vokse med opgaverne. Det er vores mission at styrke alle uanset ståsted og give dem en følelse af at høre til. </a:t>
            </a:r>
          </a:p>
        </p:txBody>
      </p:sp>
      <p:sp>
        <p:nvSpPr>
          <p:cNvPr id="6" name="Title 1">
            <a:extLst>
              <a:ext uri="{FF2B5EF4-FFF2-40B4-BE49-F238E27FC236}">
                <a16:creationId xmlns:a16="http://schemas.microsoft.com/office/drawing/2014/main" id="{46107F60-41D4-2635-0443-3CC28C3C4DBC}"/>
              </a:ext>
            </a:extLst>
          </p:cNvPr>
          <p:cNvSpPr txBox="1">
            <a:spLocks/>
          </p:cNvSpPr>
          <p:nvPr/>
        </p:nvSpPr>
        <p:spPr>
          <a:xfrm>
            <a:off x="2287168" y="1276912"/>
            <a:ext cx="8108951" cy="2463040"/>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7500" b="0" kern="1200" cap="all" baseline="0">
                <a:solidFill>
                  <a:schemeClr val="bg2"/>
                </a:solidFill>
                <a:latin typeface="+mj-lt"/>
                <a:ea typeface="+mj-ea"/>
                <a:cs typeface="+mj-cs"/>
              </a:defRPr>
            </a:lvl1pPr>
          </a:lstStyle>
          <a:p>
            <a:r>
              <a:rPr lang="da-DK" sz="7200" dirty="0"/>
              <a:t>TÆTTERE PÅ eleven</a:t>
            </a:r>
          </a:p>
        </p:txBody>
      </p:sp>
    </p:spTree>
    <p:extLst>
      <p:ext uri="{BB962C8B-B14F-4D97-AF65-F5344CB8AC3E}">
        <p14:creationId xmlns:p14="http://schemas.microsoft.com/office/powerpoint/2010/main" val="4150582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2">
            <a:extLst>
              <a:ext uri="{FF2B5EF4-FFF2-40B4-BE49-F238E27FC236}">
                <a16:creationId xmlns:a16="http://schemas.microsoft.com/office/drawing/2014/main" id="{5487C261-0EDB-21BC-41C2-D85166BBEE22}"/>
              </a:ext>
            </a:extLst>
          </p:cNvPr>
          <p:cNvPicPr>
            <a:picLocks noChangeAspect="1"/>
          </p:cNvPicPr>
          <p:nvPr/>
        </p:nvPicPr>
        <p:blipFill>
          <a:blip r:embed="rId2">
            <a:extLst>
              <a:ext uri="{28A0092B-C50C-407E-A947-70E740481C1C}">
                <a14:useLocalDpi xmlns:a14="http://schemas.microsoft.com/office/drawing/2010/main" val="0"/>
              </a:ext>
            </a:extLst>
          </a:blip>
          <a:srcRect t="11569" b="11569"/>
          <a:stretch/>
        </p:blipFill>
        <p:spPr>
          <a:xfrm>
            <a:off x="6242050" y="0"/>
            <a:ext cx="5948363" cy="6858000"/>
          </a:xfrm>
          <a:custGeom>
            <a:avLst/>
            <a:gdLst>
              <a:gd name="connsiteX0" fmla="*/ 307155 w 5948040"/>
              <a:gd name="connsiteY0" fmla="*/ 6576215 h 6858000"/>
              <a:gd name="connsiteX1" fmla="*/ 307155 w 5948040"/>
              <a:gd name="connsiteY1" fmla="*/ 6627191 h 6858000"/>
              <a:gd name="connsiteX2" fmla="*/ 345243 w 5948040"/>
              <a:gd name="connsiteY2" fmla="*/ 6627191 h 6858000"/>
              <a:gd name="connsiteX3" fmla="*/ 345243 w 5948040"/>
              <a:gd name="connsiteY3" fmla="*/ 6618983 h 6858000"/>
              <a:gd name="connsiteX4" fmla="*/ 316947 w 5948040"/>
              <a:gd name="connsiteY4" fmla="*/ 6618983 h 6858000"/>
              <a:gd name="connsiteX5" fmla="*/ 316947 w 5948040"/>
              <a:gd name="connsiteY5" fmla="*/ 6605087 h 6858000"/>
              <a:gd name="connsiteX6" fmla="*/ 342147 w 5948040"/>
              <a:gd name="connsiteY6" fmla="*/ 6605087 h 6858000"/>
              <a:gd name="connsiteX7" fmla="*/ 342147 w 5948040"/>
              <a:gd name="connsiteY7" fmla="*/ 6597167 h 6858000"/>
              <a:gd name="connsiteX8" fmla="*/ 316947 w 5948040"/>
              <a:gd name="connsiteY8" fmla="*/ 6597167 h 6858000"/>
              <a:gd name="connsiteX9" fmla="*/ 316947 w 5948040"/>
              <a:gd name="connsiteY9" fmla="*/ 6584423 h 6858000"/>
              <a:gd name="connsiteX10" fmla="*/ 345243 w 5948040"/>
              <a:gd name="connsiteY10" fmla="*/ 6584423 h 6858000"/>
              <a:gd name="connsiteX11" fmla="*/ 345243 w 5948040"/>
              <a:gd name="connsiteY11" fmla="*/ 6576215 h 6858000"/>
              <a:gd name="connsiteX12" fmla="*/ 255590 w 5948040"/>
              <a:gd name="connsiteY12" fmla="*/ 6576215 h 6858000"/>
              <a:gd name="connsiteX13" fmla="*/ 255590 w 5948040"/>
              <a:gd name="connsiteY13" fmla="*/ 6584495 h 6858000"/>
              <a:gd name="connsiteX14" fmla="*/ 272510 w 5948040"/>
              <a:gd name="connsiteY14" fmla="*/ 6584495 h 6858000"/>
              <a:gd name="connsiteX15" fmla="*/ 272510 w 5948040"/>
              <a:gd name="connsiteY15" fmla="*/ 6627191 h 6858000"/>
              <a:gd name="connsiteX16" fmla="*/ 282374 w 5948040"/>
              <a:gd name="connsiteY16" fmla="*/ 6627191 h 6858000"/>
              <a:gd name="connsiteX17" fmla="*/ 282374 w 5948040"/>
              <a:gd name="connsiteY17" fmla="*/ 6584495 h 6858000"/>
              <a:gd name="connsiteX18" fmla="*/ 299294 w 5948040"/>
              <a:gd name="connsiteY18" fmla="*/ 6584495 h 6858000"/>
              <a:gd name="connsiteX19" fmla="*/ 299294 w 5948040"/>
              <a:gd name="connsiteY19" fmla="*/ 6576215 h 6858000"/>
              <a:gd name="connsiteX20" fmla="*/ 376878 w 5948040"/>
              <a:gd name="connsiteY20" fmla="*/ 6575423 h 6858000"/>
              <a:gd name="connsiteX21" fmla="*/ 352542 w 5948040"/>
              <a:gd name="connsiteY21" fmla="*/ 6601703 h 6858000"/>
              <a:gd name="connsiteX22" fmla="*/ 376878 w 5948040"/>
              <a:gd name="connsiteY22" fmla="*/ 6627911 h 6858000"/>
              <a:gd name="connsiteX23" fmla="*/ 400350 w 5948040"/>
              <a:gd name="connsiteY23" fmla="*/ 6608975 h 6858000"/>
              <a:gd name="connsiteX24" fmla="*/ 390198 w 5948040"/>
              <a:gd name="connsiteY24" fmla="*/ 6607391 h 6858000"/>
              <a:gd name="connsiteX25" fmla="*/ 376878 w 5948040"/>
              <a:gd name="connsiteY25" fmla="*/ 6619775 h 6858000"/>
              <a:gd name="connsiteX26" fmla="*/ 362622 w 5948040"/>
              <a:gd name="connsiteY26" fmla="*/ 6601703 h 6858000"/>
              <a:gd name="connsiteX27" fmla="*/ 376878 w 5948040"/>
              <a:gd name="connsiteY27" fmla="*/ 6583559 h 6858000"/>
              <a:gd name="connsiteX28" fmla="*/ 390054 w 5948040"/>
              <a:gd name="connsiteY28" fmla="*/ 6595727 h 6858000"/>
              <a:gd name="connsiteX29" fmla="*/ 400206 w 5948040"/>
              <a:gd name="connsiteY29" fmla="*/ 6594287 h 6858000"/>
              <a:gd name="connsiteX30" fmla="*/ 376878 w 5948040"/>
              <a:gd name="connsiteY30" fmla="*/ 6575423 h 6858000"/>
              <a:gd name="connsiteX31" fmla="*/ 0 w 5948040"/>
              <a:gd name="connsiteY31" fmla="*/ 0 h 6858000"/>
              <a:gd name="connsiteX32" fmla="*/ 5948040 w 5948040"/>
              <a:gd name="connsiteY32" fmla="*/ 0 h 6858000"/>
              <a:gd name="connsiteX33" fmla="*/ 5948040 w 5948040"/>
              <a:gd name="connsiteY33" fmla="*/ 6858000 h 6858000"/>
              <a:gd name="connsiteX34" fmla="*/ 0 w 5948040"/>
              <a:gd name="connsiteY3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48040" h="6858000">
                <a:moveTo>
                  <a:pt x="307155" y="6576215"/>
                </a:moveTo>
                <a:lnTo>
                  <a:pt x="307155" y="6627191"/>
                </a:lnTo>
                <a:lnTo>
                  <a:pt x="345243" y="6627191"/>
                </a:lnTo>
                <a:lnTo>
                  <a:pt x="345243" y="6618983"/>
                </a:lnTo>
                <a:lnTo>
                  <a:pt x="316947" y="6618983"/>
                </a:lnTo>
                <a:lnTo>
                  <a:pt x="316947" y="6605087"/>
                </a:lnTo>
                <a:lnTo>
                  <a:pt x="342147" y="6605087"/>
                </a:lnTo>
                <a:lnTo>
                  <a:pt x="342147" y="6597167"/>
                </a:lnTo>
                <a:lnTo>
                  <a:pt x="316947" y="6597167"/>
                </a:lnTo>
                <a:lnTo>
                  <a:pt x="316947" y="6584423"/>
                </a:lnTo>
                <a:lnTo>
                  <a:pt x="345243" y="6584423"/>
                </a:lnTo>
                <a:lnTo>
                  <a:pt x="345243" y="6576215"/>
                </a:lnTo>
                <a:close/>
                <a:moveTo>
                  <a:pt x="255590" y="6576215"/>
                </a:moveTo>
                <a:lnTo>
                  <a:pt x="255590" y="6584495"/>
                </a:lnTo>
                <a:lnTo>
                  <a:pt x="272510" y="6584495"/>
                </a:lnTo>
                <a:lnTo>
                  <a:pt x="272510" y="6627191"/>
                </a:lnTo>
                <a:lnTo>
                  <a:pt x="282374" y="6627191"/>
                </a:lnTo>
                <a:lnTo>
                  <a:pt x="282374" y="6584495"/>
                </a:lnTo>
                <a:lnTo>
                  <a:pt x="299294" y="6584495"/>
                </a:lnTo>
                <a:lnTo>
                  <a:pt x="299294" y="6576215"/>
                </a:lnTo>
                <a:close/>
                <a:moveTo>
                  <a:pt x="376878" y="6575423"/>
                </a:moveTo>
                <a:cubicBezTo>
                  <a:pt x="361830" y="6575423"/>
                  <a:pt x="352542" y="6586007"/>
                  <a:pt x="352542" y="6601703"/>
                </a:cubicBezTo>
                <a:cubicBezTo>
                  <a:pt x="352542" y="6617399"/>
                  <a:pt x="361830" y="6627911"/>
                  <a:pt x="376878" y="6627911"/>
                </a:cubicBezTo>
                <a:cubicBezTo>
                  <a:pt x="389766" y="6627911"/>
                  <a:pt x="398838" y="6620711"/>
                  <a:pt x="400350" y="6608975"/>
                </a:cubicBezTo>
                <a:lnTo>
                  <a:pt x="390198" y="6607391"/>
                </a:lnTo>
                <a:cubicBezTo>
                  <a:pt x="389046" y="6614663"/>
                  <a:pt x="384366" y="6619775"/>
                  <a:pt x="376878" y="6619775"/>
                </a:cubicBezTo>
                <a:cubicBezTo>
                  <a:pt x="367878" y="6619775"/>
                  <a:pt x="362622" y="6612503"/>
                  <a:pt x="362622" y="6601703"/>
                </a:cubicBezTo>
                <a:cubicBezTo>
                  <a:pt x="362622" y="6590831"/>
                  <a:pt x="367878" y="6583559"/>
                  <a:pt x="376878" y="6583559"/>
                </a:cubicBezTo>
                <a:cubicBezTo>
                  <a:pt x="384222" y="6583559"/>
                  <a:pt x="388830" y="6588455"/>
                  <a:pt x="390054" y="6595727"/>
                </a:cubicBezTo>
                <a:lnTo>
                  <a:pt x="400206" y="6594287"/>
                </a:lnTo>
                <a:cubicBezTo>
                  <a:pt x="398550" y="6582695"/>
                  <a:pt x="389838" y="6575423"/>
                  <a:pt x="376878" y="6575423"/>
                </a:cubicBezTo>
                <a:close/>
                <a:moveTo>
                  <a:pt x="0" y="0"/>
                </a:moveTo>
                <a:lnTo>
                  <a:pt x="5948040" y="0"/>
                </a:lnTo>
                <a:lnTo>
                  <a:pt x="5948040" y="6858000"/>
                </a:lnTo>
                <a:lnTo>
                  <a:pt x="0" y="6858000"/>
                </a:lnTo>
                <a:close/>
              </a:path>
            </a:pathLst>
          </a:custGeom>
        </p:spPr>
      </p:pic>
      <p:sp>
        <p:nvSpPr>
          <p:cNvPr id="2" name="Title 1">
            <a:extLst>
              <a:ext uri="{FF2B5EF4-FFF2-40B4-BE49-F238E27FC236}">
                <a16:creationId xmlns:a16="http://schemas.microsoft.com/office/drawing/2014/main" id="{5E47230B-2270-C5D1-6F40-73CCDD4AF80C}"/>
              </a:ext>
            </a:extLst>
          </p:cNvPr>
          <p:cNvSpPr>
            <a:spLocks noGrp="1"/>
          </p:cNvSpPr>
          <p:nvPr>
            <p:ph type="title"/>
          </p:nvPr>
        </p:nvSpPr>
        <p:spPr>
          <a:xfrm>
            <a:off x="383871" y="1321258"/>
            <a:ext cx="5004557" cy="1325563"/>
          </a:xfrm>
        </p:spPr>
        <p:txBody>
          <a:bodyPr/>
          <a:lstStyle/>
          <a:p>
            <a:r>
              <a:rPr lang="da-DK" sz="3200" b="1" dirty="0"/>
              <a:t>Styrkebaseret tilgang</a:t>
            </a:r>
            <a:endParaRPr lang="en-DK" dirty="0"/>
          </a:p>
        </p:txBody>
      </p:sp>
      <p:sp>
        <p:nvSpPr>
          <p:cNvPr id="3" name="Content Placeholder 2">
            <a:extLst>
              <a:ext uri="{FF2B5EF4-FFF2-40B4-BE49-F238E27FC236}">
                <a16:creationId xmlns:a16="http://schemas.microsoft.com/office/drawing/2014/main" id="{DCFCB711-67E9-BFA8-AE44-9409830E9984}"/>
              </a:ext>
            </a:extLst>
          </p:cNvPr>
          <p:cNvSpPr>
            <a:spLocks noGrp="1"/>
          </p:cNvSpPr>
          <p:nvPr>
            <p:ph idx="1"/>
          </p:nvPr>
        </p:nvSpPr>
        <p:spPr>
          <a:xfrm>
            <a:off x="383872" y="2986315"/>
            <a:ext cx="5004557" cy="3171370"/>
          </a:xfrm>
        </p:spPr>
        <p:txBody>
          <a:bodyPr/>
          <a:lstStyle/>
          <a:p>
            <a:r>
              <a:rPr lang="da-DK" sz="1800" dirty="0"/>
              <a:t>Vi finder og bygger på det, der virker, og som eleverne lykkes godt med. Vi møder alle på det niveau, de er og udfordrer dem til at stå lidt på tæer. Vi er ambitiøse både på egne og på elevernes vegne. Vi stræber efter at gøre alle til den bedste version af dem selv.</a:t>
            </a:r>
            <a:endParaRPr lang="en-DK" dirty="0"/>
          </a:p>
        </p:txBody>
      </p:sp>
      <p:sp>
        <p:nvSpPr>
          <p:cNvPr id="4" name="Date Placeholder 3">
            <a:extLst>
              <a:ext uri="{FF2B5EF4-FFF2-40B4-BE49-F238E27FC236}">
                <a16:creationId xmlns:a16="http://schemas.microsoft.com/office/drawing/2014/main" id="{E196B129-5666-3F55-A07C-9D6DB87DD6B5}"/>
              </a:ext>
            </a:extLst>
          </p:cNvPr>
          <p:cNvSpPr>
            <a:spLocks noGrp="1"/>
          </p:cNvSpPr>
          <p:nvPr>
            <p:ph type="dt" sz="half" idx="10"/>
          </p:nvPr>
        </p:nvSpPr>
        <p:spPr/>
        <p:txBody>
          <a:bodyPr/>
          <a:lstStyle/>
          <a:p>
            <a:fld id="{60FFE180-342D-4DE8-9542-1E50D72122CD}" type="datetime5">
              <a:rPr lang="da-DK" smtClean="0">
                <a:solidFill>
                  <a:schemeClr val="bg1"/>
                </a:solidFill>
              </a:rPr>
              <a:t>november 2025</a:t>
            </a:fld>
            <a:endParaRPr lang="da-DK" dirty="0">
              <a:solidFill>
                <a:schemeClr val="bg1"/>
              </a:solidFill>
            </a:endParaRPr>
          </a:p>
        </p:txBody>
      </p:sp>
      <p:sp>
        <p:nvSpPr>
          <p:cNvPr id="5" name="Footer Placeholder 4">
            <a:extLst>
              <a:ext uri="{FF2B5EF4-FFF2-40B4-BE49-F238E27FC236}">
                <a16:creationId xmlns:a16="http://schemas.microsoft.com/office/drawing/2014/main" id="{020B9D0F-FEF8-4BCD-DE60-CD5F9D1713D1}"/>
              </a:ext>
            </a:extLst>
          </p:cNvPr>
          <p:cNvSpPr>
            <a:spLocks noGrp="1"/>
          </p:cNvSpPr>
          <p:nvPr>
            <p:ph type="ftr" sz="quarter" idx="11"/>
          </p:nvPr>
        </p:nvSpPr>
        <p:spPr/>
        <p:txBody>
          <a:bodyPr/>
          <a:lstStyle/>
          <a:p>
            <a:r>
              <a:rPr lang="da-DK" dirty="0"/>
              <a:t>Tag hånd om fremtiden</a:t>
            </a:r>
          </a:p>
        </p:txBody>
      </p:sp>
      <p:sp>
        <p:nvSpPr>
          <p:cNvPr id="6" name="Slide Number Placeholder 5">
            <a:extLst>
              <a:ext uri="{FF2B5EF4-FFF2-40B4-BE49-F238E27FC236}">
                <a16:creationId xmlns:a16="http://schemas.microsoft.com/office/drawing/2014/main" id="{26FD1004-04B1-C547-1E42-08FAB70CA8C6}"/>
              </a:ext>
            </a:extLst>
          </p:cNvPr>
          <p:cNvSpPr>
            <a:spLocks noGrp="1"/>
          </p:cNvSpPr>
          <p:nvPr>
            <p:ph type="sldNum" sz="quarter" idx="12"/>
          </p:nvPr>
        </p:nvSpPr>
        <p:spPr/>
        <p:txBody>
          <a:bodyPr/>
          <a:lstStyle/>
          <a:p>
            <a:fld id="{F4781EAC-78B3-44ED-85DE-5B6C0B0E8165}" type="slidenum">
              <a:rPr lang="da-DK" smtClean="0">
                <a:solidFill>
                  <a:schemeClr val="bg1"/>
                </a:solidFill>
              </a:rPr>
              <a:pPr/>
              <a:t>6</a:t>
            </a:fld>
            <a:endParaRPr lang="da-DK">
              <a:solidFill>
                <a:schemeClr val="bg1"/>
              </a:solidFill>
            </a:endParaRPr>
          </a:p>
        </p:txBody>
      </p:sp>
      <p:sp>
        <p:nvSpPr>
          <p:cNvPr id="7" name="Text Placeholder 6">
            <a:extLst>
              <a:ext uri="{FF2B5EF4-FFF2-40B4-BE49-F238E27FC236}">
                <a16:creationId xmlns:a16="http://schemas.microsoft.com/office/drawing/2014/main" id="{49B4594A-FA6F-CAF7-A0F7-DF8B929C15A2}"/>
              </a:ext>
            </a:extLst>
          </p:cNvPr>
          <p:cNvSpPr>
            <a:spLocks noGrp="1"/>
          </p:cNvSpPr>
          <p:nvPr>
            <p:ph type="body" sz="quarter" idx="13"/>
          </p:nvPr>
        </p:nvSpPr>
        <p:spPr/>
        <p:txBody>
          <a:bodyPr/>
          <a:lstStyle/>
          <a:p>
            <a:r>
              <a:rPr lang="en-DK" dirty="0"/>
              <a:t>1. </a:t>
            </a:r>
            <a:r>
              <a:rPr lang="en-GB" dirty="0"/>
              <a:t>T</a:t>
            </a:r>
            <a:r>
              <a:rPr lang="en-DK" dirty="0"/>
              <a:t>ættere på eleven</a:t>
            </a:r>
          </a:p>
        </p:txBody>
      </p:sp>
    </p:spTree>
    <p:extLst>
      <p:ext uri="{BB962C8B-B14F-4D97-AF65-F5344CB8AC3E}">
        <p14:creationId xmlns:p14="http://schemas.microsoft.com/office/powerpoint/2010/main" val="1685543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7AA64-B1B8-F576-2A67-BE1B66F7C7FF}"/>
            </a:ext>
          </a:extLst>
        </p:cNvPr>
        <p:cNvGrpSpPr/>
        <p:nvPr/>
      </p:nvGrpSpPr>
      <p:grpSpPr>
        <a:xfrm>
          <a:off x="0" y="0"/>
          <a:ext cx="0" cy="0"/>
          <a:chOff x="0" y="0"/>
          <a:chExt cx="0" cy="0"/>
        </a:xfrm>
      </p:grpSpPr>
      <p:pic>
        <p:nvPicPr>
          <p:cNvPr id="8" name="Picture Placeholder 12">
            <a:extLst>
              <a:ext uri="{FF2B5EF4-FFF2-40B4-BE49-F238E27FC236}">
                <a16:creationId xmlns:a16="http://schemas.microsoft.com/office/drawing/2014/main" id="{2E5B69F7-8DBB-E774-0A6E-E79B68E173F3}"/>
              </a:ext>
            </a:extLst>
          </p:cNvPr>
          <p:cNvPicPr>
            <a:picLocks noChangeAspect="1"/>
          </p:cNvPicPr>
          <p:nvPr/>
        </p:nvPicPr>
        <p:blipFill>
          <a:blip r:embed="rId2">
            <a:extLst>
              <a:ext uri="{28A0092B-C50C-407E-A947-70E740481C1C}">
                <a14:useLocalDpi xmlns:a14="http://schemas.microsoft.com/office/drawing/2010/main" val="0"/>
              </a:ext>
            </a:extLst>
          </a:blip>
          <a:srcRect l="21052" r="21052"/>
          <a:stretch/>
        </p:blipFill>
        <p:spPr>
          <a:xfrm>
            <a:off x="6242050" y="0"/>
            <a:ext cx="5948363" cy="6858000"/>
          </a:xfrm>
          <a:custGeom>
            <a:avLst/>
            <a:gdLst>
              <a:gd name="connsiteX0" fmla="*/ 307155 w 5948040"/>
              <a:gd name="connsiteY0" fmla="*/ 6576215 h 6858000"/>
              <a:gd name="connsiteX1" fmla="*/ 307155 w 5948040"/>
              <a:gd name="connsiteY1" fmla="*/ 6627191 h 6858000"/>
              <a:gd name="connsiteX2" fmla="*/ 345243 w 5948040"/>
              <a:gd name="connsiteY2" fmla="*/ 6627191 h 6858000"/>
              <a:gd name="connsiteX3" fmla="*/ 345243 w 5948040"/>
              <a:gd name="connsiteY3" fmla="*/ 6618983 h 6858000"/>
              <a:gd name="connsiteX4" fmla="*/ 316947 w 5948040"/>
              <a:gd name="connsiteY4" fmla="*/ 6618983 h 6858000"/>
              <a:gd name="connsiteX5" fmla="*/ 316947 w 5948040"/>
              <a:gd name="connsiteY5" fmla="*/ 6605087 h 6858000"/>
              <a:gd name="connsiteX6" fmla="*/ 342147 w 5948040"/>
              <a:gd name="connsiteY6" fmla="*/ 6605087 h 6858000"/>
              <a:gd name="connsiteX7" fmla="*/ 342147 w 5948040"/>
              <a:gd name="connsiteY7" fmla="*/ 6597167 h 6858000"/>
              <a:gd name="connsiteX8" fmla="*/ 316947 w 5948040"/>
              <a:gd name="connsiteY8" fmla="*/ 6597167 h 6858000"/>
              <a:gd name="connsiteX9" fmla="*/ 316947 w 5948040"/>
              <a:gd name="connsiteY9" fmla="*/ 6584423 h 6858000"/>
              <a:gd name="connsiteX10" fmla="*/ 345243 w 5948040"/>
              <a:gd name="connsiteY10" fmla="*/ 6584423 h 6858000"/>
              <a:gd name="connsiteX11" fmla="*/ 345243 w 5948040"/>
              <a:gd name="connsiteY11" fmla="*/ 6576215 h 6858000"/>
              <a:gd name="connsiteX12" fmla="*/ 255590 w 5948040"/>
              <a:gd name="connsiteY12" fmla="*/ 6576215 h 6858000"/>
              <a:gd name="connsiteX13" fmla="*/ 255590 w 5948040"/>
              <a:gd name="connsiteY13" fmla="*/ 6584495 h 6858000"/>
              <a:gd name="connsiteX14" fmla="*/ 272510 w 5948040"/>
              <a:gd name="connsiteY14" fmla="*/ 6584495 h 6858000"/>
              <a:gd name="connsiteX15" fmla="*/ 272510 w 5948040"/>
              <a:gd name="connsiteY15" fmla="*/ 6627191 h 6858000"/>
              <a:gd name="connsiteX16" fmla="*/ 282374 w 5948040"/>
              <a:gd name="connsiteY16" fmla="*/ 6627191 h 6858000"/>
              <a:gd name="connsiteX17" fmla="*/ 282374 w 5948040"/>
              <a:gd name="connsiteY17" fmla="*/ 6584495 h 6858000"/>
              <a:gd name="connsiteX18" fmla="*/ 299294 w 5948040"/>
              <a:gd name="connsiteY18" fmla="*/ 6584495 h 6858000"/>
              <a:gd name="connsiteX19" fmla="*/ 299294 w 5948040"/>
              <a:gd name="connsiteY19" fmla="*/ 6576215 h 6858000"/>
              <a:gd name="connsiteX20" fmla="*/ 376878 w 5948040"/>
              <a:gd name="connsiteY20" fmla="*/ 6575423 h 6858000"/>
              <a:gd name="connsiteX21" fmla="*/ 352542 w 5948040"/>
              <a:gd name="connsiteY21" fmla="*/ 6601703 h 6858000"/>
              <a:gd name="connsiteX22" fmla="*/ 376878 w 5948040"/>
              <a:gd name="connsiteY22" fmla="*/ 6627911 h 6858000"/>
              <a:gd name="connsiteX23" fmla="*/ 400350 w 5948040"/>
              <a:gd name="connsiteY23" fmla="*/ 6608975 h 6858000"/>
              <a:gd name="connsiteX24" fmla="*/ 390198 w 5948040"/>
              <a:gd name="connsiteY24" fmla="*/ 6607391 h 6858000"/>
              <a:gd name="connsiteX25" fmla="*/ 376878 w 5948040"/>
              <a:gd name="connsiteY25" fmla="*/ 6619775 h 6858000"/>
              <a:gd name="connsiteX26" fmla="*/ 362622 w 5948040"/>
              <a:gd name="connsiteY26" fmla="*/ 6601703 h 6858000"/>
              <a:gd name="connsiteX27" fmla="*/ 376878 w 5948040"/>
              <a:gd name="connsiteY27" fmla="*/ 6583559 h 6858000"/>
              <a:gd name="connsiteX28" fmla="*/ 390054 w 5948040"/>
              <a:gd name="connsiteY28" fmla="*/ 6595727 h 6858000"/>
              <a:gd name="connsiteX29" fmla="*/ 400206 w 5948040"/>
              <a:gd name="connsiteY29" fmla="*/ 6594287 h 6858000"/>
              <a:gd name="connsiteX30" fmla="*/ 376878 w 5948040"/>
              <a:gd name="connsiteY30" fmla="*/ 6575423 h 6858000"/>
              <a:gd name="connsiteX31" fmla="*/ 0 w 5948040"/>
              <a:gd name="connsiteY31" fmla="*/ 0 h 6858000"/>
              <a:gd name="connsiteX32" fmla="*/ 5948040 w 5948040"/>
              <a:gd name="connsiteY32" fmla="*/ 0 h 6858000"/>
              <a:gd name="connsiteX33" fmla="*/ 5948040 w 5948040"/>
              <a:gd name="connsiteY33" fmla="*/ 6858000 h 6858000"/>
              <a:gd name="connsiteX34" fmla="*/ 0 w 5948040"/>
              <a:gd name="connsiteY3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48040" h="6858000">
                <a:moveTo>
                  <a:pt x="307155" y="6576215"/>
                </a:moveTo>
                <a:lnTo>
                  <a:pt x="307155" y="6627191"/>
                </a:lnTo>
                <a:lnTo>
                  <a:pt x="345243" y="6627191"/>
                </a:lnTo>
                <a:lnTo>
                  <a:pt x="345243" y="6618983"/>
                </a:lnTo>
                <a:lnTo>
                  <a:pt x="316947" y="6618983"/>
                </a:lnTo>
                <a:lnTo>
                  <a:pt x="316947" y="6605087"/>
                </a:lnTo>
                <a:lnTo>
                  <a:pt x="342147" y="6605087"/>
                </a:lnTo>
                <a:lnTo>
                  <a:pt x="342147" y="6597167"/>
                </a:lnTo>
                <a:lnTo>
                  <a:pt x="316947" y="6597167"/>
                </a:lnTo>
                <a:lnTo>
                  <a:pt x="316947" y="6584423"/>
                </a:lnTo>
                <a:lnTo>
                  <a:pt x="345243" y="6584423"/>
                </a:lnTo>
                <a:lnTo>
                  <a:pt x="345243" y="6576215"/>
                </a:lnTo>
                <a:close/>
                <a:moveTo>
                  <a:pt x="255590" y="6576215"/>
                </a:moveTo>
                <a:lnTo>
                  <a:pt x="255590" y="6584495"/>
                </a:lnTo>
                <a:lnTo>
                  <a:pt x="272510" y="6584495"/>
                </a:lnTo>
                <a:lnTo>
                  <a:pt x="272510" y="6627191"/>
                </a:lnTo>
                <a:lnTo>
                  <a:pt x="282374" y="6627191"/>
                </a:lnTo>
                <a:lnTo>
                  <a:pt x="282374" y="6584495"/>
                </a:lnTo>
                <a:lnTo>
                  <a:pt x="299294" y="6584495"/>
                </a:lnTo>
                <a:lnTo>
                  <a:pt x="299294" y="6576215"/>
                </a:lnTo>
                <a:close/>
                <a:moveTo>
                  <a:pt x="376878" y="6575423"/>
                </a:moveTo>
                <a:cubicBezTo>
                  <a:pt x="361830" y="6575423"/>
                  <a:pt x="352542" y="6586007"/>
                  <a:pt x="352542" y="6601703"/>
                </a:cubicBezTo>
                <a:cubicBezTo>
                  <a:pt x="352542" y="6617399"/>
                  <a:pt x="361830" y="6627911"/>
                  <a:pt x="376878" y="6627911"/>
                </a:cubicBezTo>
                <a:cubicBezTo>
                  <a:pt x="389766" y="6627911"/>
                  <a:pt x="398838" y="6620711"/>
                  <a:pt x="400350" y="6608975"/>
                </a:cubicBezTo>
                <a:lnTo>
                  <a:pt x="390198" y="6607391"/>
                </a:lnTo>
                <a:cubicBezTo>
                  <a:pt x="389046" y="6614663"/>
                  <a:pt x="384366" y="6619775"/>
                  <a:pt x="376878" y="6619775"/>
                </a:cubicBezTo>
                <a:cubicBezTo>
                  <a:pt x="367878" y="6619775"/>
                  <a:pt x="362622" y="6612503"/>
                  <a:pt x="362622" y="6601703"/>
                </a:cubicBezTo>
                <a:cubicBezTo>
                  <a:pt x="362622" y="6590831"/>
                  <a:pt x="367878" y="6583559"/>
                  <a:pt x="376878" y="6583559"/>
                </a:cubicBezTo>
                <a:cubicBezTo>
                  <a:pt x="384222" y="6583559"/>
                  <a:pt x="388830" y="6588455"/>
                  <a:pt x="390054" y="6595727"/>
                </a:cubicBezTo>
                <a:lnTo>
                  <a:pt x="400206" y="6594287"/>
                </a:lnTo>
                <a:cubicBezTo>
                  <a:pt x="398550" y="6582695"/>
                  <a:pt x="389838" y="6575423"/>
                  <a:pt x="376878" y="6575423"/>
                </a:cubicBezTo>
                <a:close/>
                <a:moveTo>
                  <a:pt x="0" y="0"/>
                </a:moveTo>
                <a:lnTo>
                  <a:pt x="5948040" y="0"/>
                </a:lnTo>
                <a:lnTo>
                  <a:pt x="5948040" y="6858000"/>
                </a:lnTo>
                <a:lnTo>
                  <a:pt x="0" y="6858000"/>
                </a:lnTo>
                <a:close/>
              </a:path>
            </a:pathLst>
          </a:custGeom>
        </p:spPr>
      </p:pic>
      <p:sp>
        <p:nvSpPr>
          <p:cNvPr id="2" name="Title 1">
            <a:extLst>
              <a:ext uri="{FF2B5EF4-FFF2-40B4-BE49-F238E27FC236}">
                <a16:creationId xmlns:a16="http://schemas.microsoft.com/office/drawing/2014/main" id="{0E513319-2A15-C781-DCA4-4D8318EC0B14}"/>
              </a:ext>
            </a:extLst>
          </p:cNvPr>
          <p:cNvSpPr>
            <a:spLocks noGrp="1"/>
          </p:cNvSpPr>
          <p:nvPr>
            <p:ph type="title"/>
          </p:nvPr>
        </p:nvSpPr>
        <p:spPr>
          <a:xfrm>
            <a:off x="383872" y="1321258"/>
            <a:ext cx="5004558" cy="1325563"/>
          </a:xfrm>
        </p:spPr>
        <p:txBody>
          <a:bodyPr/>
          <a:lstStyle/>
          <a:p>
            <a:r>
              <a:rPr lang="da-DK" sz="3200" b="1" dirty="0"/>
              <a:t>Nysgerrig tilgang</a:t>
            </a:r>
            <a:endParaRPr lang="en-DK" dirty="0"/>
          </a:p>
        </p:txBody>
      </p:sp>
      <p:sp>
        <p:nvSpPr>
          <p:cNvPr id="3" name="Content Placeholder 2">
            <a:extLst>
              <a:ext uri="{FF2B5EF4-FFF2-40B4-BE49-F238E27FC236}">
                <a16:creationId xmlns:a16="http://schemas.microsoft.com/office/drawing/2014/main" id="{1080DF7F-0E04-186D-D6E4-8D3C2E2607F4}"/>
              </a:ext>
            </a:extLst>
          </p:cNvPr>
          <p:cNvSpPr>
            <a:spLocks noGrp="1"/>
          </p:cNvSpPr>
          <p:nvPr>
            <p:ph idx="1"/>
          </p:nvPr>
        </p:nvSpPr>
        <p:spPr>
          <a:xfrm>
            <a:off x="383873" y="2986315"/>
            <a:ext cx="5004558" cy="3171370"/>
          </a:xfrm>
        </p:spPr>
        <p:txBody>
          <a:bodyPr/>
          <a:lstStyle/>
          <a:p>
            <a:r>
              <a:rPr lang="da-DK" sz="1800" dirty="0"/>
              <a:t>Vi vil sammen være nysgerrige på verden og på, hvordan vi kan påvirke den – ligesom vi vil lytte os til og udforske, hvordan vi gør både drømme og projekter til hverdagens brændstof for eleverne. Vi vil samtidig dyrke vores egen nysgerrighed på elevernes hverdag for at kunne være nærværende og relevante.</a:t>
            </a:r>
            <a:endParaRPr lang="en-DK" dirty="0"/>
          </a:p>
        </p:txBody>
      </p:sp>
      <p:sp>
        <p:nvSpPr>
          <p:cNvPr id="4" name="Date Placeholder 3">
            <a:extLst>
              <a:ext uri="{FF2B5EF4-FFF2-40B4-BE49-F238E27FC236}">
                <a16:creationId xmlns:a16="http://schemas.microsoft.com/office/drawing/2014/main" id="{9C2D0258-A853-394E-7BD4-2A536C89FF68}"/>
              </a:ext>
            </a:extLst>
          </p:cNvPr>
          <p:cNvSpPr>
            <a:spLocks noGrp="1"/>
          </p:cNvSpPr>
          <p:nvPr>
            <p:ph type="dt" sz="half" idx="10"/>
          </p:nvPr>
        </p:nvSpPr>
        <p:spPr/>
        <p:txBody>
          <a:bodyPr/>
          <a:lstStyle/>
          <a:p>
            <a:fld id="{60FFE180-342D-4DE8-9542-1E50D72122CD}" type="datetime5">
              <a:rPr lang="da-DK" smtClean="0">
                <a:solidFill>
                  <a:schemeClr val="bg1"/>
                </a:solidFill>
              </a:rPr>
              <a:t>november 2025</a:t>
            </a:fld>
            <a:endParaRPr lang="da-DK" dirty="0">
              <a:solidFill>
                <a:schemeClr val="bg1"/>
              </a:solidFill>
            </a:endParaRPr>
          </a:p>
        </p:txBody>
      </p:sp>
      <p:sp>
        <p:nvSpPr>
          <p:cNvPr id="5" name="Footer Placeholder 4">
            <a:extLst>
              <a:ext uri="{FF2B5EF4-FFF2-40B4-BE49-F238E27FC236}">
                <a16:creationId xmlns:a16="http://schemas.microsoft.com/office/drawing/2014/main" id="{DE1130BD-A3F1-3B75-E3CD-1D22A873BE5F}"/>
              </a:ext>
            </a:extLst>
          </p:cNvPr>
          <p:cNvSpPr>
            <a:spLocks noGrp="1"/>
          </p:cNvSpPr>
          <p:nvPr>
            <p:ph type="ftr" sz="quarter" idx="11"/>
          </p:nvPr>
        </p:nvSpPr>
        <p:spPr/>
        <p:txBody>
          <a:bodyPr/>
          <a:lstStyle/>
          <a:p>
            <a:r>
              <a:rPr lang="da-DK" dirty="0"/>
              <a:t>Tag hånd om fremtiden</a:t>
            </a:r>
          </a:p>
        </p:txBody>
      </p:sp>
      <p:sp>
        <p:nvSpPr>
          <p:cNvPr id="6" name="Slide Number Placeholder 5">
            <a:extLst>
              <a:ext uri="{FF2B5EF4-FFF2-40B4-BE49-F238E27FC236}">
                <a16:creationId xmlns:a16="http://schemas.microsoft.com/office/drawing/2014/main" id="{3494779C-4661-29BC-900F-C40B731C006C}"/>
              </a:ext>
            </a:extLst>
          </p:cNvPr>
          <p:cNvSpPr>
            <a:spLocks noGrp="1"/>
          </p:cNvSpPr>
          <p:nvPr>
            <p:ph type="sldNum" sz="quarter" idx="12"/>
          </p:nvPr>
        </p:nvSpPr>
        <p:spPr/>
        <p:txBody>
          <a:bodyPr/>
          <a:lstStyle/>
          <a:p>
            <a:fld id="{F4781EAC-78B3-44ED-85DE-5B6C0B0E8165}" type="slidenum">
              <a:rPr lang="da-DK" smtClean="0">
                <a:solidFill>
                  <a:schemeClr val="bg1"/>
                </a:solidFill>
              </a:rPr>
              <a:pPr/>
              <a:t>7</a:t>
            </a:fld>
            <a:endParaRPr lang="da-DK">
              <a:solidFill>
                <a:schemeClr val="bg1"/>
              </a:solidFill>
            </a:endParaRPr>
          </a:p>
        </p:txBody>
      </p:sp>
      <p:sp>
        <p:nvSpPr>
          <p:cNvPr id="7" name="Text Placeholder 6">
            <a:extLst>
              <a:ext uri="{FF2B5EF4-FFF2-40B4-BE49-F238E27FC236}">
                <a16:creationId xmlns:a16="http://schemas.microsoft.com/office/drawing/2014/main" id="{BBC2F17B-6A61-E9C7-705E-70CF1D15815A}"/>
              </a:ext>
            </a:extLst>
          </p:cNvPr>
          <p:cNvSpPr>
            <a:spLocks noGrp="1"/>
          </p:cNvSpPr>
          <p:nvPr>
            <p:ph type="body" sz="quarter" idx="13"/>
          </p:nvPr>
        </p:nvSpPr>
        <p:spPr/>
        <p:txBody>
          <a:bodyPr/>
          <a:lstStyle/>
          <a:p>
            <a:r>
              <a:rPr lang="en-DK" dirty="0"/>
              <a:t>1. </a:t>
            </a:r>
            <a:r>
              <a:rPr lang="en-GB" dirty="0"/>
              <a:t>T</a:t>
            </a:r>
            <a:r>
              <a:rPr lang="en-DK" dirty="0"/>
              <a:t>ættere på eleven</a:t>
            </a:r>
          </a:p>
        </p:txBody>
      </p:sp>
    </p:spTree>
    <p:extLst>
      <p:ext uri="{BB962C8B-B14F-4D97-AF65-F5344CB8AC3E}">
        <p14:creationId xmlns:p14="http://schemas.microsoft.com/office/powerpoint/2010/main" val="772208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068EE-4F19-C878-4825-D6E653FD49F0}"/>
            </a:ext>
          </a:extLst>
        </p:cNvPr>
        <p:cNvGrpSpPr/>
        <p:nvPr/>
      </p:nvGrpSpPr>
      <p:grpSpPr>
        <a:xfrm>
          <a:off x="0" y="0"/>
          <a:ext cx="0" cy="0"/>
          <a:chOff x="0" y="0"/>
          <a:chExt cx="0" cy="0"/>
        </a:xfrm>
      </p:grpSpPr>
      <p:pic>
        <p:nvPicPr>
          <p:cNvPr id="8" name="Picture Placeholder 12">
            <a:extLst>
              <a:ext uri="{FF2B5EF4-FFF2-40B4-BE49-F238E27FC236}">
                <a16:creationId xmlns:a16="http://schemas.microsoft.com/office/drawing/2014/main" id="{E0C4BC6A-397F-80F9-5E75-F88BE18FE465}"/>
              </a:ext>
            </a:extLst>
          </p:cNvPr>
          <p:cNvPicPr>
            <a:picLocks noChangeAspect="1"/>
          </p:cNvPicPr>
          <p:nvPr/>
        </p:nvPicPr>
        <p:blipFill>
          <a:blip r:embed="rId2">
            <a:extLst>
              <a:ext uri="{28A0092B-C50C-407E-A947-70E740481C1C}">
                <a14:useLocalDpi xmlns:a14="http://schemas.microsoft.com/office/drawing/2010/main" val="0"/>
              </a:ext>
            </a:extLst>
          </a:blip>
          <a:srcRect t="11569" b="11569"/>
          <a:stretch/>
        </p:blipFill>
        <p:spPr>
          <a:xfrm>
            <a:off x="6242050" y="0"/>
            <a:ext cx="5948363" cy="6858000"/>
          </a:xfrm>
          <a:custGeom>
            <a:avLst/>
            <a:gdLst>
              <a:gd name="connsiteX0" fmla="*/ 307155 w 5948040"/>
              <a:gd name="connsiteY0" fmla="*/ 6576215 h 6858000"/>
              <a:gd name="connsiteX1" fmla="*/ 307155 w 5948040"/>
              <a:gd name="connsiteY1" fmla="*/ 6627191 h 6858000"/>
              <a:gd name="connsiteX2" fmla="*/ 345243 w 5948040"/>
              <a:gd name="connsiteY2" fmla="*/ 6627191 h 6858000"/>
              <a:gd name="connsiteX3" fmla="*/ 345243 w 5948040"/>
              <a:gd name="connsiteY3" fmla="*/ 6618983 h 6858000"/>
              <a:gd name="connsiteX4" fmla="*/ 316947 w 5948040"/>
              <a:gd name="connsiteY4" fmla="*/ 6618983 h 6858000"/>
              <a:gd name="connsiteX5" fmla="*/ 316947 w 5948040"/>
              <a:gd name="connsiteY5" fmla="*/ 6605087 h 6858000"/>
              <a:gd name="connsiteX6" fmla="*/ 342147 w 5948040"/>
              <a:gd name="connsiteY6" fmla="*/ 6605087 h 6858000"/>
              <a:gd name="connsiteX7" fmla="*/ 342147 w 5948040"/>
              <a:gd name="connsiteY7" fmla="*/ 6597167 h 6858000"/>
              <a:gd name="connsiteX8" fmla="*/ 316947 w 5948040"/>
              <a:gd name="connsiteY8" fmla="*/ 6597167 h 6858000"/>
              <a:gd name="connsiteX9" fmla="*/ 316947 w 5948040"/>
              <a:gd name="connsiteY9" fmla="*/ 6584423 h 6858000"/>
              <a:gd name="connsiteX10" fmla="*/ 345243 w 5948040"/>
              <a:gd name="connsiteY10" fmla="*/ 6584423 h 6858000"/>
              <a:gd name="connsiteX11" fmla="*/ 345243 w 5948040"/>
              <a:gd name="connsiteY11" fmla="*/ 6576215 h 6858000"/>
              <a:gd name="connsiteX12" fmla="*/ 255590 w 5948040"/>
              <a:gd name="connsiteY12" fmla="*/ 6576215 h 6858000"/>
              <a:gd name="connsiteX13" fmla="*/ 255590 w 5948040"/>
              <a:gd name="connsiteY13" fmla="*/ 6584495 h 6858000"/>
              <a:gd name="connsiteX14" fmla="*/ 272510 w 5948040"/>
              <a:gd name="connsiteY14" fmla="*/ 6584495 h 6858000"/>
              <a:gd name="connsiteX15" fmla="*/ 272510 w 5948040"/>
              <a:gd name="connsiteY15" fmla="*/ 6627191 h 6858000"/>
              <a:gd name="connsiteX16" fmla="*/ 282374 w 5948040"/>
              <a:gd name="connsiteY16" fmla="*/ 6627191 h 6858000"/>
              <a:gd name="connsiteX17" fmla="*/ 282374 w 5948040"/>
              <a:gd name="connsiteY17" fmla="*/ 6584495 h 6858000"/>
              <a:gd name="connsiteX18" fmla="*/ 299294 w 5948040"/>
              <a:gd name="connsiteY18" fmla="*/ 6584495 h 6858000"/>
              <a:gd name="connsiteX19" fmla="*/ 299294 w 5948040"/>
              <a:gd name="connsiteY19" fmla="*/ 6576215 h 6858000"/>
              <a:gd name="connsiteX20" fmla="*/ 376878 w 5948040"/>
              <a:gd name="connsiteY20" fmla="*/ 6575423 h 6858000"/>
              <a:gd name="connsiteX21" fmla="*/ 352542 w 5948040"/>
              <a:gd name="connsiteY21" fmla="*/ 6601703 h 6858000"/>
              <a:gd name="connsiteX22" fmla="*/ 376878 w 5948040"/>
              <a:gd name="connsiteY22" fmla="*/ 6627911 h 6858000"/>
              <a:gd name="connsiteX23" fmla="*/ 400350 w 5948040"/>
              <a:gd name="connsiteY23" fmla="*/ 6608975 h 6858000"/>
              <a:gd name="connsiteX24" fmla="*/ 390198 w 5948040"/>
              <a:gd name="connsiteY24" fmla="*/ 6607391 h 6858000"/>
              <a:gd name="connsiteX25" fmla="*/ 376878 w 5948040"/>
              <a:gd name="connsiteY25" fmla="*/ 6619775 h 6858000"/>
              <a:gd name="connsiteX26" fmla="*/ 362622 w 5948040"/>
              <a:gd name="connsiteY26" fmla="*/ 6601703 h 6858000"/>
              <a:gd name="connsiteX27" fmla="*/ 376878 w 5948040"/>
              <a:gd name="connsiteY27" fmla="*/ 6583559 h 6858000"/>
              <a:gd name="connsiteX28" fmla="*/ 390054 w 5948040"/>
              <a:gd name="connsiteY28" fmla="*/ 6595727 h 6858000"/>
              <a:gd name="connsiteX29" fmla="*/ 400206 w 5948040"/>
              <a:gd name="connsiteY29" fmla="*/ 6594287 h 6858000"/>
              <a:gd name="connsiteX30" fmla="*/ 376878 w 5948040"/>
              <a:gd name="connsiteY30" fmla="*/ 6575423 h 6858000"/>
              <a:gd name="connsiteX31" fmla="*/ 0 w 5948040"/>
              <a:gd name="connsiteY31" fmla="*/ 0 h 6858000"/>
              <a:gd name="connsiteX32" fmla="*/ 5948040 w 5948040"/>
              <a:gd name="connsiteY32" fmla="*/ 0 h 6858000"/>
              <a:gd name="connsiteX33" fmla="*/ 5948040 w 5948040"/>
              <a:gd name="connsiteY33" fmla="*/ 6858000 h 6858000"/>
              <a:gd name="connsiteX34" fmla="*/ 0 w 5948040"/>
              <a:gd name="connsiteY3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48040" h="6858000">
                <a:moveTo>
                  <a:pt x="307155" y="6576215"/>
                </a:moveTo>
                <a:lnTo>
                  <a:pt x="307155" y="6627191"/>
                </a:lnTo>
                <a:lnTo>
                  <a:pt x="345243" y="6627191"/>
                </a:lnTo>
                <a:lnTo>
                  <a:pt x="345243" y="6618983"/>
                </a:lnTo>
                <a:lnTo>
                  <a:pt x="316947" y="6618983"/>
                </a:lnTo>
                <a:lnTo>
                  <a:pt x="316947" y="6605087"/>
                </a:lnTo>
                <a:lnTo>
                  <a:pt x="342147" y="6605087"/>
                </a:lnTo>
                <a:lnTo>
                  <a:pt x="342147" y="6597167"/>
                </a:lnTo>
                <a:lnTo>
                  <a:pt x="316947" y="6597167"/>
                </a:lnTo>
                <a:lnTo>
                  <a:pt x="316947" y="6584423"/>
                </a:lnTo>
                <a:lnTo>
                  <a:pt x="345243" y="6584423"/>
                </a:lnTo>
                <a:lnTo>
                  <a:pt x="345243" y="6576215"/>
                </a:lnTo>
                <a:close/>
                <a:moveTo>
                  <a:pt x="255590" y="6576215"/>
                </a:moveTo>
                <a:lnTo>
                  <a:pt x="255590" y="6584495"/>
                </a:lnTo>
                <a:lnTo>
                  <a:pt x="272510" y="6584495"/>
                </a:lnTo>
                <a:lnTo>
                  <a:pt x="272510" y="6627191"/>
                </a:lnTo>
                <a:lnTo>
                  <a:pt x="282374" y="6627191"/>
                </a:lnTo>
                <a:lnTo>
                  <a:pt x="282374" y="6584495"/>
                </a:lnTo>
                <a:lnTo>
                  <a:pt x="299294" y="6584495"/>
                </a:lnTo>
                <a:lnTo>
                  <a:pt x="299294" y="6576215"/>
                </a:lnTo>
                <a:close/>
                <a:moveTo>
                  <a:pt x="376878" y="6575423"/>
                </a:moveTo>
                <a:cubicBezTo>
                  <a:pt x="361830" y="6575423"/>
                  <a:pt x="352542" y="6586007"/>
                  <a:pt x="352542" y="6601703"/>
                </a:cubicBezTo>
                <a:cubicBezTo>
                  <a:pt x="352542" y="6617399"/>
                  <a:pt x="361830" y="6627911"/>
                  <a:pt x="376878" y="6627911"/>
                </a:cubicBezTo>
                <a:cubicBezTo>
                  <a:pt x="389766" y="6627911"/>
                  <a:pt x="398838" y="6620711"/>
                  <a:pt x="400350" y="6608975"/>
                </a:cubicBezTo>
                <a:lnTo>
                  <a:pt x="390198" y="6607391"/>
                </a:lnTo>
                <a:cubicBezTo>
                  <a:pt x="389046" y="6614663"/>
                  <a:pt x="384366" y="6619775"/>
                  <a:pt x="376878" y="6619775"/>
                </a:cubicBezTo>
                <a:cubicBezTo>
                  <a:pt x="367878" y="6619775"/>
                  <a:pt x="362622" y="6612503"/>
                  <a:pt x="362622" y="6601703"/>
                </a:cubicBezTo>
                <a:cubicBezTo>
                  <a:pt x="362622" y="6590831"/>
                  <a:pt x="367878" y="6583559"/>
                  <a:pt x="376878" y="6583559"/>
                </a:cubicBezTo>
                <a:cubicBezTo>
                  <a:pt x="384222" y="6583559"/>
                  <a:pt x="388830" y="6588455"/>
                  <a:pt x="390054" y="6595727"/>
                </a:cubicBezTo>
                <a:lnTo>
                  <a:pt x="400206" y="6594287"/>
                </a:lnTo>
                <a:cubicBezTo>
                  <a:pt x="398550" y="6582695"/>
                  <a:pt x="389838" y="6575423"/>
                  <a:pt x="376878" y="6575423"/>
                </a:cubicBezTo>
                <a:close/>
                <a:moveTo>
                  <a:pt x="0" y="0"/>
                </a:moveTo>
                <a:lnTo>
                  <a:pt x="5948040" y="0"/>
                </a:lnTo>
                <a:lnTo>
                  <a:pt x="5948040" y="6858000"/>
                </a:lnTo>
                <a:lnTo>
                  <a:pt x="0" y="6858000"/>
                </a:lnTo>
                <a:close/>
              </a:path>
            </a:pathLst>
          </a:custGeom>
        </p:spPr>
      </p:pic>
      <p:sp>
        <p:nvSpPr>
          <p:cNvPr id="2" name="Title 1">
            <a:extLst>
              <a:ext uri="{FF2B5EF4-FFF2-40B4-BE49-F238E27FC236}">
                <a16:creationId xmlns:a16="http://schemas.microsoft.com/office/drawing/2014/main" id="{15B507A7-465C-F646-468B-90475C53C6E7}"/>
              </a:ext>
            </a:extLst>
          </p:cNvPr>
          <p:cNvSpPr>
            <a:spLocks noGrp="1"/>
          </p:cNvSpPr>
          <p:nvPr>
            <p:ph type="title"/>
          </p:nvPr>
        </p:nvSpPr>
        <p:spPr>
          <a:xfrm>
            <a:off x="383872" y="1321258"/>
            <a:ext cx="5004558" cy="1325563"/>
          </a:xfrm>
        </p:spPr>
        <p:txBody>
          <a:bodyPr/>
          <a:lstStyle/>
          <a:p>
            <a:r>
              <a:rPr lang="da-DK" sz="3200" b="1" dirty="0"/>
              <a:t>Stærk sammenhæng i elevens forløb</a:t>
            </a:r>
            <a:endParaRPr lang="en-DK" dirty="0"/>
          </a:p>
        </p:txBody>
      </p:sp>
      <p:sp>
        <p:nvSpPr>
          <p:cNvPr id="3" name="Content Placeholder 2">
            <a:extLst>
              <a:ext uri="{FF2B5EF4-FFF2-40B4-BE49-F238E27FC236}">
                <a16:creationId xmlns:a16="http://schemas.microsoft.com/office/drawing/2014/main" id="{198A09D6-1E22-6C7B-0EAC-0EE8454D334E}"/>
              </a:ext>
            </a:extLst>
          </p:cNvPr>
          <p:cNvSpPr>
            <a:spLocks noGrp="1"/>
          </p:cNvSpPr>
          <p:nvPr>
            <p:ph idx="1"/>
          </p:nvPr>
        </p:nvSpPr>
        <p:spPr>
          <a:xfrm>
            <a:off x="383873" y="2986315"/>
            <a:ext cx="5004558" cy="3171370"/>
          </a:xfrm>
        </p:spPr>
        <p:txBody>
          <a:bodyPr/>
          <a:lstStyle/>
          <a:p>
            <a:r>
              <a:rPr lang="da-DK" sz="1800" dirty="0"/>
              <a:t>Vi ved, at der er enkelte afgørende tidspunkter i uddannelsesforløbene. Her gør vi os ekstra umage. Vi vil tage ansvar for, at eleverne kommer godt fra start, ligesom vi har et særligt blik for overgangene mellem skoleforløb, praktik og læreplads. Vi vil se på forløbene gennem deres briller og fokusere på stærke relationer – og en styrket sammenhæng i elevernes uddannelsesforløb. </a:t>
            </a:r>
            <a:endParaRPr lang="da-DK" sz="1800" b="1" dirty="0"/>
          </a:p>
        </p:txBody>
      </p:sp>
      <p:sp>
        <p:nvSpPr>
          <p:cNvPr id="4" name="Date Placeholder 3">
            <a:extLst>
              <a:ext uri="{FF2B5EF4-FFF2-40B4-BE49-F238E27FC236}">
                <a16:creationId xmlns:a16="http://schemas.microsoft.com/office/drawing/2014/main" id="{34555B05-A88A-8108-40C1-ADBFDCAC977A}"/>
              </a:ext>
            </a:extLst>
          </p:cNvPr>
          <p:cNvSpPr>
            <a:spLocks noGrp="1"/>
          </p:cNvSpPr>
          <p:nvPr>
            <p:ph type="dt" sz="half" idx="10"/>
          </p:nvPr>
        </p:nvSpPr>
        <p:spPr/>
        <p:txBody>
          <a:bodyPr/>
          <a:lstStyle/>
          <a:p>
            <a:fld id="{60FFE180-342D-4DE8-9542-1E50D72122CD}" type="datetime5">
              <a:rPr lang="da-DK" smtClean="0">
                <a:solidFill>
                  <a:schemeClr val="bg1"/>
                </a:solidFill>
              </a:rPr>
              <a:t>november 2025</a:t>
            </a:fld>
            <a:endParaRPr lang="da-DK" dirty="0">
              <a:solidFill>
                <a:schemeClr val="bg1"/>
              </a:solidFill>
            </a:endParaRPr>
          </a:p>
        </p:txBody>
      </p:sp>
      <p:sp>
        <p:nvSpPr>
          <p:cNvPr id="5" name="Footer Placeholder 4">
            <a:extLst>
              <a:ext uri="{FF2B5EF4-FFF2-40B4-BE49-F238E27FC236}">
                <a16:creationId xmlns:a16="http://schemas.microsoft.com/office/drawing/2014/main" id="{E0ACD608-AC49-06B2-AD05-3E0B8EC33E5D}"/>
              </a:ext>
            </a:extLst>
          </p:cNvPr>
          <p:cNvSpPr>
            <a:spLocks noGrp="1"/>
          </p:cNvSpPr>
          <p:nvPr>
            <p:ph type="ftr" sz="quarter" idx="11"/>
          </p:nvPr>
        </p:nvSpPr>
        <p:spPr/>
        <p:txBody>
          <a:bodyPr/>
          <a:lstStyle/>
          <a:p>
            <a:r>
              <a:rPr lang="da-DK" dirty="0"/>
              <a:t>Tag hånd om fremtiden</a:t>
            </a:r>
          </a:p>
        </p:txBody>
      </p:sp>
      <p:sp>
        <p:nvSpPr>
          <p:cNvPr id="6" name="Slide Number Placeholder 5">
            <a:extLst>
              <a:ext uri="{FF2B5EF4-FFF2-40B4-BE49-F238E27FC236}">
                <a16:creationId xmlns:a16="http://schemas.microsoft.com/office/drawing/2014/main" id="{D422A908-DEBB-A5CE-4228-C1DF77E94412}"/>
              </a:ext>
            </a:extLst>
          </p:cNvPr>
          <p:cNvSpPr>
            <a:spLocks noGrp="1"/>
          </p:cNvSpPr>
          <p:nvPr>
            <p:ph type="sldNum" sz="quarter" idx="12"/>
          </p:nvPr>
        </p:nvSpPr>
        <p:spPr/>
        <p:txBody>
          <a:bodyPr/>
          <a:lstStyle/>
          <a:p>
            <a:fld id="{F4781EAC-78B3-44ED-85DE-5B6C0B0E8165}" type="slidenum">
              <a:rPr lang="da-DK" smtClean="0">
                <a:solidFill>
                  <a:schemeClr val="bg1"/>
                </a:solidFill>
              </a:rPr>
              <a:pPr/>
              <a:t>8</a:t>
            </a:fld>
            <a:endParaRPr lang="da-DK">
              <a:solidFill>
                <a:schemeClr val="bg1"/>
              </a:solidFill>
            </a:endParaRPr>
          </a:p>
        </p:txBody>
      </p:sp>
      <p:sp>
        <p:nvSpPr>
          <p:cNvPr id="7" name="Text Placeholder 6">
            <a:extLst>
              <a:ext uri="{FF2B5EF4-FFF2-40B4-BE49-F238E27FC236}">
                <a16:creationId xmlns:a16="http://schemas.microsoft.com/office/drawing/2014/main" id="{941B8501-CF8E-7D47-EF9B-0BAE8E943878}"/>
              </a:ext>
            </a:extLst>
          </p:cNvPr>
          <p:cNvSpPr>
            <a:spLocks noGrp="1"/>
          </p:cNvSpPr>
          <p:nvPr>
            <p:ph type="body" sz="quarter" idx="13"/>
          </p:nvPr>
        </p:nvSpPr>
        <p:spPr/>
        <p:txBody>
          <a:bodyPr/>
          <a:lstStyle/>
          <a:p>
            <a:r>
              <a:rPr lang="en-DK" dirty="0"/>
              <a:t>1. </a:t>
            </a:r>
            <a:r>
              <a:rPr lang="en-GB" dirty="0"/>
              <a:t>T</a:t>
            </a:r>
            <a:r>
              <a:rPr lang="en-DK" dirty="0"/>
              <a:t>ættere på eleven</a:t>
            </a:r>
          </a:p>
        </p:txBody>
      </p:sp>
    </p:spTree>
    <p:extLst>
      <p:ext uri="{BB962C8B-B14F-4D97-AF65-F5344CB8AC3E}">
        <p14:creationId xmlns:p14="http://schemas.microsoft.com/office/powerpoint/2010/main" val="2812019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D6B93D4-7EDB-2D8D-DCE7-1760D0ACB3AA}"/>
            </a:ext>
          </a:extLst>
        </p:cNvPr>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E41B82A0-05E7-D0E8-5263-57EB7F4194E4}"/>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t="11569" b="11569"/>
          <a:stretch/>
        </p:blipFill>
        <p:spPr>
          <a:xfrm>
            <a:off x="6242050" y="0"/>
            <a:ext cx="5948363" cy="6858000"/>
          </a:xfrm>
        </p:spPr>
      </p:pic>
      <p:sp>
        <p:nvSpPr>
          <p:cNvPr id="10" name="Pladsholder til tekst 9">
            <a:extLst>
              <a:ext uri="{FF2B5EF4-FFF2-40B4-BE49-F238E27FC236}">
                <a16:creationId xmlns:a16="http://schemas.microsoft.com/office/drawing/2014/main" id="{F8C91E02-515C-CC12-C370-0EFCC1BE95D0}"/>
              </a:ext>
            </a:extLst>
          </p:cNvPr>
          <p:cNvSpPr>
            <a:spLocks noGrp="1"/>
          </p:cNvSpPr>
          <p:nvPr>
            <p:ph type="body" sz="quarter" idx="13"/>
          </p:nvPr>
        </p:nvSpPr>
        <p:spPr>
          <a:xfrm>
            <a:off x="329696" y="866692"/>
            <a:ext cx="5697221" cy="499121"/>
          </a:xfrm>
        </p:spPr>
        <p:txBody>
          <a:bodyPr/>
          <a:lstStyle/>
          <a:p>
            <a:r>
              <a:rPr lang="da-DK" dirty="0"/>
              <a:t>1. TÆTTERE PÅ ELEVEN</a:t>
            </a:r>
          </a:p>
        </p:txBody>
      </p:sp>
      <p:sp>
        <p:nvSpPr>
          <p:cNvPr id="4" name="Pladsholder til dato 3">
            <a:extLst>
              <a:ext uri="{FF2B5EF4-FFF2-40B4-BE49-F238E27FC236}">
                <a16:creationId xmlns:a16="http://schemas.microsoft.com/office/drawing/2014/main" id="{E6402ED3-A6F6-684F-6C20-0213336F310A}"/>
              </a:ext>
            </a:extLst>
          </p:cNvPr>
          <p:cNvSpPr>
            <a:spLocks noGrp="1"/>
          </p:cNvSpPr>
          <p:nvPr>
            <p:ph type="dt" sz="half" idx="15"/>
          </p:nvPr>
        </p:nvSpPr>
        <p:spPr/>
        <p:txBody>
          <a:bodyPr/>
          <a:lstStyle/>
          <a:p>
            <a:fld id="{60FFE180-342D-4DE8-9542-1E50D72122CD}" type="datetime5">
              <a:rPr lang="da-DK" smtClean="0">
                <a:solidFill>
                  <a:schemeClr val="bg1"/>
                </a:solidFill>
              </a:rPr>
              <a:t>november 2025</a:t>
            </a:fld>
            <a:endParaRPr lang="da-DK" dirty="0">
              <a:solidFill>
                <a:schemeClr val="bg1"/>
              </a:solidFill>
            </a:endParaRPr>
          </a:p>
        </p:txBody>
      </p:sp>
      <p:sp>
        <p:nvSpPr>
          <p:cNvPr id="5" name="Pladsholder til sidefod 4">
            <a:extLst>
              <a:ext uri="{FF2B5EF4-FFF2-40B4-BE49-F238E27FC236}">
                <a16:creationId xmlns:a16="http://schemas.microsoft.com/office/drawing/2014/main" id="{FA740253-289F-903E-2BAF-AAE9B16505D0}"/>
              </a:ext>
            </a:extLst>
          </p:cNvPr>
          <p:cNvSpPr>
            <a:spLocks noGrp="1"/>
          </p:cNvSpPr>
          <p:nvPr>
            <p:ph type="ftr" sz="quarter" idx="16"/>
          </p:nvPr>
        </p:nvSpPr>
        <p:spPr>
          <a:xfrm>
            <a:off x="2504089" y="6535735"/>
            <a:ext cx="4029225" cy="136525"/>
          </a:xfrm>
        </p:spPr>
        <p:txBody>
          <a:bodyPr/>
          <a:lstStyle/>
          <a:p>
            <a:r>
              <a:rPr lang="da-DK" dirty="0"/>
              <a:t>TAG hånd om fremtiden</a:t>
            </a:r>
          </a:p>
        </p:txBody>
      </p:sp>
      <p:sp>
        <p:nvSpPr>
          <p:cNvPr id="6" name="Pladsholder til slidenummer 5">
            <a:extLst>
              <a:ext uri="{FF2B5EF4-FFF2-40B4-BE49-F238E27FC236}">
                <a16:creationId xmlns:a16="http://schemas.microsoft.com/office/drawing/2014/main" id="{3B36261B-165E-4AC5-8CBA-56F6DD81D0A2}"/>
              </a:ext>
            </a:extLst>
          </p:cNvPr>
          <p:cNvSpPr>
            <a:spLocks noGrp="1"/>
          </p:cNvSpPr>
          <p:nvPr>
            <p:ph type="sldNum" sz="quarter" idx="17"/>
          </p:nvPr>
        </p:nvSpPr>
        <p:spPr/>
        <p:txBody>
          <a:bodyPr/>
          <a:lstStyle/>
          <a:p>
            <a:fld id="{F4781EAC-78B3-44ED-85DE-5B6C0B0E8165}" type="slidenum">
              <a:rPr lang="da-DK" smtClean="0">
                <a:solidFill>
                  <a:schemeClr val="bg1"/>
                </a:solidFill>
              </a:rPr>
              <a:pPr/>
              <a:t>9</a:t>
            </a:fld>
            <a:endParaRPr lang="da-DK" dirty="0">
              <a:solidFill>
                <a:schemeClr val="bg1"/>
              </a:solidFill>
            </a:endParaRPr>
          </a:p>
        </p:txBody>
      </p:sp>
      <p:sp>
        <p:nvSpPr>
          <p:cNvPr id="9" name="Pladsholder til indhold 8">
            <a:extLst>
              <a:ext uri="{FF2B5EF4-FFF2-40B4-BE49-F238E27FC236}">
                <a16:creationId xmlns:a16="http://schemas.microsoft.com/office/drawing/2014/main" id="{C73128ED-80CA-9C77-758F-B125AFFBE8E4}"/>
              </a:ext>
            </a:extLst>
          </p:cNvPr>
          <p:cNvSpPr>
            <a:spLocks noGrp="1"/>
          </p:cNvSpPr>
          <p:nvPr>
            <p:ph idx="4294967295"/>
          </p:nvPr>
        </p:nvSpPr>
        <p:spPr>
          <a:xfrm>
            <a:off x="314788" y="1507602"/>
            <a:ext cx="5712129" cy="4842393"/>
          </a:xfrm>
          <a:solidFill>
            <a:schemeClr val="tx1">
              <a:alpha val="0"/>
            </a:schemeClr>
          </a:solidFill>
        </p:spPr>
        <p:txBody>
          <a:bodyPr/>
          <a:lstStyle/>
          <a:p>
            <a:pPr marL="0" indent="0">
              <a:buNone/>
            </a:pPr>
            <a:r>
              <a:rPr lang="da-DK" sz="1400" dirty="0"/>
              <a:t>På TEC tror vi på eleverne og på at lade dem vokse med opgaverne. Det er vores mission at styrke alle uanset ståsted og give dem en følelse af at høre til. </a:t>
            </a:r>
          </a:p>
          <a:p>
            <a:pPr marL="0" indent="0">
              <a:buNone/>
            </a:pPr>
            <a:endParaRPr lang="da-DK" sz="1400" i="1" dirty="0"/>
          </a:p>
          <a:p>
            <a:r>
              <a:rPr lang="da-DK" sz="1400" b="1" dirty="0"/>
              <a:t>Styrkebaseret tilgang: </a:t>
            </a:r>
            <a:r>
              <a:rPr lang="da-DK" sz="1400" dirty="0"/>
              <a:t>Vi finder og bygger på det, der virker, og som eleverne lykkes godt med. Vi møder alle på det niveau, de er og udfordrer dem til at stå lidt på tæer. Vi er ambitiøse både på egne og på elevernes vegne. Vi stræber efter at gøre alle til den bedste version af dem selv. </a:t>
            </a:r>
            <a:br>
              <a:rPr lang="da-DK" sz="1400" dirty="0"/>
            </a:br>
            <a:endParaRPr lang="da-DK" sz="1400" dirty="0"/>
          </a:p>
          <a:p>
            <a:r>
              <a:rPr lang="da-DK" sz="1400" b="1" dirty="0"/>
              <a:t>Nysgerrig tilgang: </a:t>
            </a:r>
            <a:r>
              <a:rPr lang="da-DK" sz="1400" dirty="0"/>
              <a:t>Vi vil sammen være nysgerrige på verden og på, hvordan vi kan påvirke den – ligesom vi vil lytte os til og udforske, hvordan vi gør både drømme og projekter til hverdagens brændstof for eleverne. Vi vil samtidig dyrke vores egen nysgerrighed på elevernes hverdag for at kunne være nærværende og relevante. </a:t>
            </a:r>
            <a:br>
              <a:rPr lang="da-DK" sz="1400" dirty="0"/>
            </a:br>
            <a:endParaRPr lang="da-DK" sz="1400" dirty="0"/>
          </a:p>
          <a:p>
            <a:r>
              <a:rPr lang="da-DK" sz="1400" b="1" dirty="0"/>
              <a:t>Stærk sammenhæng i elevens forløb: </a:t>
            </a:r>
            <a:r>
              <a:rPr lang="da-DK" sz="1400" dirty="0"/>
              <a:t>Vi ved, at der er enkelte afgørende tidspunkter i uddannelsesforløbene. Her gør vi os ekstra umage. Vi vil tage ansvar for, at eleverne kommer godt fra start, ligesom vi har et særligt blik for overgangene mellem skoleforløb, praktik og læreplads. Vi vil se på forløbene gennem deres briller og fokusere på stærke relationer – og en styrket sammenhæng i elevernes uddannelsesforløb. </a:t>
            </a:r>
            <a:endParaRPr lang="da-DK" sz="1400" b="1" dirty="0"/>
          </a:p>
        </p:txBody>
      </p:sp>
    </p:spTree>
    <p:extLst>
      <p:ext uri="{BB962C8B-B14F-4D97-AF65-F5344CB8AC3E}">
        <p14:creationId xmlns:p14="http://schemas.microsoft.com/office/powerpoint/2010/main" val="2537732290"/>
      </p:ext>
    </p:extLst>
  </p:cSld>
  <p:clrMapOvr>
    <a:masterClrMapping/>
  </p:clrMapOvr>
</p:sld>
</file>

<file path=ppt/theme/theme1.xml><?xml version="1.0" encoding="utf-8"?>
<a:theme xmlns:a="http://schemas.openxmlformats.org/drawingml/2006/main" name="TEC 16:9">
  <a:themeElements>
    <a:clrScheme name="TEC New colour">
      <a:dk1>
        <a:srgbClr val="1A1A1A"/>
      </a:dk1>
      <a:lt1>
        <a:srgbClr val="FFFFFF"/>
      </a:lt1>
      <a:dk2>
        <a:srgbClr val="C2D3BA"/>
      </a:dk2>
      <a:lt2>
        <a:srgbClr val="EEF4E8"/>
      </a:lt2>
      <a:accent1>
        <a:srgbClr val="1A1A1A"/>
      </a:accent1>
      <a:accent2>
        <a:srgbClr val="8B35FF"/>
      </a:accent2>
      <a:accent3>
        <a:srgbClr val="FF2C5F"/>
      </a:accent3>
      <a:accent4>
        <a:srgbClr val="A0EB00"/>
      </a:accent4>
      <a:accent5>
        <a:srgbClr val="C2D3BA"/>
      </a:accent5>
      <a:accent6>
        <a:srgbClr val="EEF4E8"/>
      </a:accent6>
      <a:hlink>
        <a:srgbClr val="1A1A1A"/>
      </a:hlink>
      <a:folHlink>
        <a:srgbClr val="1A1A1A"/>
      </a:folHlink>
    </a:clrScheme>
    <a:fontScheme name="TEC sans">
      <a:majorFont>
        <a:latin typeface="TEC Sans Bold"/>
        <a:ea typeface=""/>
        <a:cs typeface=""/>
      </a:majorFont>
      <a:minorFont>
        <a:latin typeface="TEC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C .potx" id="{DD81BA21-EE55-49AF-B594-5D1D4C866E22}" vid="{96A432D3-A472-44D1-98F9-1118A0516EA3}"/>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3e4a1a4-5278-4541-a281-3fff6d98f4ca">
      <Terms xmlns="http://schemas.microsoft.com/office/infopath/2007/PartnerControls"/>
    </lcf76f155ced4ddcb4097134ff3c332f>
    <TaxCatchAll xmlns="6e17d489-4c77-4bd3-bec8-4baa0398651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E55EFED3ABFA74F8B7F533C906458BA" ma:contentTypeVersion="13" ma:contentTypeDescription="Opret et nyt dokument." ma:contentTypeScope="" ma:versionID="84fd0092ca9c983b4c8830b1a2513eaa">
  <xsd:schema xmlns:xsd="http://www.w3.org/2001/XMLSchema" xmlns:xs="http://www.w3.org/2001/XMLSchema" xmlns:p="http://schemas.microsoft.com/office/2006/metadata/properties" xmlns:ns2="03e4a1a4-5278-4541-a281-3fff6d98f4ca" xmlns:ns3="6e17d489-4c77-4bd3-bec8-4baa03986512" targetNamespace="http://schemas.microsoft.com/office/2006/metadata/properties" ma:root="true" ma:fieldsID="2dd773ba93a7e84334e43b69eafb74b1" ns2:_="" ns3:_="">
    <xsd:import namespace="03e4a1a4-5278-4541-a281-3fff6d98f4ca"/>
    <xsd:import namespace="6e17d489-4c77-4bd3-bec8-4baa0398651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DateTaken"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e4a1a4-5278-4541-a281-3fff6d98f4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Billedmærker" ma:readOnly="false" ma:fieldId="{5cf76f15-5ced-4ddc-b409-7134ff3c332f}" ma:taxonomyMulti="true" ma:sspId="25e209f9-877a-4658-8343-041a08a7c65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17d489-4c77-4bd3-bec8-4baa03986512"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21e27fad-f45f-4cb3-8a84-aed5d15bed32}" ma:internalName="TaxCatchAll" ma:showField="CatchAllData" ma:web="6e17d489-4c77-4bd3-bec8-4baa039865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4BA8EC-575B-44BB-A1D5-54426D29365F}">
  <ds:schemaRefs>
    <ds:schemaRef ds:uri="http://purl.org/dc/dcmitype/"/>
    <ds:schemaRef ds:uri="http://schemas.microsoft.com/office/2006/metadata/properties"/>
    <ds:schemaRef ds:uri="http://www.w3.org/XML/1998/namespace"/>
    <ds:schemaRef ds:uri="http://purl.org/dc/elements/1.1/"/>
    <ds:schemaRef ds:uri="6e17d489-4c77-4bd3-bec8-4baa03986512"/>
    <ds:schemaRef ds:uri="http://schemas.microsoft.com/office/2006/documentManagement/types"/>
    <ds:schemaRef ds:uri="http://schemas.microsoft.com/office/infopath/2007/PartnerControls"/>
    <ds:schemaRef ds:uri="http://schemas.openxmlformats.org/package/2006/metadata/core-properties"/>
    <ds:schemaRef ds:uri="03e4a1a4-5278-4541-a281-3fff6d98f4ca"/>
    <ds:schemaRef ds:uri="http://purl.org/dc/terms/"/>
  </ds:schemaRefs>
</ds:datastoreItem>
</file>

<file path=customXml/itemProps2.xml><?xml version="1.0" encoding="utf-8"?>
<ds:datastoreItem xmlns:ds="http://schemas.openxmlformats.org/officeDocument/2006/customXml" ds:itemID="{8F91A5ED-8E6D-4040-BAF2-022019EFEFB1}">
  <ds:schemaRefs>
    <ds:schemaRef ds:uri="http://schemas.microsoft.com/sharepoint/v3/contenttype/forms"/>
  </ds:schemaRefs>
</ds:datastoreItem>
</file>

<file path=customXml/itemProps3.xml><?xml version="1.0" encoding="utf-8"?>
<ds:datastoreItem xmlns:ds="http://schemas.openxmlformats.org/officeDocument/2006/customXml" ds:itemID="{408E3ABE-7702-48F1-ABE8-95C02F2C6C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e4a1a4-5278-4541-a281-3fff6d98f4ca"/>
    <ds:schemaRef ds:uri="6e17d489-4c77-4bd3-bec8-4baa039865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544</TotalTime>
  <Words>2544</Words>
  <Application>Microsoft Office PowerPoint</Application>
  <PresentationFormat>Widescreen</PresentationFormat>
  <Paragraphs>159</Paragraphs>
  <Slides>20</Slides>
  <Notes>0</Notes>
  <HiddenSlides>5</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20</vt:i4>
      </vt:variant>
    </vt:vector>
  </HeadingPairs>
  <TitlesOfParts>
    <vt:vector size="25" baseType="lpstr">
      <vt:lpstr>Arial</vt:lpstr>
      <vt:lpstr>TEC Sans Bold</vt:lpstr>
      <vt:lpstr>Aptos</vt:lpstr>
      <vt:lpstr>TEC Sans</vt:lpstr>
      <vt:lpstr>TEC 16:9</vt:lpstr>
      <vt:lpstr>PowerPoint-præsentation</vt:lpstr>
      <vt:lpstr>PowerPoint-præsentation</vt:lpstr>
      <vt:lpstr>PowerPoint-præsentation</vt:lpstr>
      <vt:lpstr>PowerPoint-præsentation</vt:lpstr>
      <vt:lpstr>1  </vt:lpstr>
      <vt:lpstr>Styrkebaseret tilgang</vt:lpstr>
      <vt:lpstr>Nysgerrig tilgang</vt:lpstr>
      <vt:lpstr>Stærk sammenhæng i elevens forløb</vt:lpstr>
      <vt:lpstr>PowerPoint-præsentation</vt:lpstr>
      <vt:lpstr>2  </vt:lpstr>
      <vt:lpstr>Anvendelsesorienteret undervisning</vt:lpstr>
      <vt:lpstr>Faglig stolthed i skolens rammer</vt:lpstr>
      <vt:lpstr>Tættere dialog med omverdenen</vt:lpstr>
      <vt:lpstr>PowerPoint-præsentation</vt:lpstr>
      <vt:lpstr>3  </vt:lpstr>
      <vt:lpstr>Stærke og diverse fællesskaber eleverne imellem</vt:lpstr>
      <vt:lpstr>Fælles tilgang til vores elever</vt:lpstr>
      <vt:lpstr>Sammen gør vi TEC til en bedre skole og arbejdsplads</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subject>TEC 16:9</dc:subject>
  <dc:creator>Nikolaj Nyborg</dc:creator>
  <cp:lastModifiedBy>Lars Juul Østergaard</cp:lastModifiedBy>
  <cp:revision>110</cp:revision>
  <dcterms:created xsi:type="dcterms:W3CDTF">2024-05-18T07:28:37Z</dcterms:created>
  <dcterms:modified xsi:type="dcterms:W3CDTF">2025-11-06T13:28:23Z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0x0101004E55EFED3ABFA74F8B7F533C906458BA</vt:lpwstr>
  </property>
</Properties>
</file>