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TEC Sans" panose="00000500000000000000" pitchFamily="50" charset="0"/>
      <p:regular r:id="rId11"/>
      <p:bold r:id="rId12"/>
      <p:italic r:id="rId13"/>
      <p:boldItalic r:id="rId14"/>
    </p:embeddedFont>
    <p:embeddedFont>
      <p:font typeface="TEC Sans Bold" panose="020B0604020202020204" charset="0"/>
      <p:bold r:id="rId15"/>
    </p:embeddedFont>
  </p:embeddedFont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5E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2176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'2025'!$B$4</c:f>
              <c:strCache>
                <c:ptCount val="1"/>
                <c:pt idx="0">
                  <c:v>Kursusudbytte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'2025'!$A$5:$A$9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'2025'!$B$5:$B$9</c:f>
              <c:numCache>
                <c:formatCode>General</c:formatCode>
                <c:ptCount val="5"/>
                <c:pt idx="0">
                  <c:v>5.97</c:v>
                </c:pt>
                <c:pt idx="1">
                  <c:v>6.14</c:v>
                </c:pt>
                <c:pt idx="2">
                  <c:v>6.14</c:v>
                </c:pt>
                <c:pt idx="3">
                  <c:v>6.09</c:v>
                </c:pt>
                <c:pt idx="4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21-4D37-A285-F7046AC8CFA1}"/>
            </c:ext>
          </c:extLst>
        </c:ser>
        <c:ser>
          <c:idx val="2"/>
          <c:order val="2"/>
          <c:tx>
            <c:strRef>
              <c:f>'2025'!$C$4</c:f>
              <c:strCache>
                <c:ptCount val="1"/>
                <c:pt idx="0">
                  <c:v>Lærerens indsats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'2025'!$A$5:$A$9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'2025'!$C$5:$C$9</c:f>
              <c:numCache>
                <c:formatCode>General</c:formatCode>
                <c:ptCount val="5"/>
                <c:pt idx="0">
                  <c:v>6.32</c:v>
                </c:pt>
                <c:pt idx="1">
                  <c:v>6.46</c:v>
                </c:pt>
                <c:pt idx="2">
                  <c:v>6.5</c:v>
                </c:pt>
                <c:pt idx="3">
                  <c:v>6.42</c:v>
                </c:pt>
                <c:pt idx="4">
                  <c:v>6.41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21-4D37-A285-F7046AC8CFA1}"/>
            </c:ext>
          </c:extLst>
        </c:ser>
        <c:ser>
          <c:idx val="3"/>
          <c:order val="3"/>
          <c:tx>
            <c:strRef>
              <c:f>'2025'!$D$4</c:f>
              <c:strCache>
                <c:ptCount val="1"/>
                <c:pt idx="0">
                  <c:v>Form og indhold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'2025'!$A$5:$A$9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'2025'!$D$5:$D$9</c:f>
              <c:numCache>
                <c:formatCode>General</c:formatCode>
                <c:ptCount val="5"/>
                <c:pt idx="0">
                  <c:v>6.1</c:v>
                </c:pt>
                <c:pt idx="1">
                  <c:v>6.25</c:v>
                </c:pt>
                <c:pt idx="2">
                  <c:v>6.35</c:v>
                </c:pt>
                <c:pt idx="3">
                  <c:v>6.22</c:v>
                </c:pt>
                <c:pt idx="4">
                  <c:v>6.22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21-4D37-A285-F7046AC8CFA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13456655"/>
        <c:axId val="1138380863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'2025'!$A$4</c15:sqref>
                        </c15:formulaRef>
                      </c:ext>
                    </c:extLst>
                    <c:strCache>
                      <c:ptCount val="1"/>
                      <c:pt idx="0">
                        <c:v>Periode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a-DK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'2025'!$A$5:$A$9</c15:sqref>
                        </c15:formulaRef>
                      </c:ext>
                    </c:extLst>
                    <c:strCache>
                      <c:ptCount val="5"/>
                      <c:pt idx="0">
                        <c:v>1. kvartal 2025</c:v>
                      </c:pt>
                      <c:pt idx="1">
                        <c:v>2. kvartal 2025</c:v>
                      </c:pt>
                      <c:pt idx="2">
                        <c:v>3. kvartal 2025</c:v>
                      </c:pt>
                      <c:pt idx="3">
                        <c:v>4. kvartal 2025</c:v>
                      </c:pt>
                      <c:pt idx="4">
                        <c:v>2025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'2025'!$A$5:$A$9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D721-4D37-A285-F7046AC8CFA1}"/>
                  </c:ext>
                </c:extLst>
              </c15:ser>
            </c15:filteredBarSeries>
          </c:ext>
        </c:extLst>
      </c:barChart>
      <c:catAx>
        <c:axId val="101345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38380863"/>
        <c:crosses val="autoZero"/>
        <c:auto val="1"/>
        <c:lblAlgn val="ctr"/>
        <c:lblOffset val="100"/>
        <c:noMultiLvlLbl val="0"/>
      </c:catAx>
      <c:valAx>
        <c:axId val="113838086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13456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'2025'!$B$15</c:f>
              <c:strCache>
                <c:ptCount val="1"/>
                <c:pt idx="0">
                  <c:v>Kursusudbytte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'2025'!$A$16:$A$20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'2025'!$B$16:$B$20</c:f>
              <c:numCache>
                <c:formatCode>General</c:formatCode>
                <c:ptCount val="5"/>
                <c:pt idx="0">
                  <c:v>5.89</c:v>
                </c:pt>
                <c:pt idx="1">
                  <c:v>5.93</c:v>
                </c:pt>
                <c:pt idx="2">
                  <c:v>5.92</c:v>
                </c:pt>
                <c:pt idx="3">
                  <c:v>5.88</c:v>
                </c:pt>
                <c:pt idx="4">
                  <c:v>5.91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C2-4E1A-8AC7-D4AEC2724ABC}"/>
            </c:ext>
          </c:extLst>
        </c:ser>
        <c:ser>
          <c:idx val="2"/>
          <c:order val="2"/>
          <c:tx>
            <c:strRef>
              <c:f>'2025'!$C$15</c:f>
              <c:strCache>
                <c:ptCount val="1"/>
                <c:pt idx="0">
                  <c:v>Lærerens indsats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'2025'!$A$16:$A$20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'2025'!$C$16:$C$20</c:f>
              <c:numCache>
                <c:formatCode>General</c:formatCode>
                <c:ptCount val="5"/>
                <c:pt idx="0">
                  <c:v>6.23</c:v>
                </c:pt>
                <c:pt idx="1">
                  <c:v>6.28</c:v>
                </c:pt>
                <c:pt idx="2">
                  <c:v>6.3</c:v>
                </c:pt>
                <c:pt idx="3">
                  <c:v>6.23</c:v>
                </c:pt>
                <c:pt idx="4">
                  <c:v>6.24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C2-4E1A-8AC7-D4AEC2724ABC}"/>
            </c:ext>
          </c:extLst>
        </c:ser>
        <c:ser>
          <c:idx val="3"/>
          <c:order val="3"/>
          <c:tx>
            <c:strRef>
              <c:f>'2025'!$D$15</c:f>
              <c:strCache>
                <c:ptCount val="1"/>
                <c:pt idx="0">
                  <c:v>Form og indhold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'2025'!$A$16:$A$20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'2025'!$D$16:$D$20</c:f>
              <c:numCache>
                <c:formatCode>General</c:formatCode>
                <c:ptCount val="5"/>
                <c:pt idx="0">
                  <c:v>6.03</c:v>
                </c:pt>
                <c:pt idx="1">
                  <c:v>6.07</c:v>
                </c:pt>
                <c:pt idx="2">
                  <c:v>6.1</c:v>
                </c:pt>
                <c:pt idx="3">
                  <c:v>6.02</c:v>
                </c:pt>
                <c:pt idx="4">
                  <c:v>6.05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C2-4E1A-8AC7-D4AEC2724AB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08467503"/>
        <c:axId val="1308468463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'2025'!$A$15</c15:sqref>
                        </c15:formulaRef>
                      </c:ext>
                    </c:extLst>
                    <c:strCache>
                      <c:ptCount val="1"/>
                      <c:pt idx="0">
                        <c:v>Periode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a-DK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'2025'!$A$16:$A$20</c15:sqref>
                        </c15:formulaRef>
                      </c:ext>
                    </c:extLst>
                    <c:strCache>
                      <c:ptCount val="5"/>
                      <c:pt idx="0">
                        <c:v>1. kvartal 2025</c:v>
                      </c:pt>
                      <c:pt idx="1">
                        <c:v>2. kvartal 2025</c:v>
                      </c:pt>
                      <c:pt idx="2">
                        <c:v>3. kvartal 2025</c:v>
                      </c:pt>
                      <c:pt idx="3">
                        <c:v>4. kvartal 2025</c:v>
                      </c:pt>
                      <c:pt idx="4">
                        <c:v>2025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'2025'!$A$16:$A$20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C1C2-4E1A-8AC7-D4AEC2724ABC}"/>
                  </c:ext>
                </c:extLst>
              </c15:ser>
            </c15:filteredBarSeries>
          </c:ext>
        </c:extLst>
      </c:barChart>
      <c:catAx>
        <c:axId val="1308467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8468463"/>
        <c:crosses val="autoZero"/>
        <c:auto val="1"/>
        <c:lblAlgn val="ctr"/>
        <c:lblOffset val="100"/>
        <c:noMultiLvlLbl val="0"/>
      </c:catAx>
      <c:valAx>
        <c:axId val="130846846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8467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'2025'!$B$27</c:f>
              <c:strCache>
                <c:ptCount val="1"/>
                <c:pt idx="0">
                  <c:v>TEC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'2025'!$A$28:$A$32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'2025'!$B$28:$B$32</c:f>
              <c:numCache>
                <c:formatCode>General</c:formatCode>
                <c:ptCount val="5"/>
                <c:pt idx="0">
                  <c:v>5.97</c:v>
                </c:pt>
                <c:pt idx="1">
                  <c:v>6.14</c:v>
                </c:pt>
                <c:pt idx="2">
                  <c:v>6.14</c:v>
                </c:pt>
                <c:pt idx="3">
                  <c:v>6.09</c:v>
                </c:pt>
                <c:pt idx="4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0B-4DDF-94A7-A8A0EF3B4246}"/>
            </c:ext>
          </c:extLst>
        </c:ser>
        <c:ser>
          <c:idx val="2"/>
          <c:order val="2"/>
          <c:tx>
            <c:strRef>
              <c:f>'2025'!$C$27</c:f>
              <c:strCache>
                <c:ptCount val="1"/>
                <c:pt idx="0">
                  <c:v>Landsgennemsnit</c:v>
                </c:pt>
              </c:strCache>
            </c:strRef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'2025'!$A$28:$A$32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'2025'!$C$28:$C$32</c:f>
              <c:numCache>
                <c:formatCode>General</c:formatCode>
                <c:ptCount val="5"/>
                <c:pt idx="0">
                  <c:v>5.89</c:v>
                </c:pt>
                <c:pt idx="1">
                  <c:v>5.93</c:v>
                </c:pt>
                <c:pt idx="2">
                  <c:v>5.92</c:v>
                </c:pt>
                <c:pt idx="3">
                  <c:v>5.88</c:v>
                </c:pt>
                <c:pt idx="4">
                  <c:v>5.91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0B-4DDF-94A7-A8A0EF3B42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02961503"/>
        <c:axId val="1302959583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'2025'!$A$27</c15:sqref>
                        </c15:formulaRef>
                      </c:ext>
                    </c:extLst>
                    <c:strCache>
                      <c:ptCount val="1"/>
                      <c:pt idx="0">
                        <c:v>Periode</c:v>
                      </c:pt>
                    </c:strCache>
                  </c:strRef>
                </c:tx>
                <c:spPr>
                  <a:solidFill>
                    <a:schemeClr val="accent3">
                      <a:shade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a-DK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'2025'!$A$28:$A$32</c15:sqref>
                        </c15:formulaRef>
                      </c:ext>
                    </c:extLst>
                    <c:strCache>
                      <c:ptCount val="5"/>
                      <c:pt idx="0">
                        <c:v>1. kvartal 2025</c:v>
                      </c:pt>
                      <c:pt idx="1">
                        <c:v>2. kvartal 2025</c:v>
                      </c:pt>
                      <c:pt idx="2">
                        <c:v>3. kvartal 2025</c:v>
                      </c:pt>
                      <c:pt idx="3">
                        <c:v>4. kvartal 2025</c:v>
                      </c:pt>
                      <c:pt idx="4">
                        <c:v>2025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'2025'!$A$28:$A$32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BD0B-4DDF-94A7-A8A0EF3B4246}"/>
                  </c:ext>
                </c:extLst>
              </c15:ser>
            </c15:filteredBarSeries>
          </c:ext>
        </c:extLst>
      </c:barChart>
      <c:catAx>
        <c:axId val="1302961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2959583"/>
        <c:crosses val="autoZero"/>
        <c:auto val="1"/>
        <c:lblAlgn val="ctr"/>
        <c:lblOffset val="100"/>
        <c:noMultiLvlLbl val="0"/>
      </c:catAx>
      <c:valAx>
        <c:axId val="130295958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2961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'2025'!$B$27</c:f>
              <c:strCache>
                <c:ptCount val="1"/>
                <c:pt idx="0">
                  <c:v>TEC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'2025'!$A$28:$A$32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'2025'!$B$28:$B$32</c:f>
              <c:numCache>
                <c:formatCode>General</c:formatCode>
                <c:ptCount val="5"/>
                <c:pt idx="0">
                  <c:v>5.97</c:v>
                </c:pt>
                <c:pt idx="1">
                  <c:v>6.14</c:v>
                </c:pt>
                <c:pt idx="2">
                  <c:v>6.14</c:v>
                </c:pt>
                <c:pt idx="3">
                  <c:v>6.09</c:v>
                </c:pt>
                <c:pt idx="4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06-45FD-ABE1-96C727E776D0}"/>
            </c:ext>
          </c:extLst>
        </c:ser>
        <c:ser>
          <c:idx val="2"/>
          <c:order val="2"/>
          <c:tx>
            <c:strRef>
              <c:f>'2025'!$C$27</c:f>
              <c:strCache>
                <c:ptCount val="1"/>
                <c:pt idx="0">
                  <c:v>Landsgennemsnit</c:v>
                </c:pt>
              </c:strCache>
            </c:strRef>
          </c:tx>
          <c:spPr>
            <a:solidFill>
              <a:schemeClr val="accent2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'2025'!$A$28:$A$32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'2025'!$C$28:$C$32</c:f>
              <c:numCache>
                <c:formatCode>General</c:formatCode>
                <c:ptCount val="5"/>
                <c:pt idx="0">
                  <c:v>5.89</c:v>
                </c:pt>
                <c:pt idx="1">
                  <c:v>5.93</c:v>
                </c:pt>
                <c:pt idx="2">
                  <c:v>5.92</c:v>
                </c:pt>
                <c:pt idx="3">
                  <c:v>5.88</c:v>
                </c:pt>
                <c:pt idx="4">
                  <c:v>5.91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06-45FD-ABE1-96C727E776D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01914095"/>
        <c:axId val="130191265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'2025'!$A$27</c15:sqref>
                        </c15:formulaRef>
                      </c:ext>
                    </c:extLst>
                    <c:strCache>
                      <c:ptCount val="1"/>
                      <c:pt idx="0">
                        <c:v>Periode</c:v>
                      </c:pt>
                    </c:strCache>
                  </c:strRef>
                </c:tx>
                <c:spPr>
                  <a:solidFill>
                    <a:schemeClr val="accent2">
                      <a:shade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a-DK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'2025'!$A$28:$A$32</c15:sqref>
                        </c15:formulaRef>
                      </c:ext>
                    </c:extLst>
                    <c:strCache>
                      <c:ptCount val="5"/>
                      <c:pt idx="0">
                        <c:v>1. kvartal 2025</c:v>
                      </c:pt>
                      <c:pt idx="1">
                        <c:v>2. kvartal 2025</c:v>
                      </c:pt>
                      <c:pt idx="2">
                        <c:v>3. kvartal 2025</c:v>
                      </c:pt>
                      <c:pt idx="3">
                        <c:v>4. kvartal 2025</c:v>
                      </c:pt>
                      <c:pt idx="4">
                        <c:v>2025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'2025'!$A$28:$A$32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8706-45FD-ABE1-96C727E776D0}"/>
                  </c:ext>
                </c:extLst>
              </c15:ser>
            </c15:filteredBarSeries>
          </c:ext>
        </c:extLst>
      </c:barChart>
      <c:catAx>
        <c:axId val="1301914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1912655"/>
        <c:crosses val="autoZero"/>
        <c:auto val="1"/>
        <c:lblAlgn val="ctr"/>
        <c:lblOffset val="100"/>
        <c:noMultiLvlLbl val="0"/>
      </c:catAx>
      <c:valAx>
        <c:axId val="1301912655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19140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'2025'!$B$45</c:f>
              <c:strCache>
                <c:ptCount val="1"/>
                <c:pt idx="0">
                  <c:v>TEC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'2025'!$A$46:$A$50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'2025'!$B$46:$B$50</c:f>
              <c:numCache>
                <c:formatCode>General</c:formatCode>
                <c:ptCount val="5"/>
                <c:pt idx="0">
                  <c:v>6.1</c:v>
                </c:pt>
                <c:pt idx="1">
                  <c:v>6.25</c:v>
                </c:pt>
                <c:pt idx="2">
                  <c:v>6.35</c:v>
                </c:pt>
                <c:pt idx="3">
                  <c:v>6.22</c:v>
                </c:pt>
                <c:pt idx="4">
                  <c:v>6.22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85-457C-B4FC-84523C0F5F1F}"/>
            </c:ext>
          </c:extLst>
        </c:ser>
        <c:ser>
          <c:idx val="2"/>
          <c:order val="2"/>
          <c:tx>
            <c:strRef>
              <c:f>'2025'!$C$45</c:f>
              <c:strCache>
                <c:ptCount val="1"/>
                <c:pt idx="0">
                  <c:v>Landsgennemsnit</c:v>
                </c:pt>
              </c:strCache>
            </c:strRef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'2025'!$A$46:$A$50</c:f>
              <c:strCache>
                <c:ptCount val="5"/>
                <c:pt idx="0">
                  <c:v>1. kvartal 2025</c:v>
                </c:pt>
                <c:pt idx="1">
                  <c:v>2. kvartal 2025</c:v>
                </c:pt>
                <c:pt idx="2">
                  <c:v>3. kvartal 2025</c:v>
                </c:pt>
                <c:pt idx="3">
                  <c:v>4. kvartal 2025</c:v>
                </c:pt>
                <c:pt idx="4">
                  <c:v>2025</c:v>
                </c:pt>
              </c:strCache>
            </c:strRef>
          </c:cat>
          <c:val>
            <c:numRef>
              <c:f>'2025'!$C$46:$C$50</c:f>
              <c:numCache>
                <c:formatCode>General</c:formatCode>
                <c:ptCount val="5"/>
                <c:pt idx="0">
                  <c:v>6.03</c:v>
                </c:pt>
                <c:pt idx="1">
                  <c:v>6.07</c:v>
                </c:pt>
                <c:pt idx="2">
                  <c:v>6.1</c:v>
                </c:pt>
                <c:pt idx="3">
                  <c:v>6.02</c:v>
                </c:pt>
                <c:pt idx="4">
                  <c:v>6.05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85-457C-B4FC-84523C0F5F1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70997215"/>
        <c:axId val="107099769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'2025'!$A$45</c15:sqref>
                        </c15:formulaRef>
                      </c:ext>
                    </c:extLst>
                    <c:strCache>
                      <c:ptCount val="1"/>
                      <c:pt idx="0">
                        <c:v>Periode</c:v>
                      </c:pt>
                    </c:strCache>
                  </c:strRef>
                </c:tx>
                <c:spPr>
                  <a:solidFill>
                    <a:schemeClr val="accent4">
                      <a:shade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a-DK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'2025'!$A$46:$A$50</c15:sqref>
                        </c15:formulaRef>
                      </c:ext>
                    </c:extLst>
                    <c:strCache>
                      <c:ptCount val="5"/>
                      <c:pt idx="0">
                        <c:v>1. kvartal 2025</c:v>
                      </c:pt>
                      <c:pt idx="1">
                        <c:v>2. kvartal 2025</c:v>
                      </c:pt>
                      <c:pt idx="2">
                        <c:v>3. kvartal 2025</c:v>
                      </c:pt>
                      <c:pt idx="3">
                        <c:v>4. kvartal 2025</c:v>
                      </c:pt>
                      <c:pt idx="4">
                        <c:v>2025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'2025'!$A$46:$A$50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B585-457C-B4FC-84523C0F5F1F}"/>
                  </c:ext>
                </c:extLst>
              </c15:ser>
            </c15:filteredBarSeries>
          </c:ext>
        </c:extLst>
      </c:barChart>
      <c:catAx>
        <c:axId val="1070997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70997695"/>
        <c:crosses val="autoZero"/>
        <c:auto val="1"/>
        <c:lblAlgn val="ctr"/>
        <c:lblOffset val="100"/>
        <c:noMultiLvlLbl val="0"/>
      </c:catAx>
      <c:valAx>
        <c:axId val="1070997695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70997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579322E5-A8BC-7073-CAF0-5D2C61A7BE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E046D24-3BC7-19C7-8F66-24BD944DC5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7F6AC-B6AD-41B8-A4E5-89F1A7C0A378}" type="datetimeFigureOut">
              <a:rPr lang="da-DK" smtClean="0"/>
              <a:t>29-06-2026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86C3A4D-F1D0-0C9F-75DE-79E0C5C786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4AA91F8-1EAA-7AB6-0BEA-085FC328C8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A8D3D-9674-4BC0-9B07-BE53F9CD4C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595618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6F570-BA26-445B-A744-18B816EB3DF6}" type="datetimeFigureOut">
              <a:rPr lang="da-DK" smtClean="0"/>
              <a:t>29-06-2026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56403-9234-4C72-9199-9680DDB087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4183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FBE2BE44-A7EA-C530-3921-5AA32F73B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31" y="2275542"/>
            <a:ext cx="11673821" cy="238760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0000"/>
              </a:lnSpc>
              <a:defRPr sz="7500" cap="all" baseline="0">
                <a:solidFill>
                  <a:srgbClr val="F0F5EB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8" name="Undertitel 2">
            <a:extLst>
              <a:ext uri="{FF2B5EF4-FFF2-40B4-BE49-F238E27FC236}">
                <a16:creationId xmlns:a16="http://schemas.microsoft.com/office/drawing/2014/main" id="{25270BDF-FD48-081D-CCDE-1474AFB6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42" y="4536142"/>
            <a:ext cx="5351273" cy="1541930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3000" b="1">
                <a:solidFill>
                  <a:srgbClr val="F0F5E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9B001C96-88CF-5D7C-F90B-FCC18D7C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D925377-3564-4635-ADCE-9A40CF40A71A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112DDEBB-F21B-E1CF-EFC5-BFB2C76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488AED8A-275C-C2CD-E5DF-546704C5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AD4C61B-A040-F171-D58B-3470D069265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9599FAEE-92F3-EE73-75C4-13C075171DE1}"/>
              </a:ext>
            </a:extLst>
          </p:cNvPr>
          <p:cNvGrpSpPr/>
          <p:nvPr userDrawn="1"/>
        </p:nvGrpSpPr>
        <p:grpSpPr>
          <a:xfrm>
            <a:off x="257631" y="253323"/>
            <a:ext cx="1747183" cy="326609"/>
            <a:chOff x="5001" y="-3460146"/>
            <a:chExt cx="8964496" cy="1675772"/>
          </a:xfrm>
          <a:solidFill>
            <a:schemeClr val="bg2"/>
          </a:solidFill>
        </p:grpSpPr>
        <p:sp>
          <p:nvSpPr>
            <p:cNvPr id="5" name="Free-form: Shape 4">
              <a:extLst>
                <a:ext uri="{FF2B5EF4-FFF2-40B4-BE49-F238E27FC236}">
                  <a16:creationId xmlns:a16="http://schemas.microsoft.com/office/drawing/2014/main" id="{BEDBB4FC-6218-BC48-3A68-307E7F8936C0}"/>
                </a:ext>
              </a:extLst>
            </p:cNvPr>
            <p:cNvSpPr/>
            <p:nvPr/>
          </p:nvSpPr>
          <p:spPr>
            <a:xfrm>
              <a:off x="5001" y="-3460146"/>
              <a:ext cx="4869942" cy="1675772"/>
            </a:xfrm>
            <a:custGeom>
              <a:avLst/>
              <a:gdLst>
                <a:gd name="connsiteX0" fmla="*/ 1613445 w 4869942"/>
                <a:gd name="connsiteY0" fmla="*/ 31156 h 1675772"/>
                <a:gd name="connsiteX1" fmla="*/ 1613445 w 4869942"/>
                <a:gd name="connsiteY1" fmla="*/ 171784 h 1675772"/>
                <a:gd name="connsiteX2" fmla="*/ 0 w 4869942"/>
                <a:gd name="connsiteY2" fmla="*/ 171784 h 1675772"/>
                <a:gd name="connsiteX3" fmla="*/ 0 w 4869942"/>
                <a:gd name="connsiteY3" fmla="*/ 31156 h 1675772"/>
                <a:gd name="connsiteX4" fmla="*/ 1613445 w 4869942"/>
                <a:gd name="connsiteY4" fmla="*/ 31156 h 1675772"/>
                <a:gd name="connsiteX5" fmla="*/ 712925 w 4869942"/>
                <a:gd name="connsiteY5" fmla="*/ 361455 h 1675772"/>
                <a:gd name="connsiteX6" fmla="*/ 0 w 4869942"/>
                <a:gd name="connsiteY6" fmla="*/ 361455 h 1675772"/>
                <a:gd name="connsiteX7" fmla="*/ 0 w 4869942"/>
                <a:gd name="connsiteY7" fmla="*/ 502083 h 1675772"/>
                <a:gd name="connsiteX8" fmla="*/ 572297 w 4869942"/>
                <a:gd name="connsiteY8" fmla="*/ 502083 h 1675772"/>
                <a:gd name="connsiteX9" fmla="*/ 572297 w 4869942"/>
                <a:gd name="connsiteY9" fmla="*/ 1644602 h 1675772"/>
                <a:gd name="connsiteX10" fmla="*/ 712925 w 4869942"/>
                <a:gd name="connsiteY10" fmla="*/ 1644602 h 1675772"/>
                <a:gd name="connsiteX11" fmla="*/ 712925 w 4869942"/>
                <a:gd name="connsiteY11" fmla="*/ 361455 h 1675772"/>
                <a:gd name="connsiteX12" fmla="*/ 900528 w 4869942"/>
                <a:gd name="connsiteY12" fmla="*/ 1644602 h 1675772"/>
                <a:gd name="connsiteX13" fmla="*/ 1041156 w 4869942"/>
                <a:gd name="connsiteY13" fmla="*/ 1644602 h 1675772"/>
                <a:gd name="connsiteX14" fmla="*/ 1041156 w 4869942"/>
                <a:gd name="connsiteY14" fmla="*/ 502083 h 1675772"/>
                <a:gd name="connsiteX15" fmla="*/ 1613445 w 4869942"/>
                <a:gd name="connsiteY15" fmla="*/ 502083 h 1675772"/>
                <a:gd name="connsiteX16" fmla="*/ 1613445 w 4869942"/>
                <a:gd name="connsiteY16" fmla="*/ 361455 h 1675772"/>
                <a:gd name="connsiteX17" fmla="*/ 900528 w 4869942"/>
                <a:gd name="connsiteY17" fmla="*/ 361455 h 1675772"/>
                <a:gd name="connsiteX18" fmla="*/ 900528 w 4869942"/>
                <a:gd name="connsiteY18" fmla="*/ 1644602 h 1675772"/>
                <a:gd name="connsiteX19" fmla="*/ 1847395 w 4869942"/>
                <a:gd name="connsiteY19" fmla="*/ 1644602 h 1675772"/>
                <a:gd name="connsiteX20" fmla="*/ 1847395 w 4869942"/>
                <a:gd name="connsiteY20" fmla="*/ 31156 h 1675772"/>
                <a:gd name="connsiteX21" fmla="*/ 3182940 w 4869942"/>
                <a:gd name="connsiteY21" fmla="*/ 31156 h 1675772"/>
                <a:gd name="connsiteX22" fmla="*/ 3182940 w 4869942"/>
                <a:gd name="connsiteY22" fmla="*/ 171784 h 1675772"/>
                <a:gd name="connsiteX23" fmla="*/ 1988023 w 4869942"/>
                <a:gd name="connsiteY23" fmla="*/ 171784 h 1675772"/>
                <a:gd name="connsiteX24" fmla="*/ 1988023 w 4869942"/>
                <a:gd name="connsiteY24" fmla="*/ 1503974 h 1675772"/>
                <a:gd name="connsiteX25" fmla="*/ 3182940 w 4869942"/>
                <a:gd name="connsiteY25" fmla="*/ 1503974 h 1675772"/>
                <a:gd name="connsiteX26" fmla="*/ 3182940 w 4869942"/>
                <a:gd name="connsiteY26" fmla="*/ 1644602 h 1675772"/>
                <a:gd name="connsiteX27" fmla="*/ 1847395 w 4869942"/>
                <a:gd name="connsiteY27" fmla="*/ 1644602 h 1675772"/>
                <a:gd name="connsiteX28" fmla="*/ 2175620 w 4869942"/>
                <a:gd name="connsiteY28" fmla="*/ 749275 h 1675772"/>
                <a:gd name="connsiteX29" fmla="*/ 2903863 w 4869942"/>
                <a:gd name="connsiteY29" fmla="*/ 749275 h 1675772"/>
                <a:gd name="connsiteX30" fmla="*/ 2903863 w 4869942"/>
                <a:gd name="connsiteY30" fmla="*/ 608647 h 1675772"/>
                <a:gd name="connsiteX31" fmla="*/ 2316248 w 4869942"/>
                <a:gd name="connsiteY31" fmla="*/ 608647 h 1675772"/>
                <a:gd name="connsiteX32" fmla="*/ 2316248 w 4869942"/>
                <a:gd name="connsiteY32" fmla="*/ 502083 h 1675772"/>
                <a:gd name="connsiteX33" fmla="*/ 3182940 w 4869942"/>
                <a:gd name="connsiteY33" fmla="*/ 502083 h 1675772"/>
                <a:gd name="connsiteX34" fmla="*/ 3182940 w 4869942"/>
                <a:gd name="connsiteY34" fmla="*/ 361455 h 1675772"/>
                <a:gd name="connsiteX35" fmla="*/ 2175620 w 4869942"/>
                <a:gd name="connsiteY35" fmla="*/ 361455 h 1675772"/>
                <a:gd name="connsiteX36" fmla="*/ 2175620 w 4869942"/>
                <a:gd name="connsiteY36" fmla="*/ 749275 h 1675772"/>
                <a:gd name="connsiteX37" fmla="*/ 2175620 w 4869942"/>
                <a:gd name="connsiteY37" fmla="*/ 1314303 h 1675772"/>
                <a:gd name="connsiteX38" fmla="*/ 3182940 w 4869942"/>
                <a:gd name="connsiteY38" fmla="*/ 1314303 h 1675772"/>
                <a:gd name="connsiteX39" fmla="*/ 3182940 w 4869942"/>
                <a:gd name="connsiteY39" fmla="*/ 1173675 h 1675772"/>
                <a:gd name="connsiteX40" fmla="*/ 2316248 w 4869942"/>
                <a:gd name="connsiteY40" fmla="*/ 1173675 h 1675772"/>
                <a:gd name="connsiteX41" fmla="*/ 2316248 w 4869942"/>
                <a:gd name="connsiteY41" fmla="*/ 1058809 h 1675772"/>
                <a:gd name="connsiteX42" fmla="*/ 2903863 w 4869942"/>
                <a:gd name="connsiteY42" fmla="*/ 1058809 h 1675772"/>
                <a:gd name="connsiteX43" fmla="*/ 2903863 w 4869942"/>
                <a:gd name="connsiteY43" fmla="*/ 918181 h 1675772"/>
                <a:gd name="connsiteX44" fmla="*/ 2175620 w 4869942"/>
                <a:gd name="connsiteY44" fmla="*/ 918181 h 1675772"/>
                <a:gd name="connsiteX45" fmla="*/ 2175620 w 4869942"/>
                <a:gd name="connsiteY45" fmla="*/ 1314303 h 1675772"/>
                <a:gd name="connsiteX46" fmla="*/ 3560360 w 4869942"/>
                <a:gd name="connsiteY46" fmla="*/ 1445904 h 1675772"/>
                <a:gd name="connsiteX47" fmla="*/ 3315637 w 4869942"/>
                <a:gd name="connsiteY47" fmla="*/ 840998 h 1675772"/>
                <a:gd name="connsiteX48" fmla="*/ 3562769 w 4869942"/>
                <a:gd name="connsiteY48" fmla="*/ 233164 h 1675772"/>
                <a:gd name="connsiteX49" fmla="*/ 4146261 w 4869942"/>
                <a:gd name="connsiteY49" fmla="*/ 0 h 1675772"/>
                <a:gd name="connsiteX50" fmla="*/ 4683673 w 4869942"/>
                <a:gd name="connsiteY50" fmla="*/ 186485 h 1675772"/>
                <a:gd name="connsiteX51" fmla="*/ 4861934 w 4869942"/>
                <a:gd name="connsiteY51" fmla="*/ 433711 h 1675772"/>
                <a:gd name="connsiteX52" fmla="*/ 4732819 w 4869942"/>
                <a:gd name="connsiteY52" fmla="*/ 490940 h 1675772"/>
                <a:gd name="connsiteX53" fmla="*/ 4146261 w 4869942"/>
                <a:gd name="connsiteY53" fmla="*/ 140619 h 1675772"/>
                <a:gd name="connsiteX54" fmla="*/ 3456259 w 4869942"/>
                <a:gd name="connsiteY54" fmla="*/ 840998 h 1675772"/>
                <a:gd name="connsiteX55" fmla="*/ 4150408 w 4869942"/>
                <a:gd name="connsiteY55" fmla="*/ 1535154 h 1675772"/>
                <a:gd name="connsiteX56" fmla="*/ 4742589 w 4869942"/>
                <a:gd name="connsiteY56" fmla="*/ 1190014 h 1675772"/>
                <a:gd name="connsiteX57" fmla="*/ 4869943 w 4869942"/>
                <a:gd name="connsiteY57" fmla="*/ 1246340 h 1675772"/>
                <a:gd name="connsiteX58" fmla="*/ 4150408 w 4869942"/>
                <a:gd name="connsiteY58" fmla="*/ 1675773 h 1675772"/>
                <a:gd name="connsiteX59" fmla="*/ 3560360 w 4869942"/>
                <a:gd name="connsiteY59" fmla="*/ 1445904 h 1675772"/>
                <a:gd name="connsiteX60" fmla="*/ 4146261 w 4869942"/>
                <a:gd name="connsiteY60" fmla="*/ 460528 h 1675772"/>
                <a:gd name="connsiteX61" fmla="*/ 4434156 w 4869942"/>
                <a:gd name="connsiteY61" fmla="*/ 623291 h 1675772"/>
                <a:gd name="connsiteX62" fmla="*/ 4562980 w 4869942"/>
                <a:gd name="connsiteY62" fmla="*/ 566223 h 1675772"/>
                <a:gd name="connsiteX63" fmla="*/ 4146261 w 4869942"/>
                <a:gd name="connsiteY63" fmla="*/ 319909 h 1675772"/>
                <a:gd name="connsiteX64" fmla="*/ 3656325 w 4869942"/>
                <a:gd name="connsiteY64" fmla="*/ 840998 h 1675772"/>
                <a:gd name="connsiteX65" fmla="*/ 3807513 w 4869942"/>
                <a:gd name="connsiteY65" fmla="*/ 1213691 h 1675772"/>
                <a:gd name="connsiteX66" fmla="*/ 4150408 w 4869942"/>
                <a:gd name="connsiteY66" fmla="*/ 1347550 h 1675772"/>
                <a:gd name="connsiteX67" fmla="*/ 4567476 w 4869942"/>
                <a:gd name="connsiteY67" fmla="*/ 1112485 h 1675772"/>
                <a:gd name="connsiteX68" fmla="*/ 4439131 w 4869942"/>
                <a:gd name="connsiteY68" fmla="*/ 1055628 h 1675772"/>
                <a:gd name="connsiteX69" fmla="*/ 4150408 w 4869942"/>
                <a:gd name="connsiteY69" fmla="*/ 1206931 h 1675772"/>
                <a:gd name="connsiteX70" fmla="*/ 3796946 w 4869942"/>
                <a:gd name="connsiteY70" fmla="*/ 840998 h 1675772"/>
                <a:gd name="connsiteX71" fmla="*/ 4146261 w 4869942"/>
                <a:gd name="connsiteY71" fmla="*/ 460528 h 167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869942" h="1675772">
                  <a:moveTo>
                    <a:pt x="1613445" y="31156"/>
                  </a:moveTo>
                  <a:lnTo>
                    <a:pt x="1613445" y="171784"/>
                  </a:lnTo>
                  <a:lnTo>
                    <a:pt x="0" y="171784"/>
                  </a:lnTo>
                  <a:lnTo>
                    <a:pt x="0" y="31156"/>
                  </a:lnTo>
                  <a:lnTo>
                    <a:pt x="1613445" y="31156"/>
                  </a:lnTo>
                  <a:close/>
                  <a:moveTo>
                    <a:pt x="712925" y="361455"/>
                  </a:moveTo>
                  <a:lnTo>
                    <a:pt x="0" y="361455"/>
                  </a:lnTo>
                  <a:lnTo>
                    <a:pt x="0" y="502083"/>
                  </a:lnTo>
                  <a:lnTo>
                    <a:pt x="572297" y="502083"/>
                  </a:lnTo>
                  <a:lnTo>
                    <a:pt x="572297" y="1644602"/>
                  </a:lnTo>
                  <a:lnTo>
                    <a:pt x="712925" y="1644602"/>
                  </a:lnTo>
                  <a:lnTo>
                    <a:pt x="712925" y="361455"/>
                  </a:lnTo>
                  <a:close/>
                  <a:moveTo>
                    <a:pt x="900528" y="1644602"/>
                  </a:moveTo>
                  <a:lnTo>
                    <a:pt x="1041156" y="1644602"/>
                  </a:lnTo>
                  <a:lnTo>
                    <a:pt x="1041156" y="502083"/>
                  </a:lnTo>
                  <a:lnTo>
                    <a:pt x="1613445" y="502083"/>
                  </a:lnTo>
                  <a:lnTo>
                    <a:pt x="1613445" y="361455"/>
                  </a:lnTo>
                  <a:lnTo>
                    <a:pt x="900528" y="361455"/>
                  </a:lnTo>
                  <a:lnTo>
                    <a:pt x="900528" y="1644602"/>
                  </a:lnTo>
                  <a:close/>
                  <a:moveTo>
                    <a:pt x="1847395" y="1644602"/>
                  </a:moveTo>
                  <a:lnTo>
                    <a:pt x="1847395" y="31156"/>
                  </a:lnTo>
                  <a:lnTo>
                    <a:pt x="3182940" y="31156"/>
                  </a:lnTo>
                  <a:lnTo>
                    <a:pt x="3182940" y="171784"/>
                  </a:lnTo>
                  <a:lnTo>
                    <a:pt x="1988023" y="171784"/>
                  </a:lnTo>
                  <a:lnTo>
                    <a:pt x="1988023" y="1503974"/>
                  </a:lnTo>
                  <a:lnTo>
                    <a:pt x="3182940" y="1503974"/>
                  </a:lnTo>
                  <a:lnTo>
                    <a:pt x="3182940" y="1644602"/>
                  </a:lnTo>
                  <a:lnTo>
                    <a:pt x="1847395" y="1644602"/>
                  </a:lnTo>
                  <a:close/>
                  <a:moveTo>
                    <a:pt x="2175620" y="749275"/>
                  </a:moveTo>
                  <a:lnTo>
                    <a:pt x="2903863" y="749275"/>
                  </a:lnTo>
                  <a:lnTo>
                    <a:pt x="2903863" y="608647"/>
                  </a:lnTo>
                  <a:lnTo>
                    <a:pt x="2316248" y="608647"/>
                  </a:lnTo>
                  <a:lnTo>
                    <a:pt x="2316248" y="502083"/>
                  </a:lnTo>
                  <a:lnTo>
                    <a:pt x="3182940" y="502083"/>
                  </a:lnTo>
                  <a:lnTo>
                    <a:pt x="3182940" y="361455"/>
                  </a:lnTo>
                  <a:lnTo>
                    <a:pt x="2175620" y="361455"/>
                  </a:lnTo>
                  <a:lnTo>
                    <a:pt x="2175620" y="749275"/>
                  </a:lnTo>
                  <a:close/>
                  <a:moveTo>
                    <a:pt x="2175620" y="1314303"/>
                  </a:moveTo>
                  <a:lnTo>
                    <a:pt x="3182940" y="1314303"/>
                  </a:lnTo>
                  <a:lnTo>
                    <a:pt x="3182940" y="1173675"/>
                  </a:lnTo>
                  <a:lnTo>
                    <a:pt x="2316248" y="1173675"/>
                  </a:lnTo>
                  <a:lnTo>
                    <a:pt x="2316248" y="1058809"/>
                  </a:lnTo>
                  <a:lnTo>
                    <a:pt x="2903863" y="1058809"/>
                  </a:lnTo>
                  <a:lnTo>
                    <a:pt x="2903863" y="918181"/>
                  </a:lnTo>
                  <a:lnTo>
                    <a:pt x="2175620" y="918181"/>
                  </a:lnTo>
                  <a:lnTo>
                    <a:pt x="2175620" y="1314303"/>
                  </a:lnTo>
                  <a:close/>
                  <a:moveTo>
                    <a:pt x="3560360" y="1445904"/>
                  </a:moveTo>
                  <a:cubicBezTo>
                    <a:pt x="3402549" y="1293138"/>
                    <a:pt x="3315637" y="1078313"/>
                    <a:pt x="3315637" y="840998"/>
                  </a:cubicBezTo>
                  <a:cubicBezTo>
                    <a:pt x="3315637" y="604506"/>
                    <a:pt x="3403399" y="388645"/>
                    <a:pt x="3562769" y="233164"/>
                  </a:cubicBezTo>
                  <a:cubicBezTo>
                    <a:pt x="3716873" y="82805"/>
                    <a:pt x="3924106" y="0"/>
                    <a:pt x="4146261" y="0"/>
                  </a:cubicBezTo>
                  <a:cubicBezTo>
                    <a:pt x="4360259" y="0"/>
                    <a:pt x="4546103" y="64489"/>
                    <a:pt x="4683673" y="186485"/>
                  </a:cubicBezTo>
                  <a:cubicBezTo>
                    <a:pt x="4774672" y="267185"/>
                    <a:pt x="4829276" y="357542"/>
                    <a:pt x="4861934" y="433711"/>
                  </a:cubicBezTo>
                  <a:cubicBezTo>
                    <a:pt x="4822587" y="451158"/>
                    <a:pt x="4779012" y="470465"/>
                    <a:pt x="4732819" y="490940"/>
                  </a:cubicBezTo>
                  <a:cubicBezTo>
                    <a:pt x="4675194" y="356803"/>
                    <a:pt x="4523812" y="140619"/>
                    <a:pt x="4146261" y="140619"/>
                  </a:cubicBezTo>
                  <a:cubicBezTo>
                    <a:pt x="3752893" y="140619"/>
                    <a:pt x="3456259" y="441715"/>
                    <a:pt x="3456259" y="840998"/>
                  </a:cubicBezTo>
                  <a:cubicBezTo>
                    <a:pt x="3456259" y="1243216"/>
                    <a:pt x="3748195" y="1535154"/>
                    <a:pt x="4150408" y="1535154"/>
                  </a:cubicBezTo>
                  <a:cubicBezTo>
                    <a:pt x="4362160" y="1535154"/>
                    <a:pt x="4626794" y="1442289"/>
                    <a:pt x="4742589" y="1190014"/>
                  </a:cubicBezTo>
                  <a:cubicBezTo>
                    <a:pt x="4788282" y="1210236"/>
                    <a:pt x="4831275" y="1229252"/>
                    <a:pt x="4869943" y="1246340"/>
                  </a:cubicBezTo>
                  <a:cubicBezTo>
                    <a:pt x="4766744" y="1466937"/>
                    <a:pt x="4537049" y="1675773"/>
                    <a:pt x="4150408" y="1675773"/>
                  </a:cubicBezTo>
                  <a:cubicBezTo>
                    <a:pt x="3923039" y="1675773"/>
                    <a:pt x="3713480" y="1594139"/>
                    <a:pt x="3560360" y="1445904"/>
                  </a:cubicBezTo>
                  <a:close/>
                  <a:moveTo>
                    <a:pt x="4146261" y="460528"/>
                  </a:moveTo>
                  <a:cubicBezTo>
                    <a:pt x="4325431" y="460528"/>
                    <a:pt x="4402066" y="554431"/>
                    <a:pt x="4434156" y="623291"/>
                  </a:cubicBezTo>
                  <a:cubicBezTo>
                    <a:pt x="4476895" y="604360"/>
                    <a:pt x="4520180" y="585189"/>
                    <a:pt x="4562980" y="566223"/>
                  </a:cubicBezTo>
                  <a:cubicBezTo>
                    <a:pt x="4503892" y="436084"/>
                    <a:pt x="4372183" y="319909"/>
                    <a:pt x="4146261" y="319909"/>
                  </a:cubicBezTo>
                  <a:cubicBezTo>
                    <a:pt x="3902800" y="319909"/>
                    <a:pt x="3656325" y="498904"/>
                    <a:pt x="3656325" y="840998"/>
                  </a:cubicBezTo>
                  <a:cubicBezTo>
                    <a:pt x="3656325" y="990816"/>
                    <a:pt x="3708603" y="1119689"/>
                    <a:pt x="3807513" y="1213691"/>
                  </a:cubicBezTo>
                  <a:cubicBezTo>
                    <a:pt x="3898340" y="1300015"/>
                    <a:pt x="4020123" y="1347550"/>
                    <a:pt x="4150408" y="1347550"/>
                  </a:cubicBezTo>
                  <a:cubicBezTo>
                    <a:pt x="4366389" y="1347550"/>
                    <a:pt x="4500566" y="1237902"/>
                    <a:pt x="4567476" y="1112485"/>
                  </a:cubicBezTo>
                  <a:cubicBezTo>
                    <a:pt x="4524871" y="1093615"/>
                    <a:pt x="4481751" y="1074513"/>
                    <a:pt x="4439131" y="1055628"/>
                  </a:cubicBezTo>
                  <a:cubicBezTo>
                    <a:pt x="4360713" y="1194666"/>
                    <a:pt x="4202664" y="1206931"/>
                    <a:pt x="4150408" y="1206931"/>
                  </a:cubicBezTo>
                  <a:cubicBezTo>
                    <a:pt x="3918356" y="1206931"/>
                    <a:pt x="3796946" y="1022844"/>
                    <a:pt x="3796946" y="840998"/>
                  </a:cubicBezTo>
                  <a:cubicBezTo>
                    <a:pt x="3796946" y="579587"/>
                    <a:pt x="3978017" y="460528"/>
                    <a:pt x="4146261" y="460528"/>
                  </a:cubicBez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Free-form: Shape 5">
              <a:extLst>
                <a:ext uri="{FF2B5EF4-FFF2-40B4-BE49-F238E27FC236}">
                  <a16:creationId xmlns:a16="http://schemas.microsoft.com/office/drawing/2014/main" id="{A93DA4C6-BBD2-FAB9-C07F-DB1E46BD6275}"/>
                </a:ext>
              </a:extLst>
            </p:cNvPr>
            <p:cNvSpPr/>
            <p:nvPr/>
          </p:nvSpPr>
          <p:spPr>
            <a:xfrm>
              <a:off x="5661422" y="-2958453"/>
              <a:ext cx="3308075" cy="1148308"/>
            </a:xfrm>
            <a:custGeom>
              <a:avLst/>
              <a:gdLst>
                <a:gd name="connsiteX0" fmla="*/ 279224 w 3308075"/>
                <a:gd name="connsiteY0" fmla="*/ 64745 h 1148308"/>
                <a:gd name="connsiteX1" fmla="*/ 175359 w 3308075"/>
                <a:gd name="connsiteY1" fmla="*/ 64745 h 1148308"/>
                <a:gd name="connsiteX2" fmla="*/ 175359 w 3308075"/>
                <a:gd name="connsiteY2" fmla="*/ 323281 h 1148308"/>
                <a:gd name="connsiteX3" fmla="*/ 103866 w 3308075"/>
                <a:gd name="connsiteY3" fmla="*/ 323281 h 1148308"/>
                <a:gd name="connsiteX4" fmla="*/ 103866 w 3308075"/>
                <a:gd name="connsiteY4" fmla="*/ 64745 h 1148308"/>
                <a:gd name="connsiteX5" fmla="*/ 0 w 3308075"/>
                <a:gd name="connsiteY5" fmla="*/ 64745 h 1148308"/>
                <a:gd name="connsiteX6" fmla="*/ 0 w 3308075"/>
                <a:gd name="connsiteY6" fmla="*/ 4941 h 1148308"/>
                <a:gd name="connsiteX7" fmla="*/ 279224 w 3308075"/>
                <a:gd name="connsiteY7" fmla="*/ 4941 h 1148308"/>
                <a:gd name="connsiteX8" fmla="*/ 279224 w 3308075"/>
                <a:gd name="connsiteY8" fmla="*/ 64745 h 1148308"/>
                <a:gd name="connsiteX9" fmla="*/ 324204 w 3308075"/>
                <a:gd name="connsiteY9" fmla="*/ 323281 h 1148308"/>
                <a:gd name="connsiteX10" fmla="*/ 324204 w 3308075"/>
                <a:gd name="connsiteY10" fmla="*/ 4941 h 1148308"/>
                <a:gd name="connsiteX11" fmla="*/ 563852 w 3308075"/>
                <a:gd name="connsiteY11" fmla="*/ 4941 h 1148308"/>
                <a:gd name="connsiteX12" fmla="*/ 563852 w 3308075"/>
                <a:gd name="connsiteY12" fmla="*/ 63845 h 1148308"/>
                <a:gd name="connsiteX13" fmla="*/ 395241 w 3308075"/>
                <a:gd name="connsiteY13" fmla="*/ 63845 h 1148308"/>
                <a:gd name="connsiteX14" fmla="*/ 395241 w 3308075"/>
                <a:gd name="connsiteY14" fmla="*/ 133087 h 1148308"/>
                <a:gd name="connsiteX15" fmla="*/ 544969 w 3308075"/>
                <a:gd name="connsiteY15" fmla="*/ 133087 h 1148308"/>
                <a:gd name="connsiteX16" fmla="*/ 544969 w 3308075"/>
                <a:gd name="connsiteY16" fmla="*/ 190639 h 1148308"/>
                <a:gd name="connsiteX17" fmla="*/ 395241 w 3308075"/>
                <a:gd name="connsiteY17" fmla="*/ 190639 h 1148308"/>
                <a:gd name="connsiteX18" fmla="*/ 395241 w 3308075"/>
                <a:gd name="connsiteY18" fmla="*/ 264378 h 1148308"/>
                <a:gd name="connsiteX19" fmla="*/ 564752 w 3308075"/>
                <a:gd name="connsiteY19" fmla="*/ 264378 h 1148308"/>
                <a:gd name="connsiteX20" fmla="*/ 564752 w 3308075"/>
                <a:gd name="connsiteY20" fmla="*/ 323281 h 1148308"/>
                <a:gd name="connsiteX21" fmla="*/ 324204 w 3308075"/>
                <a:gd name="connsiteY21" fmla="*/ 323281 h 1148308"/>
                <a:gd name="connsiteX22" fmla="*/ 603439 w 3308075"/>
                <a:gd name="connsiteY22" fmla="*/ 163664 h 1148308"/>
                <a:gd name="connsiteX23" fmla="*/ 757209 w 3308075"/>
                <a:gd name="connsiteY23" fmla="*/ 0 h 1148308"/>
                <a:gd name="connsiteX24" fmla="*/ 905587 w 3308075"/>
                <a:gd name="connsiteY24" fmla="*/ 118251 h 1148308"/>
                <a:gd name="connsiteX25" fmla="*/ 832298 w 3308075"/>
                <a:gd name="connsiteY25" fmla="*/ 128590 h 1148308"/>
                <a:gd name="connsiteX26" fmla="*/ 757209 w 3308075"/>
                <a:gd name="connsiteY26" fmla="*/ 58898 h 1148308"/>
                <a:gd name="connsiteX27" fmla="*/ 676727 w 3308075"/>
                <a:gd name="connsiteY27" fmla="*/ 163664 h 1148308"/>
                <a:gd name="connsiteX28" fmla="*/ 757209 w 3308075"/>
                <a:gd name="connsiteY28" fmla="*/ 268874 h 1148308"/>
                <a:gd name="connsiteX29" fmla="*/ 833199 w 3308075"/>
                <a:gd name="connsiteY29" fmla="*/ 196486 h 1148308"/>
                <a:gd name="connsiteX30" fmla="*/ 906937 w 3308075"/>
                <a:gd name="connsiteY30" fmla="*/ 207726 h 1148308"/>
                <a:gd name="connsiteX31" fmla="*/ 757209 w 3308075"/>
                <a:gd name="connsiteY31" fmla="*/ 327778 h 1148308"/>
                <a:gd name="connsiteX32" fmla="*/ 603439 w 3308075"/>
                <a:gd name="connsiteY32" fmla="*/ 163664 h 1148308"/>
                <a:gd name="connsiteX33" fmla="*/ 956863 w 3308075"/>
                <a:gd name="connsiteY33" fmla="*/ 323281 h 1148308"/>
                <a:gd name="connsiteX34" fmla="*/ 956863 w 3308075"/>
                <a:gd name="connsiteY34" fmla="*/ 4941 h 1148308"/>
                <a:gd name="connsiteX35" fmla="*/ 1027901 w 3308075"/>
                <a:gd name="connsiteY35" fmla="*/ 4941 h 1148308"/>
                <a:gd name="connsiteX36" fmla="*/ 1027901 w 3308075"/>
                <a:gd name="connsiteY36" fmla="*/ 130391 h 1148308"/>
                <a:gd name="connsiteX37" fmla="*/ 1166835 w 3308075"/>
                <a:gd name="connsiteY37" fmla="*/ 130391 h 1148308"/>
                <a:gd name="connsiteX38" fmla="*/ 1166835 w 3308075"/>
                <a:gd name="connsiteY38" fmla="*/ 4941 h 1148308"/>
                <a:gd name="connsiteX39" fmla="*/ 1237878 w 3308075"/>
                <a:gd name="connsiteY39" fmla="*/ 4941 h 1148308"/>
                <a:gd name="connsiteX40" fmla="*/ 1237878 w 3308075"/>
                <a:gd name="connsiteY40" fmla="*/ 323281 h 1148308"/>
                <a:gd name="connsiteX41" fmla="*/ 1166835 w 3308075"/>
                <a:gd name="connsiteY41" fmla="*/ 323281 h 1148308"/>
                <a:gd name="connsiteX42" fmla="*/ 1166835 w 3308075"/>
                <a:gd name="connsiteY42" fmla="*/ 190639 h 1148308"/>
                <a:gd name="connsiteX43" fmla="*/ 1027901 w 3308075"/>
                <a:gd name="connsiteY43" fmla="*/ 190639 h 1148308"/>
                <a:gd name="connsiteX44" fmla="*/ 1027901 w 3308075"/>
                <a:gd name="connsiteY44" fmla="*/ 323281 h 1148308"/>
                <a:gd name="connsiteX45" fmla="*/ 956863 w 3308075"/>
                <a:gd name="connsiteY45" fmla="*/ 323281 h 1148308"/>
                <a:gd name="connsiteX46" fmla="*/ 1532855 w 3308075"/>
                <a:gd name="connsiteY46" fmla="*/ 4941 h 1148308"/>
                <a:gd name="connsiteX47" fmla="*/ 1600751 w 3308075"/>
                <a:gd name="connsiteY47" fmla="*/ 4941 h 1148308"/>
                <a:gd name="connsiteX48" fmla="*/ 1600751 w 3308075"/>
                <a:gd name="connsiteY48" fmla="*/ 323281 h 1148308"/>
                <a:gd name="connsiteX49" fmla="*/ 1517119 w 3308075"/>
                <a:gd name="connsiteY49" fmla="*/ 323281 h 1148308"/>
                <a:gd name="connsiteX50" fmla="*/ 1377284 w 3308075"/>
                <a:gd name="connsiteY50" fmla="*/ 101164 h 1148308"/>
                <a:gd name="connsiteX51" fmla="*/ 1377284 w 3308075"/>
                <a:gd name="connsiteY51" fmla="*/ 323281 h 1148308"/>
                <a:gd name="connsiteX52" fmla="*/ 1309843 w 3308075"/>
                <a:gd name="connsiteY52" fmla="*/ 323281 h 1148308"/>
                <a:gd name="connsiteX53" fmla="*/ 1309843 w 3308075"/>
                <a:gd name="connsiteY53" fmla="*/ 4941 h 1148308"/>
                <a:gd name="connsiteX54" fmla="*/ 1393470 w 3308075"/>
                <a:gd name="connsiteY54" fmla="*/ 4941 h 1148308"/>
                <a:gd name="connsiteX55" fmla="*/ 1532855 w 3308075"/>
                <a:gd name="connsiteY55" fmla="*/ 226613 h 1148308"/>
                <a:gd name="connsiteX56" fmla="*/ 1532855 w 3308075"/>
                <a:gd name="connsiteY56" fmla="*/ 4941 h 1148308"/>
                <a:gd name="connsiteX57" fmla="*/ 1674512 w 3308075"/>
                <a:gd name="connsiteY57" fmla="*/ 4941 h 1148308"/>
                <a:gd name="connsiteX58" fmla="*/ 1745550 w 3308075"/>
                <a:gd name="connsiteY58" fmla="*/ 4941 h 1148308"/>
                <a:gd name="connsiteX59" fmla="*/ 1745550 w 3308075"/>
                <a:gd name="connsiteY59" fmla="*/ 323281 h 1148308"/>
                <a:gd name="connsiteX60" fmla="*/ 1674512 w 3308075"/>
                <a:gd name="connsiteY60" fmla="*/ 323281 h 1148308"/>
                <a:gd name="connsiteX61" fmla="*/ 1674512 w 3308075"/>
                <a:gd name="connsiteY61" fmla="*/ 4941 h 1148308"/>
                <a:gd name="connsiteX62" fmla="*/ 1803108 w 3308075"/>
                <a:gd name="connsiteY62" fmla="*/ 163664 h 1148308"/>
                <a:gd name="connsiteX63" fmla="*/ 1956877 w 3308075"/>
                <a:gd name="connsiteY63" fmla="*/ 0 h 1148308"/>
                <a:gd name="connsiteX64" fmla="*/ 2105255 w 3308075"/>
                <a:gd name="connsiteY64" fmla="*/ 118251 h 1148308"/>
                <a:gd name="connsiteX65" fmla="*/ 2031967 w 3308075"/>
                <a:gd name="connsiteY65" fmla="*/ 128590 h 1148308"/>
                <a:gd name="connsiteX66" fmla="*/ 1956877 w 3308075"/>
                <a:gd name="connsiteY66" fmla="*/ 58898 h 1148308"/>
                <a:gd name="connsiteX67" fmla="*/ 1876396 w 3308075"/>
                <a:gd name="connsiteY67" fmla="*/ 163664 h 1148308"/>
                <a:gd name="connsiteX68" fmla="*/ 1956877 w 3308075"/>
                <a:gd name="connsiteY68" fmla="*/ 268874 h 1148308"/>
                <a:gd name="connsiteX69" fmla="*/ 2032867 w 3308075"/>
                <a:gd name="connsiteY69" fmla="*/ 196486 h 1148308"/>
                <a:gd name="connsiteX70" fmla="*/ 2106606 w 3308075"/>
                <a:gd name="connsiteY70" fmla="*/ 207726 h 1148308"/>
                <a:gd name="connsiteX71" fmla="*/ 1956877 w 3308075"/>
                <a:gd name="connsiteY71" fmla="*/ 327778 h 1148308"/>
                <a:gd name="connsiteX72" fmla="*/ 1803108 w 3308075"/>
                <a:gd name="connsiteY72" fmla="*/ 163664 h 1148308"/>
                <a:gd name="connsiteX73" fmla="*/ 2370556 w 3308075"/>
                <a:gd name="connsiteY73" fmla="*/ 323281 h 1148308"/>
                <a:gd name="connsiteX74" fmla="*/ 2343125 w 3308075"/>
                <a:gd name="connsiteY74" fmla="*/ 245496 h 1148308"/>
                <a:gd name="connsiteX75" fmla="*/ 2216780 w 3308075"/>
                <a:gd name="connsiteY75" fmla="*/ 245496 h 1148308"/>
                <a:gd name="connsiteX76" fmla="*/ 2188454 w 3308075"/>
                <a:gd name="connsiteY76" fmla="*/ 323281 h 1148308"/>
                <a:gd name="connsiteX77" fmla="*/ 2116061 w 3308075"/>
                <a:gd name="connsiteY77" fmla="*/ 323281 h 1148308"/>
                <a:gd name="connsiteX78" fmla="*/ 2238814 w 3308075"/>
                <a:gd name="connsiteY78" fmla="*/ 4941 h 1148308"/>
                <a:gd name="connsiteX79" fmla="*/ 2325143 w 3308075"/>
                <a:gd name="connsiteY79" fmla="*/ 4941 h 1148308"/>
                <a:gd name="connsiteX80" fmla="*/ 2447891 w 3308075"/>
                <a:gd name="connsiteY80" fmla="*/ 323281 h 1148308"/>
                <a:gd name="connsiteX81" fmla="*/ 2370556 w 3308075"/>
                <a:gd name="connsiteY81" fmla="*/ 323281 h 1148308"/>
                <a:gd name="connsiteX82" fmla="*/ 2236563 w 3308075"/>
                <a:gd name="connsiteY82" fmla="*/ 191089 h 1148308"/>
                <a:gd name="connsiteX83" fmla="*/ 2324242 w 3308075"/>
                <a:gd name="connsiteY83" fmla="*/ 191089 h 1148308"/>
                <a:gd name="connsiteX84" fmla="*/ 2281075 w 3308075"/>
                <a:gd name="connsiteY84" fmla="*/ 68792 h 1148308"/>
                <a:gd name="connsiteX85" fmla="*/ 2236563 w 3308075"/>
                <a:gd name="connsiteY85" fmla="*/ 191089 h 1148308"/>
                <a:gd name="connsiteX86" fmla="*/ 2489273 w 3308075"/>
                <a:gd name="connsiteY86" fmla="*/ 323281 h 1148308"/>
                <a:gd name="connsiteX87" fmla="*/ 2489273 w 3308075"/>
                <a:gd name="connsiteY87" fmla="*/ 4941 h 1148308"/>
                <a:gd name="connsiteX88" fmla="*/ 2560311 w 3308075"/>
                <a:gd name="connsiteY88" fmla="*/ 4941 h 1148308"/>
                <a:gd name="connsiteX89" fmla="*/ 2560311 w 3308075"/>
                <a:gd name="connsiteY89" fmla="*/ 265728 h 1148308"/>
                <a:gd name="connsiteX90" fmla="*/ 2709139 w 3308075"/>
                <a:gd name="connsiteY90" fmla="*/ 265728 h 1148308"/>
                <a:gd name="connsiteX91" fmla="*/ 2709139 w 3308075"/>
                <a:gd name="connsiteY91" fmla="*/ 323281 h 1148308"/>
                <a:gd name="connsiteX92" fmla="*/ 2489273 w 3308075"/>
                <a:gd name="connsiteY92" fmla="*/ 323281 h 1148308"/>
                <a:gd name="connsiteX93" fmla="*/ 20238 w 3308075"/>
                <a:gd name="connsiteY93" fmla="*/ 733096 h 1148308"/>
                <a:gd name="connsiteX94" fmla="*/ 20238 w 3308075"/>
                <a:gd name="connsiteY94" fmla="*/ 414757 h 1148308"/>
                <a:gd name="connsiteX95" fmla="*/ 259886 w 3308075"/>
                <a:gd name="connsiteY95" fmla="*/ 414757 h 1148308"/>
                <a:gd name="connsiteX96" fmla="*/ 259886 w 3308075"/>
                <a:gd name="connsiteY96" fmla="*/ 473660 h 1148308"/>
                <a:gd name="connsiteX97" fmla="*/ 91276 w 3308075"/>
                <a:gd name="connsiteY97" fmla="*/ 473660 h 1148308"/>
                <a:gd name="connsiteX98" fmla="*/ 91276 w 3308075"/>
                <a:gd name="connsiteY98" fmla="*/ 542902 h 1148308"/>
                <a:gd name="connsiteX99" fmla="*/ 241004 w 3308075"/>
                <a:gd name="connsiteY99" fmla="*/ 542902 h 1148308"/>
                <a:gd name="connsiteX100" fmla="*/ 241004 w 3308075"/>
                <a:gd name="connsiteY100" fmla="*/ 600454 h 1148308"/>
                <a:gd name="connsiteX101" fmla="*/ 91276 w 3308075"/>
                <a:gd name="connsiteY101" fmla="*/ 600454 h 1148308"/>
                <a:gd name="connsiteX102" fmla="*/ 91276 w 3308075"/>
                <a:gd name="connsiteY102" fmla="*/ 674193 h 1148308"/>
                <a:gd name="connsiteX103" fmla="*/ 260787 w 3308075"/>
                <a:gd name="connsiteY103" fmla="*/ 674193 h 1148308"/>
                <a:gd name="connsiteX104" fmla="*/ 260787 w 3308075"/>
                <a:gd name="connsiteY104" fmla="*/ 733096 h 1148308"/>
                <a:gd name="connsiteX105" fmla="*/ 20238 w 3308075"/>
                <a:gd name="connsiteY105" fmla="*/ 733096 h 1148308"/>
                <a:gd name="connsiteX106" fmla="*/ 446501 w 3308075"/>
                <a:gd name="connsiteY106" fmla="*/ 414757 h 1148308"/>
                <a:gd name="connsiteX107" fmla="*/ 609270 w 3308075"/>
                <a:gd name="connsiteY107" fmla="*/ 573029 h 1148308"/>
                <a:gd name="connsiteX108" fmla="*/ 446501 w 3308075"/>
                <a:gd name="connsiteY108" fmla="*/ 733096 h 1148308"/>
                <a:gd name="connsiteX109" fmla="*/ 321958 w 3308075"/>
                <a:gd name="connsiteY109" fmla="*/ 733096 h 1148308"/>
                <a:gd name="connsiteX110" fmla="*/ 321958 w 3308075"/>
                <a:gd name="connsiteY110" fmla="*/ 414757 h 1148308"/>
                <a:gd name="connsiteX111" fmla="*/ 446501 w 3308075"/>
                <a:gd name="connsiteY111" fmla="*/ 414757 h 1148308"/>
                <a:gd name="connsiteX112" fmla="*/ 442454 w 3308075"/>
                <a:gd name="connsiteY112" fmla="*/ 673298 h 1148308"/>
                <a:gd name="connsiteX113" fmla="*/ 536426 w 3308075"/>
                <a:gd name="connsiteY113" fmla="*/ 573479 h 1148308"/>
                <a:gd name="connsiteX114" fmla="*/ 442454 w 3308075"/>
                <a:gd name="connsiteY114" fmla="*/ 474560 h 1148308"/>
                <a:gd name="connsiteX115" fmla="*/ 392995 w 3308075"/>
                <a:gd name="connsiteY115" fmla="*/ 474560 h 1148308"/>
                <a:gd name="connsiteX116" fmla="*/ 392995 w 3308075"/>
                <a:gd name="connsiteY116" fmla="*/ 673298 h 1148308"/>
                <a:gd name="connsiteX117" fmla="*/ 442454 w 3308075"/>
                <a:gd name="connsiteY117" fmla="*/ 673298 h 1148308"/>
                <a:gd name="connsiteX118" fmla="*/ 654699 w 3308075"/>
                <a:gd name="connsiteY118" fmla="*/ 605401 h 1148308"/>
                <a:gd name="connsiteX119" fmla="*/ 654699 w 3308075"/>
                <a:gd name="connsiteY119" fmla="*/ 414757 h 1148308"/>
                <a:gd name="connsiteX120" fmla="*/ 725292 w 3308075"/>
                <a:gd name="connsiteY120" fmla="*/ 414757 h 1148308"/>
                <a:gd name="connsiteX121" fmla="*/ 725292 w 3308075"/>
                <a:gd name="connsiteY121" fmla="*/ 601355 h 1148308"/>
                <a:gd name="connsiteX122" fmla="*/ 794084 w 3308075"/>
                <a:gd name="connsiteY122" fmla="*/ 679140 h 1148308"/>
                <a:gd name="connsiteX123" fmla="*/ 862881 w 3308075"/>
                <a:gd name="connsiteY123" fmla="*/ 601355 h 1148308"/>
                <a:gd name="connsiteX124" fmla="*/ 862881 w 3308075"/>
                <a:gd name="connsiteY124" fmla="*/ 414757 h 1148308"/>
                <a:gd name="connsiteX125" fmla="*/ 933918 w 3308075"/>
                <a:gd name="connsiteY125" fmla="*/ 414757 h 1148308"/>
                <a:gd name="connsiteX126" fmla="*/ 933918 w 3308075"/>
                <a:gd name="connsiteY126" fmla="*/ 605401 h 1148308"/>
                <a:gd name="connsiteX127" fmla="*/ 794084 w 3308075"/>
                <a:gd name="connsiteY127" fmla="*/ 738043 h 1148308"/>
                <a:gd name="connsiteX128" fmla="*/ 654699 w 3308075"/>
                <a:gd name="connsiteY128" fmla="*/ 605401 h 1148308"/>
                <a:gd name="connsiteX129" fmla="*/ 983400 w 3308075"/>
                <a:gd name="connsiteY129" fmla="*/ 573479 h 1148308"/>
                <a:gd name="connsiteX130" fmla="*/ 1137169 w 3308075"/>
                <a:gd name="connsiteY130" fmla="*/ 409815 h 1148308"/>
                <a:gd name="connsiteX131" fmla="*/ 1285547 w 3308075"/>
                <a:gd name="connsiteY131" fmla="*/ 528066 h 1148308"/>
                <a:gd name="connsiteX132" fmla="*/ 1212259 w 3308075"/>
                <a:gd name="connsiteY132" fmla="*/ 538405 h 1148308"/>
                <a:gd name="connsiteX133" fmla="*/ 1137169 w 3308075"/>
                <a:gd name="connsiteY133" fmla="*/ 468713 h 1148308"/>
                <a:gd name="connsiteX134" fmla="*/ 1056688 w 3308075"/>
                <a:gd name="connsiteY134" fmla="*/ 573479 h 1148308"/>
                <a:gd name="connsiteX135" fmla="*/ 1137169 w 3308075"/>
                <a:gd name="connsiteY135" fmla="*/ 678690 h 1148308"/>
                <a:gd name="connsiteX136" fmla="*/ 1213159 w 3308075"/>
                <a:gd name="connsiteY136" fmla="*/ 606302 h 1148308"/>
                <a:gd name="connsiteX137" fmla="*/ 1286898 w 3308075"/>
                <a:gd name="connsiteY137" fmla="*/ 617541 h 1148308"/>
                <a:gd name="connsiteX138" fmla="*/ 1137169 w 3308075"/>
                <a:gd name="connsiteY138" fmla="*/ 737593 h 1148308"/>
                <a:gd name="connsiteX139" fmla="*/ 983400 w 3308075"/>
                <a:gd name="connsiteY139" fmla="*/ 573479 h 1148308"/>
                <a:gd name="connsiteX140" fmla="*/ 1553994 w 3308075"/>
                <a:gd name="connsiteY140" fmla="*/ 733096 h 1148308"/>
                <a:gd name="connsiteX141" fmla="*/ 1526563 w 3308075"/>
                <a:gd name="connsiteY141" fmla="*/ 655311 h 1148308"/>
                <a:gd name="connsiteX142" fmla="*/ 1400218 w 3308075"/>
                <a:gd name="connsiteY142" fmla="*/ 655311 h 1148308"/>
                <a:gd name="connsiteX143" fmla="*/ 1371892 w 3308075"/>
                <a:gd name="connsiteY143" fmla="*/ 733096 h 1148308"/>
                <a:gd name="connsiteX144" fmla="*/ 1299499 w 3308075"/>
                <a:gd name="connsiteY144" fmla="*/ 733096 h 1148308"/>
                <a:gd name="connsiteX145" fmla="*/ 1422252 w 3308075"/>
                <a:gd name="connsiteY145" fmla="*/ 414757 h 1148308"/>
                <a:gd name="connsiteX146" fmla="*/ 1508581 w 3308075"/>
                <a:gd name="connsiteY146" fmla="*/ 414757 h 1148308"/>
                <a:gd name="connsiteX147" fmla="*/ 1631329 w 3308075"/>
                <a:gd name="connsiteY147" fmla="*/ 733096 h 1148308"/>
                <a:gd name="connsiteX148" fmla="*/ 1553994 w 3308075"/>
                <a:gd name="connsiteY148" fmla="*/ 733096 h 1148308"/>
                <a:gd name="connsiteX149" fmla="*/ 1420001 w 3308075"/>
                <a:gd name="connsiteY149" fmla="*/ 600904 h 1148308"/>
                <a:gd name="connsiteX150" fmla="*/ 1507680 w 3308075"/>
                <a:gd name="connsiteY150" fmla="*/ 600904 h 1148308"/>
                <a:gd name="connsiteX151" fmla="*/ 1464513 w 3308075"/>
                <a:gd name="connsiteY151" fmla="*/ 478607 h 1148308"/>
                <a:gd name="connsiteX152" fmla="*/ 1420001 w 3308075"/>
                <a:gd name="connsiteY152" fmla="*/ 600904 h 1148308"/>
                <a:gd name="connsiteX153" fmla="*/ 1889431 w 3308075"/>
                <a:gd name="connsiteY153" fmla="*/ 474560 h 1148308"/>
                <a:gd name="connsiteX154" fmla="*/ 1785565 w 3308075"/>
                <a:gd name="connsiteY154" fmla="*/ 474560 h 1148308"/>
                <a:gd name="connsiteX155" fmla="*/ 1785565 w 3308075"/>
                <a:gd name="connsiteY155" fmla="*/ 733096 h 1148308"/>
                <a:gd name="connsiteX156" fmla="*/ 1714072 w 3308075"/>
                <a:gd name="connsiteY156" fmla="*/ 733096 h 1148308"/>
                <a:gd name="connsiteX157" fmla="*/ 1714072 w 3308075"/>
                <a:gd name="connsiteY157" fmla="*/ 474560 h 1148308"/>
                <a:gd name="connsiteX158" fmla="*/ 1610206 w 3308075"/>
                <a:gd name="connsiteY158" fmla="*/ 474560 h 1148308"/>
                <a:gd name="connsiteX159" fmla="*/ 1610206 w 3308075"/>
                <a:gd name="connsiteY159" fmla="*/ 414757 h 1148308"/>
                <a:gd name="connsiteX160" fmla="*/ 1889431 w 3308075"/>
                <a:gd name="connsiteY160" fmla="*/ 414757 h 1148308"/>
                <a:gd name="connsiteX161" fmla="*/ 1889431 w 3308075"/>
                <a:gd name="connsiteY161" fmla="*/ 474560 h 1148308"/>
                <a:gd name="connsiteX162" fmla="*/ 1941152 w 3308075"/>
                <a:gd name="connsiteY162" fmla="*/ 414757 h 1148308"/>
                <a:gd name="connsiteX163" fmla="*/ 2012190 w 3308075"/>
                <a:gd name="connsiteY163" fmla="*/ 414757 h 1148308"/>
                <a:gd name="connsiteX164" fmla="*/ 2012190 w 3308075"/>
                <a:gd name="connsiteY164" fmla="*/ 733096 h 1148308"/>
                <a:gd name="connsiteX165" fmla="*/ 1941152 w 3308075"/>
                <a:gd name="connsiteY165" fmla="*/ 733096 h 1148308"/>
                <a:gd name="connsiteX166" fmla="*/ 1941152 w 3308075"/>
                <a:gd name="connsiteY166" fmla="*/ 414757 h 1148308"/>
                <a:gd name="connsiteX167" fmla="*/ 2067369 w 3308075"/>
                <a:gd name="connsiteY167" fmla="*/ 573479 h 1148308"/>
                <a:gd name="connsiteX168" fmla="*/ 2226085 w 3308075"/>
                <a:gd name="connsiteY168" fmla="*/ 409815 h 1148308"/>
                <a:gd name="connsiteX169" fmla="*/ 2385252 w 3308075"/>
                <a:gd name="connsiteY169" fmla="*/ 573479 h 1148308"/>
                <a:gd name="connsiteX170" fmla="*/ 2226085 w 3308075"/>
                <a:gd name="connsiteY170" fmla="*/ 738043 h 1148308"/>
                <a:gd name="connsiteX171" fmla="*/ 2067369 w 3308075"/>
                <a:gd name="connsiteY171" fmla="*/ 573479 h 1148308"/>
                <a:gd name="connsiteX172" fmla="*/ 2312414 w 3308075"/>
                <a:gd name="connsiteY172" fmla="*/ 573479 h 1148308"/>
                <a:gd name="connsiteX173" fmla="*/ 2226085 w 3308075"/>
                <a:gd name="connsiteY173" fmla="*/ 468262 h 1148308"/>
                <a:gd name="connsiteX174" fmla="*/ 2140657 w 3308075"/>
                <a:gd name="connsiteY174" fmla="*/ 573479 h 1148308"/>
                <a:gd name="connsiteX175" fmla="*/ 2226085 w 3308075"/>
                <a:gd name="connsiteY175" fmla="*/ 679140 h 1148308"/>
                <a:gd name="connsiteX176" fmla="*/ 2312414 w 3308075"/>
                <a:gd name="connsiteY176" fmla="*/ 573479 h 1148308"/>
                <a:gd name="connsiteX177" fmla="*/ 2655950 w 3308075"/>
                <a:gd name="connsiteY177" fmla="*/ 414757 h 1148308"/>
                <a:gd name="connsiteX178" fmla="*/ 2723847 w 3308075"/>
                <a:gd name="connsiteY178" fmla="*/ 414757 h 1148308"/>
                <a:gd name="connsiteX179" fmla="*/ 2723847 w 3308075"/>
                <a:gd name="connsiteY179" fmla="*/ 733096 h 1148308"/>
                <a:gd name="connsiteX180" fmla="*/ 2640214 w 3308075"/>
                <a:gd name="connsiteY180" fmla="*/ 733096 h 1148308"/>
                <a:gd name="connsiteX181" fmla="*/ 2500379 w 3308075"/>
                <a:gd name="connsiteY181" fmla="*/ 510979 h 1148308"/>
                <a:gd name="connsiteX182" fmla="*/ 2500379 w 3308075"/>
                <a:gd name="connsiteY182" fmla="*/ 733096 h 1148308"/>
                <a:gd name="connsiteX183" fmla="*/ 2432938 w 3308075"/>
                <a:gd name="connsiteY183" fmla="*/ 733096 h 1148308"/>
                <a:gd name="connsiteX184" fmla="*/ 2432938 w 3308075"/>
                <a:gd name="connsiteY184" fmla="*/ 414757 h 1148308"/>
                <a:gd name="connsiteX185" fmla="*/ 2516566 w 3308075"/>
                <a:gd name="connsiteY185" fmla="*/ 414757 h 1148308"/>
                <a:gd name="connsiteX186" fmla="*/ 2655950 w 3308075"/>
                <a:gd name="connsiteY186" fmla="*/ 636429 h 1148308"/>
                <a:gd name="connsiteX187" fmla="*/ 2655950 w 3308075"/>
                <a:gd name="connsiteY187" fmla="*/ 414757 h 1148308"/>
                <a:gd name="connsiteX188" fmla="*/ 7648 w 3308075"/>
                <a:gd name="connsiteY188" fmla="*/ 983294 h 1148308"/>
                <a:gd name="connsiteX189" fmla="*/ 161418 w 3308075"/>
                <a:gd name="connsiteY189" fmla="*/ 819630 h 1148308"/>
                <a:gd name="connsiteX190" fmla="*/ 309796 w 3308075"/>
                <a:gd name="connsiteY190" fmla="*/ 937881 h 1148308"/>
                <a:gd name="connsiteX191" fmla="*/ 236507 w 3308075"/>
                <a:gd name="connsiteY191" fmla="*/ 948220 h 1148308"/>
                <a:gd name="connsiteX192" fmla="*/ 161418 w 3308075"/>
                <a:gd name="connsiteY192" fmla="*/ 878528 h 1148308"/>
                <a:gd name="connsiteX193" fmla="*/ 80937 w 3308075"/>
                <a:gd name="connsiteY193" fmla="*/ 983294 h 1148308"/>
                <a:gd name="connsiteX194" fmla="*/ 161418 w 3308075"/>
                <a:gd name="connsiteY194" fmla="*/ 1088505 h 1148308"/>
                <a:gd name="connsiteX195" fmla="*/ 237408 w 3308075"/>
                <a:gd name="connsiteY195" fmla="*/ 1016117 h 1148308"/>
                <a:gd name="connsiteX196" fmla="*/ 311147 w 3308075"/>
                <a:gd name="connsiteY196" fmla="*/ 1027356 h 1148308"/>
                <a:gd name="connsiteX197" fmla="*/ 161418 w 3308075"/>
                <a:gd name="connsiteY197" fmla="*/ 1147408 h 1148308"/>
                <a:gd name="connsiteX198" fmla="*/ 7648 w 3308075"/>
                <a:gd name="connsiteY198" fmla="*/ 983294 h 1148308"/>
                <a:gd name="connsiteX199" fmla="*/ 348933 w 3308075"/>
                <a:gd name="connsiteY199" fmla="*/ 983294 h 1148308"/>
                <a:gd name="connsiteX200" fmla="*/ 507650 w 3308075"/>
                <a:gd name="connsiteY200" fmla="*/ 819630 h 1148308"/>
                <a:gd name="connsiteX201" fmla="*/ 666817 w 3308075"/>
                <a:gd name="connsiteY201" fmla="*/ 983294 h 1148308"/>
                <a:gd name="connsiteX202" fmla="*/ 507650 w 3308075"/>
                <a:gd name="connsiteY202" fmla="*/ 1147858 h 1148308"/>
                <a:gd name="connsiteX203" fmla="*/ 348933 w 3308075"/>
                <a:gd name="connsiteY203" fmla="*/ 983294 h 1148308"/>
                <a:gd name="connsiteX204" fmla="*/ 593978 w 3308075"/>
                <a:gd name="connsiteY204" fmla="*/ 983294 h 1148308"/>
                <a:gd name="connsiteX205" fmla="*/ 507650 w 3308075"/>
                <a:gd name="connsiteY205" fmla="*/ 878078 h 1148308"/>
                <a:gd name="connsiteX206" fmla="*/ 422222 w 3308075"/>
                <a:gd name="connsiteY206" fmla="*/ 983294 h 1148308"/>
                <a:gd name="connsiteX207" fmla="*/ 507650 w 3308075"/>
                <a:gd name="connsiteY207" fmla="*/ 1088955 h 1148308"/>
                <a:gd name="connsiteX208" fmla="*/ 593978 w 3308075"/>
                <a:gd name="connsiteY208" fmla="*/ 983294 h 1148308"/>
                <a:gd name="connsiteX209" fmla="*/ 867822 w 3308075"/>
                <a:gd name="connsiteY209" fmla="*/ 824572 h 1148308"/>
                <a:gd name="connsiteX210" fmla="*/ 984728 w 3308075"/>
                <a:gd name="connsiteY210" fmla="*/ 928888 h 1148308"/>
                <a:gd name="connsiteX211" fmla="*/ 867372 w 3308075"/>
                <a:gd name="connsiteY211" fmla="*/ 1034549 h 1148308"/>
                <a:gd name="connsiteX212" fmla="*/ 785540 w 3308075"/>
                <a:gd name="connsiteY212" fmla="*/ 1034549 h 1148308"/>
                <a:gd name="connsiteX213" fmla="*/ 785540 w 3308075"/>
                <a:gd name="connsiteY213" fmla="*/ 1142911 h 1148308"/>
                <a:gd name="connsiteX214" fmla="*/ 714503 w 3308075"/>
                <a:gd name="connsiteY214" fmla="*/ 1142911 h 1148308"/>
                <a:gd name="connsiteX215" fmla="*/ 714503 w 3308075"/>
                <a:gd name="connsiteY215" fmla="*/ 824572 h 1148308"/>
                <a:gd name="connsiteX216" fmla="*/ 867822 w 3308075"/>
                <a:gd name="connsiteY216" fmla="*/ 824572 h 1148308"/>
                <a:gd name="connsiteX217" fmla="*/ 855232 w 3308075"/>
                <a:gd name="connsiteY217" fmla="*/ 977446 h 1148308"/>
                <a:gd name="connsiteX218" fmla="*/ 911890 w 3308075"/>
                <a:gd name="connsiteY218" fmla="*/ 929338 h 1148308"/>
                <a:gd name="connsiteX219" fmla="*/ 855232 w 3308075"/>
                <a:gd name="connsiteY219" fmla="*/ 882124 h 1148308"/>
                <a:gd name="connsiteX220" fmla="*/ 785540 w 3308075"/>
                <a:gd name="connsiteY220" fmla="*/ 882124 h 1148308"/>
                <a:gd name="connsiteX221" fmla="*/ 785540 w 3308075"/>
                <a:gd name="connsiteY221" fmla="*/ 977446 h 1148308"/>
                <a:gd name="connsiteX222" fmla="*/ 855232 w 3308075"/>
                <a:gd name="connsiteY222" fmla="*/ 977446 h 1148308"/>
                <a:gd name="connsiteX223" fmla="*/ 1027906 w 3308075"/>
                <a:gd name="connsiteY223" fmla="*/ 1142911 h 1148308"/>
                <a:gd name="connsiteX224" fmla="*/ 1027906 w 3308075"/>
                <a:gd name="connsiteY224" fmla="*/ 824572 h 1148308"/>
                <a:gd name="connsiteX225" fmla="*/ 1267554 w 3308075"/>
                <a:gd name="connsiteY225" fmla="*/ 824572 h 1148308"/>
                <a:gd name="connsiteX226" fmla="*/ 1267554 w 3308075"/>
                <a:gd name="connsiteY226" fmla="*/ 883475 h 1148308"/>
                <a:gd name="connsiteX227" fmla="*/ 1098944 w 3308075"/>
                <a:gd name="connsiteY227" fmla="*/ 883475 h 1148308"/>
                <a:gd name="connsiteX228" fmla="*/ 1098944 w 3308075"/>
                <a:gd name="connsiteY228" fmla="*/ 952717 h 1148308"/>
                <a:gd name="connsiteX229" fmla="*/ 1248672 w 3308075"/>
                <a:gd name="connsiteY229" fmla="*/ 952717 h 1148308"/>
                <a:gd name="connsiteX230" fmla="*/ 1248672 w 3308075"/>
                <a:gd name="connsiteY230" fmla="*/ 1010269 h 1148308"/>
                <a:gd name="connsiteX231" fmla="*/ 1098944 w 3308075"/>
                <a:gd name="connsiteY231" fmla="*/ 1010269 h 1148308"/>
                <a:gd name="connsiteX232" fmla="*/ 1098944 w 3308075"/>
                <a:gd name="connsiteY232" fmla="*/ 1084008 h 1148308"/>
                <a:gd name="connsiteX233" fmla="*/ 1268455 w 3308075"/>
                <a:gd name="connsiteY233" fmla="*/ 1084008 h 1148308"/>
                <a:gd name="connsiteX234" fmla="*/ 1268455 w 3308075"/>
                <a:gd name="connsiteY234" fmla="*/ 1142911 h 1148308"/>
                <a:gd name="connsiteX235" fmla="*/ 1027906 w 3308075"/>
                <a:gd name="connsiteY235" fmla="*/ 1142911 h 1148308"/>
                <a:gd name="connsiteX236" fmla="*/ 1551287 w 3308075"/>
                <a:gd name="connsiteY236" fmla="*/ 824572 h 1148308"/>
                <a:gd name="connsiteX237" fmla="*/ 1619183 w 3308075"/>
                <a:gd name="connsiteY237" fmla="*/ 824572 h 1148308"/>
                <a:gd name="connsiteX238" fmla="*/ 1619183 w 3308075"/>
                <a:gd name="connsiteY238" fmla="*/ 1142911 h 1148308"/>
                <a:gd name="connsiteX239" fmla="*/ 1535551 w 3308075"/>
                <a:gd name="connsiteY239" fmla="*/ 1142911 h 1148308"/>
                <a:gd name="connsiteX240" fmla="*/ 1395716 w 3308075"/>
                <a:gd name="connsiteY240" fmla="*/ 920794 h 1148308"/>
                <a:gd name="connsiteX241" fmla="*/ 1395716 w 3308075"/>
                <a:gd name="connsiteY241" fmla="*/ 1142911 h 1148308"/>
                <a:gd name="connsiteX242" fmla="*/ 1328275 w 3308075"/>
                <a:gd name="connsiteY242" fmla="*/ 1142911 h 1148308"/>
                <a:gd name="connsiteX243" fmla="*/ 1328275 w 3308075"/>
                <a:gd name="connsiteY243" fmla="*/ 824572 h 1148308"/>
                <a:gd name="connsiteX244" fmla="*/ 1411902 w 3308075"/>
                <a:gd name="connsiteY244" fmla="*/ 824572 h 1148308"/>
                <a:gd name="connsiteX245" fmla="*/ 1551287 w 3308075"/>
                <a:gd name="connsiteY245" fmla="*/ 1046244 h 1148308"/>
                <a:gd name="connsiteX246" fmla="*/ 1551287 w 3308075"/>
                <a:gd name="connsiteY246" fmla="*/ 824572 h 1148308"/>
                <a:gd name="connsiteX247" fmla="*/ 1691149 w 3308075"/>
                <a:gd name="connsiteY247" fmla="*/ 1142911 h 1148308"/>
                <a:gd name="connsiteX248" fmla="*/ 1691149 w 3308075"/>
                <a:gd name="connsiteY248" fmla="*/ 824572 h 1148308"/>
                <a:gd name="connsiteX249" fmla="*/ 1762186 w 3308075"/>
                <a:gd name="connsiteY249" fmla="*/ 824572 h 1148308"/>
                <a:gd name="connsiteX250" fmla="*/ 1762186 w 3308075"/>
                <a:gd name="connsiteY250" fmla="*/ 950021 h 1148308"/>
                <a:gd name="connsiteX251" fmla="*/ 1901120 w 3308075"/>
                <a:gd name="connsiteY251" fmla="*/ 950021 h 1148308"/>
                <a:gd name="connsiteX252" fmla="*/ 1901120 w 3308075"/>
                <a:gd name="connsiteY252" fmla="*/ 824572 h 1148308"/>
                <a:gd name="connsiteX253" fmla="*/ 1972163 w 3308075"/>
                <a:gd name="connsiteY253" fmla="*/ 824572 h 1148308"/>
                <a:gd name="connsiteX254" fmla="*/ 1972163 w 3308075"/>
                <a:gd name="connsiteY254" fmla="*/ 1142911 h 1148308"/>
                <a:gd name="connsiteX255" fmla="*/ 1901120 w 3308075"/>
                <a:gd name="connsiteY255" fmla="*/ 1142911 h 1148308"/>
                <a:gd name="connsiteX256" fmla="*/ 1901120 w 3308075"/>
                <a:gd name="connsiteY256" fmla="*/ 1010269 h 1148308"/>
                <a:gd name="connsiteX257" fmla="*/ 1762186 w 3308075"/>
                <a:gd name="connsiteY257" fmla="*/ 1010269 h 1148308"/>
                <a:gd name="connsiteX258" fmla="*/ 1762186 w 3308075"/>
                <a:gd name="connsiteY258" fmla="*/ 1142911 h 1148308"/>
                <a:gd name="connsiteX259" fmla="*/ 1691149 w 3308075"/>
                <a:gd name="connsiteY259" fmla="*/ 1142911 h 1148308"/>
                <a:gd name="connsiteX260" fmla="*/ 2262193 w 3308075"/>
                <a:gd name="connsiteY260" fmla="*/ 1142911 h 1148308"/>
                <a:gd name="connsiteX261" fmla="*/ 2234762 w 3308075"/>
                <a:gd name="connsiteY261" fmla="*/ 1065126 h 1148308"/>
                <a:gd name="connsiteX262" fmla="*/ 2108418 w 3308075"/>
                <a:gd name="connsiteY262" fmla="*/ 1065126 h 1148308"/>
                <a:gd name="connsiteX263" fmla="*/ 2080092 w 3308075"/>
                <a:gd name="connsiteY263" fmla="*/ 1142911 h 1148308"/>
                <a:gd name="connsiteX264" fmla="*/ 2007698 w 3308075"/>
                <a:gd name="connsiteY264" fmla="*/ 1142911 h 1148308"/>
                <a:gd name="connsiteX265" fmla="*/ 2130452 w 3308075"/>
                <a:gd name="connsiteY265" fmla="*/ 824572 h 1148308"/>
                <a:gd name="connsiteX266" fmla="*/ 2216780 w 3308075"/>
                <a:gd name="connsiteY266" fmla="*/ 824572 h 1148308"/>
                <a:gd name="connsiteX267" fmla="*/ 2339528 w 3308075"/>
                <a:gd name="connsiteY267" fmla="*/ 1142911 h 1148308"/>
                <a:gd name="connsiteX268" fmla="*/ 2262193 w 3308075"/>
                <a:gd name="connsiteY268" fmla="*/ 1142911 h 1148308"/>
                <a:gd name="connsiteX269" fmla="*/ 2128201 w 3308075"/>
                <a:gd name="connsiteY269" fmla="*/ 1010719 h 1148308"/>
                <a:gd name="connsiteX270" fmla="*/ 2215880 w 3308075"/>
                <a:gd name="connsiteY270" fmla="*/ 1010719 h 1148308"/>
                <a:gd name="connsiteX271" fmla="*/ 2172713 w 3308075"/>
                <a:gd name="connsiteY271" fmla="*/ 888422 h 1148308"/>
                <a:gd name="connsiteX272" fmla="*/ 2128201 w 3308075"/>
                <a:gd name="connsiteY272" fmla="*/ 1010719 h 1148308"/>
                <a:gd name="connsiteX273" fmla="*/ 2491964 w 3308075"/>
                <a:gd name="connsiteY273" fmla="*/ 974751 h 1148308"/>
                <a:gd name="connsiteX274" fmla="*/ 2652932 w 3308075"/>
                <a:gd name="connsiteY274" fmla="*/ 974751 h 1148308"/>
                <a:gd name="connsiteX275" fmla="*/ 2652932 w 3308075"/>
                <a:gd name="connsiteY275" fmla="*/ 1142911 h 1148308"/>
                <a:gd name="connsiteX276" fmla="*/ 2602572 w 3308075"/>
                <a:gd name="connsiteY276" fmla="*/ 1142911 h 1148308"/>
                <a:gd name="connsiteX277" fmla="*/ 2602572 w 3308075"/>
                <a:gd name="connsiteY277" fmla="*/ 1097498 h 1148308"/>
                <a:gd name="connsiteX278" fmla="*/ 2499162 w 3308075"/>
                <a:gd name="connsiteY278" fmla="*/ 1148308 h 1148308"/>
                <a:gd name="connsiteX279" fmla="*/ 2350784 w 3308075"/>
                <a:gd name="connsiteY279" fmla="*/ 983744 h 1148308"/>
                <a:gd name="connsiteX280" fmla="*/ 2508600 w 3308075"/>
                <a:gd name="connsiteY280" fmla="*/ 819180 h 1148308"/>
                <a:gd name="connsiteX281" fmla="*/ 2652481 w 3308075"/>
                <a:gd name="connsiteY281" fmla="*/ 929788 h 1148308"/>
                <a:gd name="connsiteX282" fmla="*/ 2579193 w 3308075"/>
                <a:gd name="connsiteY282" fmla="*/ 940577 h 1148308"/>
                <a:gd name="connsiteX283" fmla="*/ 2508600 w 3308075"/>
                <a:gd name="connsiteY283" fmla="*/ 877633 h 1148308"/>
                <a:gd name="connsiteX284" fmla="*/ 2424073 w 3308075"/>
                <a:gd name="connsiteY284" fmla="*/ 983744 h 1148308"/>
                <a:gd name="connsiteX285" fmla="*/ 2509501 w 3308075"/>
                <a:gd name="connsiteY285" fmla="*/ 1089405 h 1148308"/>
                <a:gd name="connsiteX286" fmla="*/ 2589982 w 3308075"/>
                <a:gd name="connsiteY286" fmla="*/ 1027806 h 1148308"/>
                <a:gd name="connsiteX287" fmla="*/ 2491964 w 3308075"/>
                <a:gd name="connsiteY287" fmla="*/ 1027806 h 1148308"/>
                <a:gd name="connsiteX288" fmla="*/ 2491964 w 3308075"/>
                <a:gd name="connsiteY288" fmla="*/ 974751 h 1148308"/>
                <a:gd name="connsiteX289" fmla="*/ 2716798 w 3308075"/>
                <a:gd name="connsiteY289" fmla="*/ 1142911 h 1148308"/>
                <a:gd name="connsiteX290" fmla="*/ 2716798 w 3308075"/>
                <a:gd name="connsiteY290" fmla="*/ 824572 h 1148308"/>
                <a:gd name="connsiteX291" fmla="*/ 2956447 w 3308075"/>
                <a:gd name="connsiteY291" fmla="*/ 824572 h 1148308"/>
                <a:gd name="connsiteX292" fmla="*/ 2956447 w 3308075"/>
                <a:gd name="connsiteY292" fmla="*/ 883475 h 1148308"/>
                <a:gd name="connsiteX293" fmla="*/ 2787836 w 3308075"/>
                <a:gd name="connsiteY293" fmla="*/ 883475 h 1148308"/>
                <a:gd name="connsiteX294" fmla="*/ 2787836 w 3308075"/>
                <a:gd name="connsiteY294" fmla="*/ 952717 h 1148308"/>
                <a:gd name="connsiteX295" fmla="*/ 2937564 w 3308075"/>
                <a:gd name="connsiteY295" fmla="*/ 952717 h 1148308"/>
                <a:gd name="connsiteX296" fmla="*/ 2937564 w 3308075"/>
                <a:gd name="connsiteY296" fmla="*/ 1010269 h 1148308"/>
                <a:gd name="connsiteX297" fmla="*/ 2787836 w 3308075"/>
                <a:gd name="connsiteY297" fmla="*/ 1010269 h 1148308"/>
                <a:gd name="connsiteX298" fmla="*/ 2787836 w 3308075"/>
                <a:gd name="connsiteY298" fmla="*/ 1084008 h 1148308"/>
                <a:gd name="connsiteX299" fmla="*/ 2957347 w 3308075"/>
                <a:gd name="connsiteY299" fmla="*/ 1084008 h 1148308"/>
                <a:gd name="connsiteX300" fmla="*/ 2957347 w 3308075"/>
                <a:gd name="connsiteY300" fmla="*/ 1142911 h 1148308"/>
                <a:gd name="connsiteX301" fmla="*/ 2716798 w 3308075"/>
                <a:gd name="connsiteY301" fmla="*/ 1142911 h 1148308"/>
                <a:gd name="connsiteX302" fmla="*/ 3240179 w 3308075"/>
                <a:gd name="connsiteY302" fmla="*/ 824572 h 1148308"/>
                <a:gd name="connsiteX303" fmla="*/ 3308076 w 3308075"/>
                <a:gd name="connsiteY303" fmla="*/ 824572 h 1148308"/>
                <a:gd name="connsiteX304" fmla="*/ 3308076 w 3308075"/>
                <a:gd name="connsiteY304" fmla="*/ 1142911 h 1148308"/>
                <a:gd name="connsiteX305" fmla="*/ 3224443 w 3308075"/>
                <a:gd name="connsiteY305" fmla="*/ 1142911 h 1148308"/>
                <a:gd name="connsiteX306" fmla="*/ 3084608 w 3308075"/>
                <a:gd name="connsiteY306" fmla="*/ 920794 h 1148308"/>
                <a:gd name="connsiteX307" fmla="*/ 3084608 w 3308075"/>
                <a:gd name="connsiteY307" fmla="*/ 1142911 h 1148308"/>
                <a:gd name="connsiteX308" fmla="*/ 3017167 w 3308075"/>
                <a:gd name="connsiteY308" fmla="*/ 1142911 h 1148308"/>
                <a:gd name="connsiteX309" fmla="*/ 3017167 w 3308075"/>
                <a:gd name="connsiteY309" fmla="*/ 824572 h 1148308"/>
                <a:gd name="connsiteX310" fmla="*/ 3100795 w 3308075"/>
                <a:gd name="connsiteY310" fmla="*/ 824572 h 1148308"/>
                <a:gd name="connsiteX311" fmla="*/ 3240179 w 3308075"/>
                <a:gd name="connsiteY311" fmla="*/ 1046244 h 1148308"/>
                <a:gd name="connsiteX312" fmla="*/ 3240179 w 3308075"/>
                <a:gd name="connsiteY312" fmla="*/ 824572 h 114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</a:cxnLst>
              <a:rect l="l" t="t" r="r" b="b"/>
              <a:pathLst>
                <a:path w="3308075" h="1148308">
                  <a:moveTo>
                    <a:pt x="279224" y="64745"/>
                  </a:moveTo>
                  <a:lnTo>
                    <a:pt x="175359" y="64745"/>
                  </a:lnTo>
                  <a:lnTo>
                    <a:pt x="175359" y="323281"/>
                  </a:lnTo>
                  <a:lnTo>
                    <a:pt x="103866" y="323281"/>
                  </a:lnTo>
                  <a:lnTo>
                    <a:pt x="103866" y="64745"/>
                  </a:lnTo>
                  <a:lnTo>
                    <a:pt x="0" y="64745"/>
                  </a:lnTo>
                  <a:lnTo>
                    <a:pt x="0" y="4941"/>
                  </a:lnTo>
                  <a:lnTo>
                    <a:pt x="279224" y="4941"/>
                  </a:lnTo>
                  <a:lnTo>
                    <a:pt x="279224" y="64745"/>
                  </a:lnTo>
                  <a:close/>
                  <a:moveTo>
                    <a:pt x="324204" y="323281"/>
                  </a:moveTo>
                  <a:lnTo>
                    <a:pt x="324204" y="4941"/>
                  </a:lnTo>
                  <a:lnTo>
                    <a:pt x="563852" y="4941"/>
                  </a:lnTo>
                  <a:lnTo>
                    <a:pt x="563852" y="63845"/>
                  </a:lnTo>
                  <a:lnTo>
                    <a:pt x="395241" y="63845"/>
                  </a:lnTo>
                  <a:lnTo>
                    <a:pt x="395241" y="133087"/>
                  </a:lnTo>
                  <a:lnTo>
                    <a:pt x="544969" y="133087"/>
                  </a:lnTo>
                  <a:lnTo>
                    <a:pt x="544969" y="190639"/>
                  </a:lnTo>
                  <a:lnTo>
                    <a:pt x="395241" y="190639"/>
                  </a:lnTo>
                  <a:lnTo>
                    <a:pt x="395241" y="264378"/>
                  </a:lnTo>
                  <a:lnTo>
                    <a:pt x="564752" y="264378"/>
                  </a:lnTo>
                  <a:lnTo>
                    <a:pt x="564752" y="323281"/>
                  </a:lnTo>
                  <a:lnTo>
                    <a:pt x="324204" y="323281"/>
                  </a:lnTo>
                  <a:close/>
                  <a:moveTo>
                    <a:pt x="603439" y="163664"/>
                  </a:moveTo>
                  <a:cubicBezTo>
                    <a:pt x="603439" y="65646"/>
                    <a:pt x="660541" y="0"/>
                    <a:pt x="757209" y="0"/>
                  </a:cubicBezTo>
                  <a:cubicBezTo>
                    <a:pt x="840841" y="0"/>
                    <a:pt x="895248" y="44512"/>
                    <a:pt x="905587" y="118251"/>
                  </a:cubicBezTo>
                  <a:lnTo>
                    <a:pt x="832298" y="128590"/>
                  </a:lnTo>
                  <a:cubicBezTo>
                    <a:pt x="824205" y="87224"/>
                    <a:pt x="800376" y="58898"/>
                    <a:pt x="757209" y="58898"/>
                  </a:cubicBezTo>
                  <a:cubicBezTo>
                    <a:pt x="705053" y="58898"/>
                    <a:pt x="676727" y="100714"/>
                    <a:pt x="676727" y="163664"/>
                  </a:cubicBezTo>
                  <a:cubicBezTo>
                    <a:pt x="676727" y="227058"/>
                    <a:pt x="705504" y="268874"/>
                    <a:pt x="757209" y="268874"/>
                  </a:cubicBezTo>
                  <a:cubicBezTo>
                    <a:pt x="801721" y="268874"/>
                    <a:pt x="826000" y="238753"/>
                    <a:pt x="833199" y="196486"/>
                  </a:cubicBezTo>
                  <a:lnTo>
                    <a:pt x="906937" y="207726"/>
                  </a:lnTo>
                  <a:cubicBezTo>
                    <a:pt x="896593" y="282815"/>
                    <a:pt x="841292" y="327778"/>
                    <a:pt x="757209" y="327778"/>
                  </a:cubicBezTo>
                  <a:cubicBezTo>
                    <a:pt x="660991" y="327778"/>
                    <a:pt x="603439" y="261682"/>
                    <a:pt x="603439" y="163664"/>
                  </a:cubicBezTo>
                  <a:close/>
                  <a:moveTo>
                    <a:pt x="956863" y="323281"/>
                  </a:moveTo>
                  <a:lnTo>
                    <a:pt x="956863" y="4941"/>
                  </a:lnTo>
                  <a:lnTo>
                    <a:pt x="1027901" y="4941"/>
                  </a:lnTo>
                  <a:lnTo>
                    <a:pt x="1027901" y="130391"/>
                  </a:lnTo>
                  <a:lnTo>
                    <a:pt x="1166835" y="130391"/>
                  </a:lnTo>
                  <a:lnTo>
                    <a:pt x="1166835" y="4941"/>
                  </a:lnTo>
                  <a:lnTo>
                    <a:pt x="1237878" y="4941"/>
                  </a:lnTo>
                  <a:lnTo>
                    <a:pt x="1237878" y="323281"/>
                  </a:lnTo>
                  <a:lnTo>
                    <a:pt x="1166835" y="323281"/>
                  </a:lnTo>
                  <a:lnTo>
                    <a:pt x="1166835" y="190639"/>
                  </a:lnTo>
                  <a:lnTo>
                    <a:pt x="1027901" y="190639"/>
                  </a:lnTo>
                  <a:lnTo>
                    <a:pt x="1027901" y="323281"/>
                  </a:lnTo>
                  <a:lnTo>
                    <a:pt x="956863" y="323281"/>
                  </a:lnTo>
                  <a:close/>
                  <a:moveTo>
                    <a:pt x="1532855" y="4941"/>
                  </a:moveTo>
                  <a:lnTo>
                    <a:pt x="1600751" y="4941"/>
                  </a:lnTo>
                  <a:lnTo>
                    <a:pt x="1600751" y="323281"/>
                  </a:lnTo>
                  <a:lnTo>
                    <a:pt x="1517119" y="323281"/>
                  </a:lnTo>
                  <a:lnTo>
                    <a:pt x="1377284" y="101164"/>
                  </a:lnTo>
                  <a:lnTo>
                    <a:pt x="1377284" y="323281"/>
                  </a:lnTo>
                  <a:lnTo>
                    <a:pt x="1309843" y="323281"/>
                  </a:lnTo>
                  <a:lnTo>
                    <a:pt x="1309843" y="4941"/>
                  </a:lnTo>
                  <a:lnTo>
                    <a:pt x="1393470" y="4941"/>
                  </a:lnTo>
                  <a:lnTo>
                    <a:pt x="1532855" y="226613"/>
                  </a:lnTo>
                  <a:lnTo>
                    <a:pt x="1532855" y="4941"/>
                  </a:lnTo>
                  <a:close/>
                  <a:moveTo>
                    <a:pt x="1674512" y="4941"/>
                  </a:moveTo>
                  <a:lnTo>
                    <a:pt x="1745550" y="4941"/>
                  </a:lnTo>
                  <a:lnTo>
                    <a:pt x="1745550" y="323281"/>
                  </a:lnTo>
                  <a:lnTo>
                    <a:pt x="1674512" y="323281"/>
                  </a:lnTo>
                  <a:lnTo>
                    <a:pt x="1674512" y="4941"/>
                  </a:lnTo>
                  <a:close/>
                  <a:moveTo>
                    <a:pt x="1803108" y="163664"/>
                  </a:moveTo>
                  <a:cubicBezTo>
                    <a:pt x="1803108" y="65646"/>
                    <a:pt x="1860210" y="0"/>
                    <a:pt x="1956877" y="0"/>
                  </a:cubicBezTo>
                  <a:cubicBezTo>
                    <a:pt x="2040510" y="0"/>
                    <a:pt x="2094916" y="44512"/>
                    <a:pt x="2105255" y="118251"/>
                  </a:cubicBezTo>
                  <a:lnTo>
                    <a:pt x="2031967" y="128590"/>
                  </a:lnTo>
                  <a:cubicBezTo>
                    <a:pt x="2023874" y="87224"/>
                    <a:pt x="2000044" y="58898"/>
                    <a:pt x="1956877" y="58898"/>
                  </a:cubicBezTo>
                  <a:cubicBezTo>
                    <a:pt x="1904722" y="58898"/>
                    <a:pt x="1876396" y="100714"/>
                    <a:pt x="1876396" y="163664"/>
                  </a:cubicBezTo>
                  <a:cubicBezTo>
                    <a:pt x="1876396" y="227058"/>
                    <a:pt x="1905172" y="268874"/>
                    <a:pt x="1956877" y="268874"/>
                  </a:cubicBezTo>
                  <a:cubicBezTo>
                    <a:pt x="2001390" y="268874"/>
                    <a:pt x="2025669" y="238753"/>
                    <a:pt x="2032867" y="196486"/>
                  </a:cubicBezTo>
                  <a:lnTo>
                    <a:pt x="2106606" y="207726"/>
                  </a:lnTo>
                  <a:cubicBezTo>
                    <a:pt x="2096262" y="282815"/>
                    <a:pt x="2040960" y="327778"/>
                    <a:pt x="1956877" y="327778"/>
                  </a:cubicBezTo>
                  <a:cubicBezTo>
                    <a:pt x="1860660" y="327778"/>
                    <a:pt x="1803108" y="261682"/>
                    <a:pt x="1803108" y="163664"/>
                  </a:cubicBezTo>
                  <a:close/>
                  <a:moveTo>
                    <a:pt x="2370556" y="323281"/>
                  </a:moveTo>
                  <a:lnTo>
                    <a:pt x="2343125" y="245496"/>
                  </a:lnTo>
                  <a:lnTo>
                    <a:pt x="2216780" y="245496"/>
                  </a:lnTo>
                  <a:lnTo>
                    <a:pt x="2188454" y="323281"/>
                  </a:lnTo>
                  <a:lnTo>
                    <a:pt x="2116061" y="323281"/>
                  </a:lnTo>
                  <a:lnTo>
                    <a:pt x="2238814" y="4941"/>
                  </a:lnTo>
                  <a:lnTo>
                    <a:pt x="2325143" y="4941"/>
                  </a:lnTo>
                  <a:lnTo>
                    <a:pt x="2447891" y="323281"/>
                  </a:lnTo>
                  <a:lnTo>
                    <a:pt x="2370556" y="323281"/>
                  </a:lnTo>
                  <a:close/>
                  <a:moveTo>
                    <a:pt x="2236563" y="191089"/>
                  </a:moveTo>
                  <a:lnTo>
                    <a:pt x="2324242" y="191089"/>
                  </a:lnTo>
                  <a:lnTo>
                    <a:pt x="2281075" y="68792"/>
                  </a:lnTo>
                  <a:lnTo>
                    <a:pt x="2236563" y="191089"/>
                  </a:lnTo>
                  <a:close/>
                  <a:moveTo>
                    <a:pt x="2489273" y="323281"/>
                  </a:moveTo>
                  <a:lnTo>
                    <a:pt x="2489273" y="4941"/>
                  </a:lnTo>
                  <a:lnTo>
                    <a:pt x="2560311" y="4941"/>
                  </a:lnTo>
                  <a:lnTo>
                    <a:pt x="2560311" y="265728"/>
                  </a:lnTo>
                  <a:lnTo>
                    <a:pt x="2709139" y="265728"/>
                  </a:lnTo>
                  <a:lnTo>
                    <a:pt x="2709139" y="323281"/>
                  </a:lnTo>
                  <a:lnTo>
                    <a:pt x="2489273" y="323281"/>
                  </a:lnTo>
                  <a:close/>
                  <a:moveTo>
                    <a:pt x="20238" y="733096"/>
                  </a:moveTo>
                  <a:lnTo>
                    <a:pt x="20238" y="414757"/>
                  </a:lnTo>
                  <a:lnTo>
                    <a:pt x="259886" y="414757"/>
                  </a:lnTo>
                  <a:lnTo>
                    <a:pt x="259886" y="473660"/>
                  </a:lnTo>
                  <a:lnTo>
                    <a:pt x="91276" y="473660"/>
                  </a:lnTo>
                  <a:lnTo>
                    <a:pt x="91276" y="542902"/>
                  </a:lnTo>
                  <a:lnTo>
                    <a:pt x="241004" y="542902"/>
                  </a:lnTo>
                  <a:lnTo>
                    <a:pt x="241004" y="600454"/>
                  </a:lnTo>
                  <a:lnTo>
                    <a:pt x="91276" y="600454"/>
                  </a:lnTo>
                  <a:lnTo>
                    <a:pt x="91276" y="674193"/>
                  </a:lnTo>
                  <a:lnTo>
                    <a:pt x="260787" y="674193"/>
                  </a:lnTo>
                  <a:lnTo>
                    <a:pt x="260787" y="733096"/>
                  </a:lnTo>
                  <a:lnTo>
                    <a:pt x="20238" y="733096"/>
                  </a:lnTo>
                  <a:close/>
                  <a:moveTo>
                    <a:pt x="446501" y="414757"/>
                  </a:moveTo>
                  <a:cubicBezTo>
                    <a:pt x="545870" y="414757"/>
                    <a:pt x="609270" y="479507"/>
                    <a:pt x="609270" y="573029"/>
                  </a:cubicBezTo>
                  <a:cubicBezTo>
                    <a:pt x="609270" y="668351"/>
                    <a:pt x="545420" y="733096"/>
                    <a:pt x="446501" y="733096"/>
                  </a:cubicBezTo>
                  <a:lnTo>
                    <a:pt x="321958" y="733096"/>
                  </a:lnTo>
                  <a:lnTo>
                    <a:pt x="321958" y="414757"/>
                  </a:lnTo>
                  <a:lnTo>
                    <a:pt x="446501" y="414757"/>
                  </a:lnTo>
                  <a:close/>
                  <a:moveTo>
                    <a:pt x="442454" y="673298"/>
                  </a:moveTo>
                  <a:cubicBezTo>
                    <a:pt x="493265" y="673298"/>
                    <a:pt x="536426" y="644522"/>
                    <a:pt x="536426" y="573479"/>
                  </a:cubicBezTo>
                  <a:cubicBezTo>
                    <a:pt x="536426" y="506032"/>
                    <a:pt x="496411" y="474560"/>
                    <a:pt x="442454" y="474560"/>
                  </a:cubicBezTo>
                  <a:lnTo>
                    <a:pt x="392995" y="474560"/>
                  </a:lnTo>
                  <a:lnTo>
                    <a:pt x="392995" y="673298"/>
                  </a:lnTo>
                  <a:lnTo>
                    <a:pt x="442454" y="673298"/>
                  </a:lnTo>
                  <a:close/>
                  <a:moveTo>
                    <a:pt x="654699" y="605401"/>
                  </a:moveTo>
                  <a:lnTo>
                    <a:pt x="654699" y="414757"/>
                  </a:lnTo>
                  <a:lnTo>
                    <a:pt x="725292" y="414757"/>
                  </a:lnTo>
                  <a:lnTo>
                    <a:pt x="725292" y="601355"/>
                  </a:lnTo>
                  <a:cubicBezTo>
                    <a:pt x="725292" y="645417"/>
                    <a:pt x="748226" y="679140"/>
                    <a:pt x="794084" y="679140"/>
                  </a:cubicBezTo>
                  <a:cubicBezTo>
                    <a:pt x="839947" y="679140"/>
                    <a:pt x="862881" y="644966"/>
                    <a:pt x="862881" y="601355"/>
                  </a:cubicBezTo>
                  <a:lnTo>
                    <a:pt x="862881" y="414757"/>
                  </a:lnTo>
                  <a:lnTo>
                    <a:pt x="933918" y="414757"/>
                  </a:lnTo>
                  <a:lnTo>
                    <a:pt x="933918" y="605401"/>
                  </a:lnTo>
                  <a:cubicBezTo>
                    <a:pt x="933918" y="684537"/>
                    <a:pt x="889856" y="738043"/>
                    <a:pt x="794084" y="738043"/>
                  </a:cubicBezTo>
                  <a:cubicBezTo>
                    <a:pt x="698767" y="738043"/>
                    <a:pt x="654699" y="684987"/>
                    <a:pt x="654699" y="605401"/>
                  </a:cubicBezTo>
                  <a:close/>
                  <a:moveTo>
                    <a:pt x="983400" y="573479"/>
                  </a:moveTo>
                  <a:cubicBezTo>
                    <a:pt x="983400" y="475461"/>
                    <a:pt x="1040502" y="409815"/>
                    <a:pt x="1137169" y="409815"/>
                  </a:cubicBezTo>
                  <a:cubicBezTo>
                    <a:pt x="1220802" y="409815"/>
                    <a:pt x="1275208" y="454327"/>
                    <a:pt x="1285547" y="528066"/>
                  </a:cubicBezTo>
                  <a:lnTo>
                    <a:pt x="1212259" y="538405"/>
                  </a:lnTo>
                  <a:cubicBezTo>
                    <a:pt x="1204166" y="497039"/>
                    <a:pt x="1180336" y="468713"/>
                    <a:pt x="1137169" y="468713"/>
                  </a:cubicBezTo>
                  <a:cubicBezTo>
                    <a:pt x="1085014" y="468713"/>
                    <a:pt x="1056688" y="510529"/>
                    <a:pt x="1056688" y="573479"/>
                  </a:cubicBezTo>
                  <a:cubicBezTo>
                    <a:pt x="1056688" y="636873"/>
                    <a:pt x="1085464" y="678690"/>
                    <a:pt x="1137169" y="678690"/>
                  </a:cubicBezTo>
                  <a:cubicBezTo>
                    <a:pt x="1181681" y="678690"/>
                    <a:pt x="1205961" y="648568"/>
                    <a:pt x="1213159" y="606302"/>
                  </a:cubicBezTo>
                  <a:lnTo>
                    <a:pt x="1286898" y="617541"/>
                  </a:lnTo>
                  <a:cubicBezTo>
                    <a:pt x="1276554" y="692630"/>
                    <a:pt x="1221252" y="737593"/>
                    <a:pt x="1137169" y="737593"/>
                  </a:cubicBezTo>
                  <a:cubicBezTo>
                    <a:pt x="1040952" y="737593"/>
                    <a:pt x="983400" y="671497"/>
                    <a:pt x="983400" y="573479"/>
                  </a:cubicBezTo>
                  <a:close/>
                  <a:moveTo>
                    <a:pt x="1553994" y="733096"/>
                  </a:moveTo>
                  <a:lnTo>
                    <a:pt x="1526563" y="655311"/>
                  </a:lnTo>
                  <a:lnTo>
                    <a:pt x="1400218" y="655311"/>
                  </a:lnTo>
                  <a:lnTo>
                    <a:pt x="1371892" y="733096"/>
                  </a:lnTo>
                  <a:lnTo>
                    <a:pt x="1299499" y="733096"/>
                  </a:lnTo>
                  <a:lnTo>
                    <a:pt x="1422252" y="414757"/>
                  </a:lnTo>
                  <a:lnTo>
                    <a:pt x="1508581" y="414757"/>
                  </a:lnTo>
                  <a:lnTo>
                    <a:pt x="1631329" y="733096"/>
                  </a:lnTo>
                  <a:lnTo>
                    <a:pt x="1553994" y="733096"/>
                  </a:lnTo>
                  <a:close/>
                  <a:moveTo>
                    <a:pt x="1420001" y="600904"/>
                  </a:moveTo>
                  <a:lnTo>
                    <a:pt x="1507680" y="600904"/>
                  </a:lnTo>
                  <a:lnTo>
                    <a:pt x="1464513" y="478607"/>
                  </a:lnTo>
                  <a:lnTo>
                    <a:pt x="1420001" y="600904"/>
                  </a:lnTo>
                  <a:close/>
                  <a:moveTo>
                    <a:pt x="1889431" y="474560"/>
                  </a:moveTo>
                  <a:lnTo>
                    <a:pt x="1785565" y="474560"/>
                  </a:lnTo>
                  <a:lnTo>
                    <a:pt x="1785565" y="733096"/>
                  </a:lnTo>
                  <a:lnTo>
                    <a:pt x="1714072" y="733096"/>
                  </a:lnTo>
                  <a:lnTo>
                    <a:pt x="1714072" y="474560"/>
                  </a:lnTo>
                  <a:lnTo>
                    <a:pt x="1610206" y="474560"/>
                  </a:lnTo>
                  <a:lnTo>
                    <a:pt x="1610206" y="414757"/>
                  </a:lnTo>
                  <a:lnTo>
                    <a:pt x="1889431" y="414757"/>
                  </a:lnTo>
                  <a:lnTo>
                    <a:pt x="1889431" y="474560"/>
                  </a:lnTo>
                  <a:close/>
                  <a:moveTo>
                    <a:pt x="1941152" y="414757"/>
                  </a:moveTo>
                  <a:lnTo>
                    <a:pt x="2012190" y="414757"/>
                  </a:lnTo>
                  <a:lnTo>
                    <a:pt x="2012190" y="733096"/>
                  </a:lnTo>
                  <a:lnTo>
                    <a:pt x="1941152" y="733096"/>
                  </a:lnTo>
                  <a:lnTo>
                    <a:pt x="1941152" y="414757"/>
                  </a:lnTo>
                  <a:close/>
                  <a:moveTo>
                    <a:pt x="2067369" y="573479"/>
                  </a:moveTo>
                  <a:cubicBezTo>
                    <a:pt x="2067369" y="474560"/>
                    <a:pt x="2129863" y="409815"/>
                    <a:pt x="2226085" y="409815"/>
                  </a:cubicBezTo>
                  <a:cubicBezTo>
                    <a:pt x="2322758" y="409815"/>
                    <a:pt x="2385252" y="474560"/>
                    <a:pt x="2385252" y="573479"/>
                  </a:cubicBezTo>
                  <a:cubicBezTo>
                    <a:pt x="2385252" y="671947"/>
                    <a:pt x="2322758" y="738043"/>
                    <a:pt x="2226085" y="738043"/>
                  </a:cubicBezTo>
                  <a:cubicBezTo>
                    <a:pt x="2129863" y="738043"/>
                    <a:pt x="2067369" y="671947"/>
                    <a:pt x="2067369" y="573479"/>
                  </a:cubicBezTo>
                  <a:close/>
                  <a:moveTo>
                    <a:pt x="2312414" y="573479"/>
                  </a:moveTo>
                  <a:cubicBezTo>
                    <a:pt x="2312414" y="508734"/>
                    <a:pt x="2278691" y="468262"/>
                    <a:pt x="2226085" y="468262"/>
                  </a:cubicBezTo>
                  <a:cubicBezTo>
                    <a:pt x="2173930" y="468262"/>
                    <a:pt x="2140657" y="508734"/>
                    <a:pt x="2140657" y="573479"/>
                  </a:cubicBezTo>
                  <a:cubicBezTo>
                    <a:pt x="2140657" y="637774"/>
                    <a:pt x="2173930" y="679140"/>
                    <a:pt x="2226085" y="679140"/>
                  </a:cubicBezTo>
                  <a:cubicBezTo>
                    <a:pt x="2278691" y="679140"/>
                    <a:pt x="2312414" y="637774"/>
                    <a:pt x="2312414" y="573479"/>
                  </a:cubicBezTo>
                  <a:close/>
                  <a:moveTo>
                    <a:pt x="2655950" y="414757"/>
                  </a:moveTo>
                  <a:lnTo>
                    <a:pt x="2723847" y="414757"/>
                  </a:lnTo>
                  <a:lnTo>
                    <a:pt x="2723847" y="733096"/>
                  </a:lnTo>
                  <a:lnTo>
                    <a:pt x="2640214" y="733096"/>
                  </a:lnTo>
                  <a:lnTo>
                    <a:pt x="2500379" y="510979"/>
                  </a:lnTo>
                  <a:lnTo>
                    <a:pt x="2500379" y="733096"/>
                  </a:lnTo>
                  <a:lnTo>
                    <a:pt x="2432938" y="733096"/>
                  </a:lnTo>
                  <a:lnTo>
                    <a:pt x="2432938" y="414757"/>
                  </a:lnTo>
                  <a:lnTo>
                    <a:pt x="2516566" y="414757"/>
                  </a:lnTo>
                  <a:lnTo>
                    <a:pt x="2655950" y="636429"/>
                  </a:lnTo>
                  <a:lnTo>
                    <a:pt x="2655950" y="414757"/>
                  </a:lnTo>
                  <a:close/>
                  <a:moveTo>
                    <a:pt x="7648" y="983294"/>
                  </a:moveTo>
                  <a:cubicBezTo>
                    <a:pt x="7648" y="885276"/>
                    <a:pt x="64751" y="819630"/>
                    <a:pt x="161418" y="819630"/>
                  </a:cubicBezTo>
                  <a:cubicBezTo>
                    <a:pt x="245051" y="819630"/>
                    <a:pt x="299457" y="864142"/>
                    <a:pt x="309796" y="937881"/>
                  </a:cubicBezTo>
                  <a:lnTo>
                    <a:pt x="236507" y="948220"/>
                  </a:lnTo>
                  <a:cubicBezTo>
                    <a:pt x="228414" y="906854"/>
                    <a:pt x="204585" y="878528"/>
                    <a:pt x="161418" y="878528"/>
                  </a:cubicBezTo>
                  <a:cubicBezTo>
                    <a:pt x="109263" y="878528"/>
                    <a:pt x="80937" y="920344"/>
                    <a:pt x="80937" y="983294"/>
                  </a:cubicBezTo>
                  <a:cubicBezTo>
                    <a:pt x="80937" y="1046688"/>
                    <a:pt x="109713" y="1088505"/>
                    <a:pt x="161418" y="1088505"/>
                  </a:cubicBezTo>
                  <a:cubicBezTo>
                    <a:pt x="205930" y="1088505"/>
                    <a:pt x="230210" y="1058383"/>
                    <a:pt x="237408" y="1016117"/>
                  </a:cubicBezTo>
                  <a:lnTo>
                    <a:pt x="311147" y="1027356"/>
                  </a:lnTo>
                  <a:cubicBezTo>
                    <a:pt x="300802" y="1102445"/>
                    <a:pt x="245501" y="1147408"/>
                    <a:pt x="161418" y="1147408"/>
                  </a:cubicBezTo>
                  <a:cubicBezTo>
                    <a:pt x="65201" y="1147408"/>
                    <a:pt x="7648" y="1081312"/>
                    <a:pt x="7648" y="983294"/>
                  </a:cubicBezTo>
                  <a:close/>
                  <a:moveTo>
                    <a:pt x="348933" y="983294"/>
                  </a:moveTo>
                  <a:cubicBezTo>
                    <a:pt x="348933" y="884375"/>
                    <a:pt x="411427" y="819630"/>
                    <a:pt x="507650" y="819630"/>
                  </a:cubicBezTo>
                  <a:cubicBezTo>
                    <a:pt x="604323" y="819630"/>
                    <a:pt x="666817" y="884375"/>
                    <a:pt x="666817" y="983294"/>
                  </a:cubicBezTo>
                  <a:cubicBezTo>
                    <a:pt x="666817" y="1081762"/>
                    <a:pt x="604323" y="1147858"/>
                    <a:pt x="507650" y="1147858"/>
                  </a:cubicBezTo>
                  <a:cubicBezTo>
                    <a:pt x="411427" y="1147858"/>
                    <a:pt x="348933" y="1081762"/>
                    <a:pt x="348933" y="983294"/>
                  </a:cubicBezTo>
                  <a:close/>
                  <a:moveTo>
                    <a:pt x="593978" y="983294"/>
                  </a:moveTo>
                  <a:cubicBezTo>
                    <a:pt x="593978" y="918549"/>
                    <a:pt x="560255" y="878078"/>
                    <a:pt x="507650" y="878078"/>
                  </a:cubicBezTo>
                  <a:cubicBezTo>
                    <a:pt x="455495" y="878078"/>
                    <a:pt x="422222" y="918549"/>
                    <a:pt x="422222" y="983294"/>
                  </a:cubicBezTo>
                  <a:cubicBezTo>
                    <a:pt x="422222" y="1047589"/>
                    <a:pt x="455495" y="1088955"/>
                    <a:pt x="507650" y="1088955"/>
                  </a:cubicBezTo>
                  <a:cubicBezTo>
                    <a:pt x="560255" y="1088955"/>
                    <a:pt x="593978" y="1047589"/>
                    <a:pt x="593978" y="983294"/>
                  </a:cubicBezTo>
                  <a:close/>
                  <a:moveTo>
                    <a:pt x="867822" y="824572"/>
                  </a:moveTo>
                  <a:cubicBezTo>
                    <a:pt x="942461" y="824572"/>
                    <a:pt x="984728" y="864593"/>
                    <a:pt x="984728" y="928888"/>
                  </a:cubicBezTo>
                  <a:cubicBezTo>
                    <a:pt x="984728" y="992288"/>
                    <a:pt x="942461" y="1034549"/>
                    <a:pt x="867372" y="1034549"/>
                  </a:cubicBezTo>
                  <a:lnTo>
                    <a:pt x="785540" y="1034549"/>
                  </a:lnTo>
                  <a:lnTo>
                    <a:pt x="785540" y="1142911"/>
                  </a:lnTo>
                  <a:lnTo>
                    <a:pt x="714503" y="1142911"/>
                  </a:lnTo>
                  <a:lnTo>
                    <a:pt x="714503" y="824572"/>
                  </a:lnTo>
                  <a:lnTo>
                    <a:pt x="867822" y="824572"/>
                  </a:lnTo>
                  <a:close/>
                  <a:moveTo>
                    <a:pt x="855232" y="977446"/>
                  </a:moveTo>
                  <a:cubicBezTo>
                    <a:pt x="894353" y="977446"/>
                    <a:pt x="911890" y="958114"/>
                    <a:pt x="911890" y="929338"/>
                  </a:cubicBezTo>
                  <a:cubicBezTo>
                    <a:pt x="911890" y="900562"/>
                    <a:pt x="894353" y="882124"/>
                    <a:pt x="855232" y="882124"/>
                  </a:cubicBezTo>
                  <a:lnTo>
                    <a:pt x="785540" y="882124"/>
                  </a:lnTo>
                  <a:lnTo>
                    <a:pt x="785540" y="977446"/>
                  </a:lnTo>
                  <a:lnTo>
                    <a:pt x="855232" y="977446"/>
                  </a:lnTo>
                  <a:close/>
                  <a:moveTo>
                    <a:pt x="1027906" y="1142911"/>
                  </a:moveTo>
                  <a:lnTo>
                    <a:pt x="1027906" y="824572"/>
                  </a:lnTo>
                  <a:lnTo>
                    <a:pt x="1267554" y="824572"/>
                  </a:lnTo>
                  <a:lnTo>
                    <a:pt x="1267554" y="883475"/>
                  </a:lnTo>
                  <a:lnTo>
                    <a:pt x="1098944" y="883475"/>
                  </a:lnTo>
                  <a:lnTo>
                    <a:pt x="1098944" y="952717"/>
                  </a:lnTo>
                  <a:lnTo>
                    <a:pt x="1248672" y="952717"/>
                  </a:lnTo>
                  <a:lnTo>
                    <a:pt x="1248672" y="1010269"/>
                  </a:lnTo>
                  <a:lnTo>
                    <a:pt x="1098944" y="1010269"/>
                  </a:lnTo>
                  <a:lnTo>
                    <a:pt x="1098944" y="1084008"/>
                  </a:lnTo>
                  <a:lnTo>
                    <a:pt x="1268455" y="1084008"/>
                  </a:lnTo>
                  <a:lnTo>
                    <a:pt x="1268455" y="1142911"/>
                  </a:lnTo>
                  <a:lnTo>
                    <a:pt x="1027906" y="1142911"/>
                  </a:lnTo>
                  <a:close/>
                  <a:moveTo>
                    <a:pt x="1551287" y="824572"/>
                  </a:moveTo>
                  <a:lnTo>
                    <a:pt x="1619183" y="824572"/>
                  </a:lnTo>
                  <a:lnTo>
                    <a:pt x="1619183" y="1142911"/>
                  </a:lnTo>
                  <a:lnTo>
                    <a:pt x="1535551" y="1142911"/>
                  </a:lnTo>
                  <a:lnTo>
                    <a:pt x="1395716" y="920794"/>
                  </a:lnTo>
                  <a:lnTo>
                    <a:pt x="1395716" y="1142911"/>
                  </a:lnTo>
                  <a:lnTo>
                    <a:pt x="1328275" y="1142911"/>
                  </a:lnTo>
                  <a:lnTo>
                    <a:pt x="1328275" y="824572"/>
                  </a:lnTo>
                  <a:lnTo>
                    <a:pt x="1411902" y="824572"/>
                  </a:lnTo>
                  <a:lnTo>
                    <a:pt x="1551287" y="1046244"/>
                  </a:lnTo>
                  <a:lnTo>
                    <a:pt x="1551287" y="824572"/>
                  </a:lnTo>
                  <a:close/>
                  <a:moveTo>
                    <a:pt x="1691149" y="1142911"/>
                  </a:moveTo>
                  <a:lnTo>
                    <a:pt x="1691149" y="824572"/>
                  </a:lnTo>
                  <a:lnTo>
                    <a:pt x="1762186" y="824572"/>
                  </a:lnTo>
                  <a:lnTo>
                    <a:pt x="1762186" y="950021"/>
                  </a:lnTo>
                  <a:lnTo>
                    <a:pt x="1901120" y="950021"/>
                  </a:lnTo>
                  <a:lnTo>
                    <a:pt x="1901120" y="824572"/>
                  </a:lnTo>
                  <a:lnTo>
                    <a:pt x="1972163" y="824572"/>
                  </a:lnTo>
                  <a:lnTo>
                    <a:pt x="1972163" y="1142911"/>
                  </a:lnTo>
                  <a:lnTo>
                    <a:pt x="1901120" y="1142911"/>
                  </a:lnTo>
                  <a:lnTo>
                    <a:pt x="1901120" y="1010269"/>
                  </a:lnTo>
                  <a:lnTo>
                    <a:pt x="1762186" y="1010269"/>
                  </a:lnTo>
                  <a:lnTo>
                    <a:pt x="1762186" y="1142911"/>
                  </a:lnTo>
                  <a:lnTo>
                    <a:pt x="1691149" y="1142911"/>
                  </a:lnTo>
                  <a:close/>
                  <a:moveTo>
                    <a:pt x="2262193" y="1142911"/>
                  </a:moveTo>
                  <a:lnTo>
                    <a:pt x="2234762" y="1065126"/>
                  </a:lnTo>
                  <a:lnTo>
                    <a:pt x="2108418" y="1065126"/>
                  </a:lnTo>
                  <a:lnTo>
                    <a:pt x="2080092" y="1142911"/>
                  </a:lnTo>
                  <a:lnTo>
                    <a:pt x="2007698" y="1142911"/>
                  </a:lnTo>
                  <a:lnTo>
                    <a:pt x="2130452" y="824572"/>
                  </a:lnTo>
                  <a:lnTo>
                    <a:pt x="2216780" y="824572"/>
                  </a:lnTo>
                  <a:lnTo>
                    <a:pt x="2339528" y="1142911"/>
                  </a:lnTo>
                  <a:lnTo>
                    <a:pt x="2262193" y="1142911"/>
                  </a:lnTo>
                  <a:close/>
                  <a:moveTo>
                    <a:pt x="2128201" y="1010719"/>
                  </a:moveTo>
                  <a:lnTo>
                    <a:pt x="2215880" y="1010719"/>
                  </a:lnTo>
                  <a:lnTo>
                    <a:pt x="2172713" y="888422"/>
                  </a:lnTo>
                  <a:lnTo>
                    <a:pt x="2128201" y="1010719"/>
                  </a:lnTo>
                  <a:close/>
                  <a:moveTo>
                    <a:pt x="2491964" y="974751"/>
                  </a:moveTo>
                  <a:lnTo>
                    <a:pt x="2652932" y="974751"/>
                  </a:lnTo>
                  <a:lnTo>
                    <a:pt x="2652932" y="1142911"/>
                  </a:lnTo>
                  <a:lnTo>
                    <a:pt x="2602572" y="1142911"/>
                  </a:lnTo>
                  <a:lnTo>
                    <a:pt x="2602572" y="1097498"/>
                  </a:lnTo>
                  <a:cubicBezTo>
                    <a:pt x="2581444" y="1133467"/>
                    <a:pt x="2542774" y="1148308"/>
                    <a:pt x="2499162" y="1148308"/>
                  </a:cubicBezTo>
                  <a:cubicBezTo>
                    <a:pt x="2406536" y="1148308"/>
                    <a:pt x="2350784" y="1081312"/>
                    <a:pt x="2350784" y="983744"/>
                  </a:cubicBezTo>
                  <a:cubicBezTo>
                    <a:pt x="2350784" y="884375"/>
                    <a:pt x="2411032" y="819180"/>
                    <a:pt x="2508600" y="819180"/>
                  </a:cubicBezTo>
                  <a:cubicBezTo>
                    <a:pt x="2589087" y="819180"/>
                    <a:pt x="2640792" y="862792"/>
                    <a:pt x="2652481" y="929788"/>
                  </a:cubicBezTo>
                  <a:lnTo>
                    <a:pt x="2579193" y="940577"/>
                  </a:lnTo>
                  <a:cubicBezTo>
                    <a:pt x="2571550" y="903708"/>
                    <a:pt x="2549516" y="877633"/>
                    <a:pt x="2508600" y="877633"/>
                  </a:cubicBezTo>
                  <a:cubicBezTo>
                    <a:pt x="2455995" y="877633"/>
                    <a:pt x="2424073" y="920344"/>
                    <a:pt x="2424073" y="983744"/>
                  </a:cubicBezTo>
                  <a:cubicBezTo>
                    <a:pt x="2424073" y="1046244"/>
                    <a:pt x="2454194" y="1089405"/>
                    <a:pt x="2509501" y="1089405"/>
                  </a:cubicBezTo>
                  <a:cubicBezTo>
                    <a:pt x="2548621" y="1089405"/>
                    <a:pt x="2580544" y="1068722"/>
                    <a:pt x="2589982" y="1027806"/>
                  </a:cubicBezTo>
                  <a:lnTo>
                    <a:pt x="2491964" y="1027806"/>
                  </a:lnTo>
                  <a:lnTo>
                    <a:pt x="2491964" y="974751"/>
                  </a:lnTo>
                  <a:close/>
                  <a:moveTo>
                    <a:pt x="2716798" y="1142911"/>
                  </a:moveTo>
                  <a:lnTo>
                    <a:pt x="2716798" y="824572"/>
                  </a:lnTo>
                  <a:lnTo>
                    <a:pt x="2956447" y="824572"/>
                  </a:lnTo>
                  <a:lnTo>
                    <a:pt x="2956447" y="883475"/>
                  </a:lnTo>
                  <a:lnTo>
                    <a:pt x="2787836" y="883475"/>
                  </a:lnTo>
                  <a:lnTo>
                    <a:pt x="2787836" y="952717"/>
                  </a:lnTo>
                  <a:lnTo>
                    <a:pt x="2937564" y="952717"/>
                  </a:lnTo>
                  <a:lnTo>
                    <a:pt x="2937564" y="1010269"/>
                  </a:lnTo>
                  <a:lnTo>
                    <a:pt x="2787836" y="1010269"/>
                  </a:lnTo>
                  <a:lnTo>
                    <a:pt x="2787836" y="1084008"/>
                  </a:lnTo>
                  <a:lnTo>
                    <a:pt x="2957347" y="1084008"/>
                  </a:lnTo>
                  <a:lnTo>
                    <a:pt x="2957347" y="1142911"/>
                  </a:lnTo>
                  <a:lnTo>
                    <a:pt x="2716798" y="1142911"/>
                  </a:lnTo>
                  <a:close/>
                  <a:moveTo>
                    <a:pt x="3240179" y="824572"/>
                  </a:moveTo>
                  <a:lnTo>
                    <a:pt x="3308076" y="824572"/>
                  </a:lnTo>
                  <a:lnTo>
                    <a:pt x="3308076" y="1142911"/>
                  </a:lnTo>
                  <a:lnTo>
                    <a:pt x="3224443" y="1142911"/>
                  </a:lnTo>
                  <a:lnTo>
                    <a:pt x="3084608" y="920794"/>
                  </a:lnTo>
                  <a:lnTo>
                    <a:pt x="3084608" y="1142911"/>
                  </a:lnTo>
                  <a:lnTo>
                    <a:pt x="3017167" y="1142911"/>
                  </a:lnTo>
                  <a:lnTo>
                    <a:pt x="3017167" y="824572"/>
                  </a:lnTo>
                  <a:lnTo>
                    <a:pt x="3100795" y="824572"/>
                  </a:lnTo>
                  <a:lnTo>
                    <a:pt x="3240179" y="1046244"/>
                  </a:lnTo>
                  <a:lnTo>
                    <a:pt x="3240179" y="824572"/>
                  </a:ln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974422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F63EA-3440-E38D-401B-7719BBBF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1" y="1748565"/>
            <a:ext cx="5547140" cy="1325563"/>
          </a:xfrm>
        </p:spPr>
        <p:txBody>
          <a:bodyPr anchor="t" anchorCtr="0"/>
          <a:lstStyle>
            <a:lvl1pPr>
              <a:defRPr sz="6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19645" y="3428999"/>
            <a:ext cx="5718355" cy="2747963"/>
          </a:xfrm>
        </p:spPr>
        <p:txBody>
          <a:bodyPr numCol="2" spcCol="216000"/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9CC8-7F8A-4CE6-BAEC-F381A2AE05B0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59614681-44E1-434C-EADD-8D53BBED9A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F686AFA7-95B6-FDCF-FB8B-6D8B73BA1A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9876" y="3428999"/>
            <a:ext cx="5547140" cy="2747964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29126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3B0DB736-9AD2-5DAD-5710-DAA0E03E7CC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5948040" cy="6858000"/>
          </a:xfrm>
          <a:custGeom>
            <a:avLst/>
            <a:gdLst>
              <a:gd name="connsiteX0" fmla="*/ 307155 w 5948040"/>
              <a:gd name="connsiteY0" fmla="*/ 6576215 h 6858000"/>
              <a:gd name="connsiteX1" fmla="*/ 307155 w 5948040"/>
              <a:gd name="connsiteY1" fmla="*/ 6627191 h 6858000"/>
              <a:gd name="connsiteX2" fmla="*/ 345243 w 5948040"/>
              <a:gd name="connsiteY2" fmla="*/ 6627191 h 6858000"/>
              <a:gd name="connsiteX3" fmla="*/ 345243 w 5948040"/>
              <a:gd name="connsiteY3" fmla="*/ 6618983 h 6858000"/>
              <a:gd name="connsiteX4" fmla="*/ 316947 w 5948040"/>
              <a:gd name="connsiteY4" fmla="*/ 6618983 h 6858000"/>
              <a:gd name="connsiteX5" fmla="*/ 316947 w 5948040"/>
              <a:gd name="connsiteY5" fmla="*/ 6605087 h 6858000"/>
              <a:gd name="connsiteX6" fmla="*/ 342147 w 5948040"/>
              <a:gd name="connsiteY6" fmla="*/ 6605087 h 6858000"/>
              <a:gd name="connsiteX7" fmla="*/ 342147 w 5948040"/>
              <a:gd name="connsiteY7" fmla="*/ 6597167 h 6858000"/>
              <a:gd name="connsiteX8" fmla="*/ 316947 w 5948040"/>
              <a:gd name="connsiteY8" fmla="*/ 6597167 h 6858000"/>
              <a:gd name="connsiteX9" fmla="*/ 316947 w 5948040"/>
              <a:gd name="connsiteY9" fmla="*/ 6584423 h 6858000"/>
              <a:gd name="connsiteX10" fmla="*/ 345243 w 5948040"/>
              <a:gd name="connsiteY10" fmla="*/ 6584423 h 6858000"/>
              <a:gd name="connsiteX11" fmla="*/ 345243 w 5948040"/>
              <a:gd name="connsiteY11" fmla="*/ 6576215 h 6858000"/>
              <a:gd name="connsiteX12" fmla="*/ 255590 w 5948040"/>
              <a:gd name="connsiteY12" fmla="*/ 6576215 h 6858000"/>
              <a:gd name="connsiteX13" fmla="*/ 255590 w 5948040"/>
              <a:gd name="connsiteY13" fmla="*/ 6584495 h 6858000"/>
              <a:gd name="connsiteX14" fmla="*/ 272510 w 5948040"/>
              <a:gd name="connsiteY14" fmla="*/ 6584495 h 6858000"/>
              <a:gd name="connsiteX15" fmla="*/ 272510 w 5948040"/>
              <a:gd name="connsiteY15" fmla="*/ 6627191 h 6858000"/>
              <a:gd name="connsiteX16" fmla="*/ 282374 w 5948040"/>
              <a:gd name="connsiteY16" fmla="*/ 6627191 h 6858000"/>
              <a:gd name="connsiteX17" fmla="*/ 282374 w 5948040"/>
              <a:gd name="connsiteY17" fmla="*/ 6584495 h 6858000"/>
              <a:gd name="connsiteX18" fmla="*/ 299294 w 5948040"/>
              <a:gd name="connsiteY18" fmla="*/ 6584495 h 6858000"/>
              <a:gd name="connsiteX19" fmla="*/ 299294 w 5948040"/>
              <a:gd name="connsiteY19" fmla="*/ 6576215 h 6858000"/>
              <a:gd name="connsiteX20" fmla="*/ 376878 w 5948040"/>
              <a:gd name="connsiteY20" fmla="*/ 6575423 h 6858000"/>
              <a:gd name="connsiteX21" fmla="*/ 352542 w 5948040"/>
              <a:gd name="connsiteY21" fmla="*/ 6601703 h 6858000"/>
              <a:gd name="connsiteX22" fmla="*/ 376878 w 5948040"/>
              <a:gd name="connsiteY22" fmla="*/ 6627911 h 6858000"/>
              <a:gd name="connsiteX23" fmla="*/ 400350 w 5948040"/>
              <a:gd name="connsiteY23" fmla="*/ 6608975 h 6858000"/>
              <a:gd name="connsiteX24" fmla="*/ 390198 w 5948040"/>
              <a:gd name="connsiteY24" fmla="*/ 6607391 h 6858000"/>
              <a:gd name="connsiteX25" fmla="*/ 376878 w 5948040"/>
              <a:gd name="connsiteY25" fmla="*/ 6619775 h 6858000"/>
              <a:gd name="connsiteX26" fmla="*/ 362622 w 5948040"/>
              <a:gd name="connsiteY26" fmla="*/ 6601703 h 6858000"/>
              <a:gd name="connsiteX27" fmla="*/ 376878 w 5948040"/>
              <a:gd name="connsiteY27" fmla="*/ 6583559 h 6858000"/>
              <a:gd name="connsiteX28" fmla="*/ 390054 w 5948040"/>
              <a:gd name="connsiteY28" fmla="*/ 6595727 h 6858000"/>
              <a:gd name="connsiteX29" fmla="*/ 400206 w 5948040"/>
              <a:gd name="connsiteY29" fmla="*/ 6594287 h 6858000"/>
              <a:gd name="connsiteX30" fmla="*/ 376878 w 5948040"/>
              <a:gd name="connsiteY30" fmla="*/ 6575423 h 6858000"/>
              <a:gd name="connsiteX31" fmla="*/ 0 w 5948040"/>
              <a:gd name="connsiteY31" fmla="*/ 0 h 6858000"/>
              <a:gd name="connsiteX32" fmla="*/ 5948040 w 5948040"/>
              <a:gd name="connsiteY32" fmla="*/ 0 h 6858000"/>
              <a:gd name="connsiteX33" fmla="*/ 5948040 w 5948040"/>
              <a:gd name="connsiteY33" fmla="*/ 6858000 h 6858000"/>
              <a:gd name="connsiteX34" fmla="*/ 0 w 5948040"/>
              <a:gd name="connsiteY3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948040" h="6858000">
                <a:moveTo>
                  <a:pt x="307155" y="6576215"/>
                </a:moveTo>
                <a:lnTo>
                  <a:pt x="307155" y="6627191"/>
                </a:lnTo>
                <a:lnTo>
                  <a:pt x="345243" y="6627191"/>
                </a:lnTo>
                <a:lnTo>
                  <a:pt x="345243" y="6618983"/>
                </a:lnTo>
                <a:lnTo>
                  <a:pt x="316947" y="6618983"/>
                </a:lnTo>
                <a:lnTo>
                  <a:pt x="316947" y="6605087"/>
                </a:lnTo>
                <a:lnTo>
                  <a:pt x="342147" y="6605087"/>
                </a:lnTo>
                <a:lnTo>
                  <a:pt x="342147" y="6597167"/>
                </a:lnTo>
                <a:lnTo>
                  <a:pt x="316947" y="6597167"/>
                </a:lnTo>
                <a:lnTo>
                  <a:pt x="316947" y="6584423"/>
                </a:lnTo>
                <a:lnTo>
                  <a:pt x="345243" y="6584423"/>
                </a:lnTo>
                <a:lnTo>
                  <a:pt x="345243" y="6576215"/>
                </a:lnTo>
                <a:close/>
                <a:moveTo>
                  <a:pt x="255590" y="6576215"/>
                </a:moveTo>
                <a:lnTo>
                  <a:pt x="255590" y="6584495"/>
                </a:lnTo>
                <a:lnTo>
                  <a:pt x="272510" y="6584495"/>
                </a:lnTo>
                <a:lnTo>
                  <a:pt x="272510" y="6627191"/>
                </a:lnTo>
                <a:lnTo>
                  <a:pt x="282374" y="6627191"/>
                </a:lnTo>
                <a:lnTo>
                  <a:pt x="282374" y="6584495"/>
                </a:lnTo>
                <a:lnTo>
                  <a:pt x="299294" y="6584495"/>
                </a:lnTo>
                <a:lnTo>
                  <a:pt x="299294" y="6576215"/>
                </a:lnTo>
                <a:close/>
                <a:moveTo>
                  <a:pt x="376878" y="6575423"/>
                </a:moveTo>
                <a:cubicBezTo>
                  <a:pt x="361830" y="6575423"/>
                  <a:pt x="352542" y="6586007"/>
                  <a:pt x="352542" y="6601703"/>
                </a:cubicBezTo>
                <a:cubicBezTo>
                  <a:pt x="352542" y="6617399"/>
                  <a:pt x="361830" y="6627911"/>
                  <a:pt x="376878" y="6627911"/>
                </a:cubicBezTo>
                <a:cubicBezTo>
                  <a:pt x="389766" y="6627911"/>
                  <a:pt x="398838" y="6620711"/>
                  <a:pt x="400350" y="6608975"/>
                </a:cubicBezTo>
                <a:lnTo>
                  <a:pt x="390198" y="6607391"/>
                </a:lnTo>
                <a:cubicBezTo>
                  <a:pt x="389046" y="6614663"/>
                  <a:pt x="384366" y="6619775"/>
                  <a:pt x="376878" y="6619775"/>
                </a:cubicBezTo>
                <a:cubicBezTo>
                  <a:pt x="367878" y="6619775"/>
                  <a:pt x="362622" y="6612503"/>
                  <a:pt x="362622" y="6601703"/>
                </a:cubicBezTo>
                <a:cubicBezTo>
                  <a:pt x="362622" y="6590831"/>
                  <a:pt x="367878" y="6583559"/>
                  <a:pt x="376878" y="6583559"/>
                </a:cubicBezTo>
                <a:cubicBezTo>
                  <a:pt x="384222" y="6583559"/>
                  <a:pt x="388830" y="6588455"/>
                  <a:pt x="390054" y="6595727"/>
                </a:cubicBezTo>
                <a:lnTo>
                  <a:pt x="400206" y="6594287"/>
                </a:lnTo>
                <a:cubicBezTo>
                  <a:pt x="398550" y="6582695"/>
                  <a:pt x="389838" y="6575423"/>
                  <a:pt x="376878" y="6575423"/>
                </a:cubicBezTo>
                <a:close/>
                <a:moveTo>
                  <a:pt x="0" y="0"/>
                </a:moveTo>
                <a:lnTo>
                  <a:pt x="5948040" y="0"/>
                </a:lnTo>
                <a:lnTo>
                  <a:pt x="594804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8D95FC6-77B1-87DD-959F-A4C0E2BE1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779" y="866692"/>
            <a:ext cx="5697221" cy="1515001"/>
          </a:xfrm>
        </p:spPr>
        <p:txBody>
          <a:bodyPr anchor="b" anchorCtr="0"/>
          <a:lstStyle>
            <a:lvl1pPr marL="0" indent="0">
              <a:buFontTx/>
              <a:buNone/>
              <a:defRPr sz="3000" b="1"/>
            </a:lvl1pPr>
            <a:lvl2pPr marL="457200" indent="0">
              <a:buFontTx/>
              <a:buNone/>
              <a:defRPr sz="40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dato 11">
            <a:extLst>
              <a:ext uri="{FF2B5EF4-FFF2-40B4-BE49-F238E27FC236}">
                <a16:creationId xmlns:a16="http://schemas.microsoft.com/office/drawing/2014/main" id="{39354C3C-3CF0-CCB2-3796-A13BEF24CF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8C6B1AF-E182-4640-A0E0-429881A486B9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3" name="Pladsholder til sidefod 12">
            <a:extLst>
              <a:ext uri="{FF2B5EF4-FFF2-40B4-BE49-F238E27FC236}">
                <a16:creationId xmlns:a16="http://schemas.microsoft.com/office/drawing/2014/main" id="{FBE627F5-372F-642D-96E8-6D40064E785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1E83ABA0-D62B-F1F0-5FB5-E8E7BE7593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ekst 12">
            <a:extLst>
              <a:ext uri="{FF2B5EF4-FFF2-40B4-BE49-F238E27FC236}">
                <a16:creationId xmlns:a16="http://schemas.microsoft.com/office/drawing/2014/main" id="{9DC9814C-CF0F-42B1-1C7C-C1CB53229E5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39995" y="248108"/>
            <a:ext cx="5697220" cy="615958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" name="Pladsholder til indhold 2">
            <a:extLst>
              <a:ext uri="{FF2B5EF4-FFF2-40B4-BE49-F238E27FC236}">
                <a16:creationId xmlns:a16="http://schemas.microsoft.com/office/drawing/2014/main" id="{CE35A49A-94EB-D3B0-4022-AC0E015D495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19645" y="3428999"/>
            <a:ext cx="5718355" cy="2747963"/>
          </a:xfrm>
        </p:spPr>
        <p:txBody>
          <a:bodyPr numCol="2" spcCol="216000"/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52182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498" y="1709738"/>
            <a:ext cx="8704265" cy="1621859"/>
          </a:xfrm>
        </p:spPr>
        <p:txBody>
          <a:bodyPr anchor="b"/>
          <a:lstStyle>
            <a:lvl1pPr>
              <a:defRPr sz="4000" cap="all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B28324-D884-45FA-FC4D-E29FE867C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8499" y="3429001"/>
            <a:ext cx="5200652" cy="2660650"/>
          </a:xfrm>
        </p:spPr>
        <p:txBody>
          <a:bodyPr/>
          <a:lstStyle>
            <a:lvl1pPr marL="0" indent="0">
              <a:buFontTx/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47B-9CEF-4666-B49B-7FECB3BE8F23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1245D2B7-BBE9-7E76-AF57-D63CC1DC1D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0000" y="2235818"/>
            <a:ext cx="2350537" cy="1533294"/>
          </a:xfrm>
        </p:spPr>
        <p:txBody>
          <a:bodyPr/>
          <a:lstStyle>
            <a:lvl1pPr marL="0" indent="0">
              <a:buFontTx/>
              <a:buNone/>
              <a:defRPr sz="36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0A28F4ED-BF85-0B31-CBE3-A3AD541982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204325" y="3428999"/>
            <a:ext cx="2738438" cy="2757489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000" b="1"/>
            </a:lvl1pPr>
            <a:lvl2pPr marL="0" indent="0">
              <a:spcAft>
                <a:spcPts val="300"/>
              </a:spcAft>
              <a:buFontTx/>
              <a:buNone/>
              <a:defRPr sz="1600" b="1"/>
            </a:lvl2pPr>
            <a:lvl3pPr marL="0" indent="0">
              <a:spcAft>
                <a:spcPts val="300"/>
              </a:spcAft>
              <a:buFontTx/>
              <a:buNone/>
              <a:defRPr sz="1600"/>
            </a:lvl3pPr>
            <a:lvl4pPr marL="0" indent="0">
              <a:spcAft>
                <a:spcPts val="300"/>
              </a:spcAft>
              <a:buFontTx/>
              <a:buNone/>
              <a:defRPr sz="10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492986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498" y="1143680"/>
            <a:ext cx="8108951" cy="1621859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B28324-D884-45FA-FC4D-E29FE867C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18367" y="3429001"/>
            <a:ext cx="7929082" cy="2660650"/>
          </a:xfr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B2B-7825-4B3F-8332-35D062E76360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715470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709738"/>
            <a:ext cx="11668000" cy="1073151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DC2D-897E-4B90-8F5A-B6106F7C4D3C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2">
            <a:extLst>
              <a:ext uri="{FF2B5EF4-FFF2-40B4-BE49-F238E27FC236}">
                <a16:creationId xmlns:a16="http://schemas.microsoft.com/office/drawing/2014/main" id="{8C01215A-B6D8-14F0-AF42-BA1EB7D7D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339" y="3045203"/>
            <a:ext cx="11434661" cy="3131759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b="1"/>
            </a:lvl1pPr>
            <a:lvl2pPr marL="800100" indent="-342900">
              <a:buFont typeface="Arial" panose="020B0604020202020204" pitchFamily="34" charset="0"/>
              <a:buChar char="•"/>
              <a:defRPr b="1"/>
            </a:lvl2pPr>
            <a:lvl3pPr marL="1257300" indent="-342900">
              <a:buFont typeface="Arial" panose="020B0604020202020204" pitchFamily="34" charset="0"/>
              <a:buChar char="•"/>
              <a:defRPr b="1"/>
            </a:lvl3pPr>
            <a:lvl4pPr marL="1714500" indent="-342900">
              <a:buFont typeface="Arial" panose="020B0604020202020204" pitchFamily="34" charset="0"/>
              <a:buChar char="•"/>
              <a:defRPr b="1"/>
            </a:lvl4pPr>
            <a:lvl5pPr marL="2171700" indent="-342900">
              <a:buFont typeface="Arial" panose="020B0604020202020204" pitchFamily="34" charset="0"/>
              <a:buChar char="•"/>
              <a:defRPr b="1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3973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6CD6-8A0B-4D7A-AF96-05E7EE9A0F5D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3" name="Pladsholder til tekst 25">
            <a:extLst>
              <a:ext uri="{FF2B5EF4-FFF2-40B4-BE49-F238E27FC236}">
                <a16:creationId xmlns:a16="http://schemas.microsoft.com/office/drawing/2014/main" id="{6F0D01CD-CE49-EA9F-108D-921082896B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38626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64C0C388-8B68-80C8-BC52-DD12F5F9B4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38626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CF3EFFB-787A-A9F3-7CAF-F5630C43FB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15312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FBBCABF2-4CFA-6397-6E2C-8443EA006F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15312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Pladsholder til tekst 12">
            <a:extLst>
              <a:ext uri="{FF2B5EF4-FFF2-40B4-BE49-F238E27FC236}">
                <a16:creationId xmlns:a16="http://schemas.microsoft.com/office/drawing/2014/main" id="{3949CB64-8AA1-A9A7-4591-30278CCAC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2CBC227-6EA4-9515-5B78-AF194F007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232660"/>
            <a:ext cx="5683375" cy="3953829"/>
          </a:xfrm>
        </p:spPr>
        <p:txBody>
          <a:bodyPr anchor="t" anchorCtr="0"/>
          <a:lstStyle>
            <a:lvl1pPr>
              <a:defRPr sz="3000" cap="none" baseline="0"/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28564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4">
            <a:extLst>
              <a:ext uri="{FF2B5EF4-FFF2-40B4-BE49-F238E27FC236}">
                <a16:creationId xmlns:a16="http://schemas.microsoft.com/office/drawing/2014/main" id="{C119B1C9-70D4-4A8C-3D6E-F9FEF4F0F8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321258"/>
            <a:ext cx="5477657" cy="2010339"/>
          </a:xfrm>
        </p:spPr>
        <p:txBody>
          <a:bodyPr anchor="t" anchorCtr="0"/>
          <a:lstStyle>
            <a:lvl1pPr>
              <a:defRPr sz="3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3EF-519C-44F7-9D0E-7B2DB16C4FCD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25">
            <a:extLst>
              <a:ext uri="{FF2B5EF4-FFF2-40B4-BE49-F238E27FC236}">
                <a16:creationId xmlns:a16="http://schemas.microsoft.com/office/drawing/2014/main" id="{E641C71E-FDFB-871C-BA9A-DB0DACFEA78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0000" y="3377348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1" name="Pladsholder til tekst 25">
            <a:extLst>
              <a:ext uri="{FF2B5EF4-FFF2-40B4-BE49-F238E27FC236}">
                <a16:creationId xmlns:a16="http://schemas.microsoft.com/office/drawing/2014/main" id="{8403E2C9-3777-3A43-535A-F1EC27BD99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00" y="3878771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tekst 25">
            <a:extLst>
              <a:ext uri="{FF2B5EF4-FFF2-40B4-BE49-F238E27FC236}">
                <a16:creationId xmlns:a16="http://schemas.microsoft.com/office/drawing/2014/main" id="{C8DCF9E4-3396-3F4F-A91F-CE49AF950C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83000" y="3377348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4" name="Pladsholder til tekst 25">
            <a:extLst>
              <a:ext uri="{FF2B5EF4-FFF2-40B4-BE49-F238E27FC236}">
                <a16:creationId xmlns:a16="http://schemas.microsoft.com/office/drawing/2014/main" id="{6DD5CACC-5D82-F8C8-DBEA-A631B8CDBEB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83000" y="3878771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5" name="Pladsholder til tekst 25">
            <a:extLst>
              <a:ext uri="{FF2B5EF4-FFF2-40B4-BE49-F238E27FC236}">
                <a16:creationId xmlns:a16="http://schemas.microsoft.com/office/drawing/2014/main" id="{757B499A-727A-009F-88F9-51BCE2D73E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0000" y="4727031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6" name="Pladsholder til tekst 25">
            <a:extLst>
              <a:ext uri="{FF2B5EF4-FFF2-40B4-BE49-F238E27FC236}">
                <a16:creationId xmlns:a16="http://schemas.microsoft.com/office/drawing/2014/main" id="{590EBB51-6D8E-17EA-32E5-9D0322DF808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0000" y="5228454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7" name="Pladsholder til tekst 25">
            <a:extLst>
              <a:ext uri="{FF2B5EF4-FFF2-40B4-BE49-F238E27FC236}">
                <a16:creationId xmlns:a16="http://schemas.microsoft.com/office/drawing/2014/main" id="{AFF9DCE1-8F70-E927-E4EA-BF198550B80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83000" y="4727031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8" name="Pladsholder til tekst 25">
            <a:extLst>
              <a:ext uri="{FF2B5EF4-FFF2-40B4-BE49-F238E27FC236}">
                <a16:creationId xmlns:a16="http://schemas.microsoft.com/office/drawing/2014/main" id="{63A2F765-45CD-352D-1697-57FEEA3F71E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83000" y="5228454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096575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D193-4170-4B71-BF60-E6D34A4FA4A3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27" name="Pladsholder til tekst 25">
            <a:extLst>
              <a:ext uri="{FF2B5EF4-FFF2-40B4-BE49-F238E27FC236}">
                <a16:creationId xmlns:a16="http://schemas.microsoft.com/office/drawing/2014/main" id="{7E328DB0-D274-1264-7DE6-F50510258E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00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8" name="Pladsholder til tekst 25">
            <a:extLst>
              <a:ext uri="{FF2B5EF4-FFF2-40B4-BE49-F238E27FC236}">
                <a16:creationId xmlns:a16="http://schemas.microsoft.com/office/drawing/2014/main" id="{6A1EB9FD-8629-0780-136A-A369DB399F3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70000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ladsholder til tekst 25">
            <a:extLst>
              <a:ext uri="{FF2B5EF4-FFF2-40B4-BE49-F238E27FC236}">
                <a16:creationId xmlns:a16="http://schemas.microsoft.com/office/drawing/2014/main" id="{98EE2543-196F-EA4B-CD87-A7AFCBE5E2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46688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ladsholder til tekst 25">
            <a:extLst>
              <a:ext uri="{FF2B5EF4-FFF2-40B4-BE49-F238E27FC236}">
                <a16:creationId xmlns:a16="http://schemas.microsoft.com/office/drawing/2014/main" id="{6A986DBB-7DFF-F446-9AEB-3738D431E6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46688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3" name="Pladsholder til tekst 25">
            <a:extLst>
              <a:ext uri="{FF2B5EF4-FFF2-40B4-BE49-F238E27FC236}">
                <a16:creationId xmlns:a16="http://schemas.microsoft.com/office/drawing/2014/main" id="{6F0D01CD-CE49-EA9F-108D-921082896B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38626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64C0C388-8B68-80C8-BC52-DD12F5F9B4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38626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CF3EFFB-787A-A9F3-7CAF-F5630C43FB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15312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FBBCABF2-4CFA-6397-6E2C-8443EA006F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15312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Pladsholder til tekst 12">
            <a:extLst>
              <a:ext uri="{FF2B5EF4-FFF2-40B4-BE49-F238E27FC236}">
                <a16:creationId xmlns:a16="http://schemas.microsoft.com/office/drawing/2014/main" id="{3949CB64-8AA1-A9A7-4591-30278CCAC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898046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85740"/>
            <a:ext cx="11668000" cy="1643060"/>
          </a:xfrm>
        </p:spPr>
        <p:txBody>
          <a:bodyPr anchor="t" anchorCtr="0"/>
          <a:lstStyle>
            <a:lvl1pPr>
              <a:defRPr sz="6000" cap="all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FD6-AD63-4189-88B9-51DC35F5ED26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26" name="Pladsholder til tekst 25">
            <a:extLst>
              <a:ext uri="{FF2B5EF4-FFF2-40B4-BE49-F238E27FC236}">
                <a16:creationId xmlns:a16="http://schemas.microsoft.com/office/drawing/2014/main" id="{4F1E3633-0C67-5E86-082E-08B74C7F2D9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0000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27" name="Pladsholder til tekst 25">
            <a:extLst>
              <a:ext uri="{FF2B5EF4-FFF2-40B4-BE49-F238E27FC236}">
                <a16:creationId xmlns:a16="http://schemas.microsoft.com/office/drawing/2014/main" id="{7E328DB0-D274-1264-7DE6-F50510258E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00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8" name="Pladsholder til tekst 25">
            <a:extLst>
              <a:ext uri="{FF2B5EF4-FFF2-40B4-BE49-F238E27FC236}">
                <a16:creationId xmlns:a16="http://schemas.microsoft.com/office/drawing/2014/main" id="{6A1EB9FD-8629-0780-136A-A369DB399F3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70000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ladsholder til tekst 25">
            <a:extLst>
              <a:ext uri="{FF2B5EF4-FFF2-40B4-BE49-F238E27FC236}">
                <a16:creationId xmlns:a16="http://schemas.microsoft.com/office/drawing/2014/main" id="{42CDDBB2-670C-E1CB-6862-78241384462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65950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30" name="Pladsholder til tekst 25">
            <a:extLst>
              <a:ext uri="{FF2B5EF4-FFF2-40B4-BE49-F238E27FC236}">
                <a16:creationId xmlns:a16="http://schemas.microsoft.com/office/drawing/2014/main" id="{98EE2543-196F-EA4B-CD87-A7AFCBE5E2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5950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ladsholder til tekst 25">
            <a:extLst>
              <a:ext uri="{FF2B5EF4-FFF2-40B4-BE49-F238E27FC236}">
                <a16:creationId xmlns:a16="http://schemas.microsoft.com/office/drawing/2014/main" id="{6A986DBB-7DFF-F446-9AEB-3738D431E6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965950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2" name="Pladsholder til tekst 25">
            <a:extLst>
              <a:ext uri="{FF2B5EF4-FFF2-40B4-BE49-F238E27FC236}">
                <a16:creationId xmlns:a16="http://schemas.microsoft.com/office/drawing/2014/main" id="{BEB72CBF-6A05-6E5E-9640-1CC309794C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957888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33" name="Pladsholder til tekst 25">
            <a:extLst>
              <a:ext uri="{FF2B5EF4-FFF2-40B4-BE49-F238E27FC236}">
                <a16:creationId xmlns:a16="http://schemas.microsoft.com/office/drawing/2014/main" id="{6F0D01CD-CE49-EA9F-108D-921082896B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57888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64C0C388-8B68-80C8-BC52-DD12F5F9B4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957888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5" name="Pladsholder til tekst 25">
            <a:extLst>
              <a:ext uri="{FF2B5EF4-FFF2-40B4-BE49-F238E27FC236}">
                <a16:creationId xmlns:a16="http://schemas.microsoft.com/office/drawing/2014/main" id="{693BD79A-4629-C0F2-EAC9-F1FD119C5B7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34574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CF3EFFB-787A-A9F3-7CAF-F5630C43FB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34574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FBBCABF2-4CFA-6397-6E2C-8443EA006F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934574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0657899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421546"/>
            <a:ext cx="11672763" cy="1361343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E90E-EA47-4DAD-82F1-43EB8045852B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tekst 25">
            <a:extLst>
              <a:ext uri="{FF2B5EF4-FFF2-40B4-BE49-F238E27FC236}">
                <a16:creationId xmlns:a16="http://schemas.microsoft.com/office/drawing/2014/main" id="{586CDE3D-A295-28FA-EFDF-723EDD7CC0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63525" y="3428999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8" name="Pladsholder til tekst 25">
            <a:extLst>
              <a:ext uri="{FF2B5EF4-FFF2-40B4-BE49-F238E27FC236}">
                <a16:creationId xmlns:a16="http://schemas.microsoft.com/office/drawing/2014/main" id="{9E7AB1E3-D39A-4911-470C-067FA17B57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63525" y="4582814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Pladsholder til tekst 25">
            <a:extLst>
              <a:ext uri="{FF2B5EF4-FFF2-40B4-BE49-F238E27FC236}">
                <a16:creationId xmlns:a16="http://schemas.microsoft.com/office/drawing/2014/main" id="{D0BBB37E-DC74-D94F-E1D7-E563EB4CF87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54375" y="3428999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ladsholder til tekst 25">
            <a:extLst>
              <a:ext uri="{FF2B5EF4-FFF2-40B4-BE49-F238E27FC236}">
                <a16:creationId xmlns:a16="http://schemas.microsoft.com/office/drawing/2014/main" id="{79378398-359C-9756-17E5-7A293C769D8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54375" y="4582814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1" name="Pladsholder til tekst 25">
            <a:extLst>
              <a:ext uri="{FF2B5EF4-FFF2-40B4-BE49-F238E27FC236}">
                <a16:creationId xmlns:a16="http://schemas.microsoft.com/office/drawing/2014/main" id="{54D38CE3-C909-1F21-8204-2E9BFE2FE40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45225" y="3428999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Pladsholder til tekst 25">
            <a:extLst>
              <a:ext uri="{FF2B5EF4-FFF2-40B4-BE49-F238E27FC236}">
                <a16:creationId xmlns:a16="http://schemas.microsoft.com/office/drawing/2014/main" id="{8D52CA63-F149-BDB3-7F09-ED392D4A7C0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5225" y="4582814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Pladsholder til tekst 25">
            <a:extLst>
              <a:ext uri="{FF2B5EF4-FFF2-40B4-BE49-F238E27FC236}">
                <a16:creationId xmlns:a16="http://schemas.microsoft.com/office/drawing/2014/main" id="{A2E1435F-EFB6-DC93-772A-60438259A34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236075" y="3428999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4" name="Pladsholder til tekst 25">
            <a:extLst>
              <a:ext uri="{FF2B5EF4-FFF2-40B4-BE49-F238E27FC236}">
                <a16:creationId xmlns:a16="http://schemas.microsoft.com/office/drawing/2014/main" id="{3A1018DA-3E69-FB6F-583D-CB186EA6EB6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236075" y="4582814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60805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 og bille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1436F44-8B29-42D9-8037-0F95D773BA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FBE2BE44-A7EA-C530-3921-5AA32F73B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942" y="2281237"/>
            <a:ext cx="5351273" cy="1334029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0000"/>
              </a:lnSpc>
              <a:defRPr sz="5000" cap="none" baseline="0">
                <a:solidFill>
                  <a:srgbClr val="F0F5EB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8" name="Undertitel 2">
            <a:extLst>
              <a:ext uri="{FF2B5EF4-FFF2-40B4-BE49-F238E27FC236}">
                <a16:creationId xmlns:a16="http://schemas.microsoft.com/office/drawing/2014/main" id="{25270BDF-FD48-081D-CCDE-1474AFB6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42" y="4578477"/>
            <a:ext cx="5351273" cy="154193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000" b="1">
                <a:solidFill>
                  <a:srgbClr val="F0F5E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9B001C96-88CF-5D7C-F90B-FCC18D7C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DCCF828-95DA-4117-B65A-22469FC919A5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112DDEBB-F21B-E1CF-EFC5-BFB2C76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488AED8A-275C-C2CD-E5DF-546704C5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AD4C61B-A040-F171-D58B-3470D069265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D05AD1A2-A672-6B34-0946-70998271523F}"/>
              </a:ext>
            </a:extLst>
          </p:cNvPr>
          <p:cNvGrpSpPr/>
          <p:nvPr userDrawn="1"/>
        </p:nvGrpSpPr>
        <p:grpSpPr>
          <a:xfrm>
            <a:off x="257631" y="253323"/>
            <a:ext cx="1747183" cy="326609"/>
            <a:chOff x="5001" y="-3460146"/>
            <a:chExt cx="8964496" cy="1675772"/>
          </a:xfrm>
          <a:solidFill>
            <a:schemeClr val="bg2"/>
          </a:solidFill>
        </p:grpSpPr>
        <p:sp>
          <p:nvSpPr>
            <p:cNvPr id="3" name="Free-form: Shape 2">
              <a:extLst>
                <a:ext uri="{FF2B5EF4-FFF2-40B4-BE49-F238E27FC236}">
                  <a16:creationId xmlns:a16="http://schemas.microsoft.com/office/drawing/2014/main" id="{1C8F05B3-769D-07E1-EA1E-39510D0D8CEB}"/>
                </a:ext>
              </a:extLst>
            </p:cNvPr>
            <p:cNvSpPr/>
            <p:nvPr/>
          </p:nvSpPr>
          <p:spPr>
            <a:xfrm>
              <a:off x="5001" y="-3460146"/>
              <a:ext cx="4869942" cy="1675772"/>
            </a:xfrm>
            <a:custGeom>
              <a:avLst/>
              <a:gdLst>
                <a:gd name="connsiteX0" fmla="*/ 1613445 w 4869942"/>
                <a:gd name="connsiteY0" fmla="*/ 31156 h 1675772"/>
                <a:gd name="connsiteX1" fmla="*/ 1613445 w 4869942"/>
                <a:gd name="connsiteY1" fmla="*/ 171784 h 1675772"/>
                <a:gd name="connsiteX2" fmla="*/ 0 w 4869942"/>
                <a:gd name="connsiteY2" fmla="*/ 171784 h 1675772"/>
                <a:gd name="connsiteX3" fmla="*/ 0 w 4869942"/>
                <a:gd name="connsiteY3" fmla="*/ 31156 h 1675772"/>
                <a:gd name="connsiteX4" fmla="*/ 1613445 w 4869942"/>
                <a:gd name="connsiteY4" fmla="*/ 31156 h 1675772"/>
                <a:gd name="connsiteX5" fmla="*/ 712925 w 4869942"/>
                <a:gd name="connsiteY5" fmla="*/ 361455 h 1675772"/>
                <a:gd name="connsiteX6" fmla="*/ 0 w 4869942"/>
                <a:gd name="connsiteY6" fmla="*/ 361455 h 1675772"/>
                <a:gd name="connsiteX7" fmla="*/ 0 w 4869942"/>
                <a:gd name="connsiteY7" fmla="*/ 502083 h 1675772"/>
                <a:gd name="connsiteX8" fmla="*/ 572297 w 4869942"/>
                <a:gd name="connsiteY8" fmla="*/ 502083 h 1675772"/>
                <a:gd name="connsiteX9" fmla="*/ 572297 w 4869942"/>
                <a:gd name="connsiteY9" fmla="*/ 1644602 h 1675772"/>
                <a:gd name="connsiteX10" fmla="*/ 712925 w 4869942"/>
                <a:gd name="connsiteY10" fmla="*/ 1644602 h 1675772"/>
                <a:gd name="connsiteX11" fmla="*/ 712925 w 4869942"/>
                <a:gd name="connsiteY11" fmla="*/ 361455 h 1675772"/>
                <a:gd name="connsiteX12" fmla="*/ 900528 w 4869942"/>
                <a:gd name="connsiteY12" fmla="*/ 1644602 h 1675772"/>
                <a:gd name="connsiteX13" fmla="*/ 1041156 w 4869942"/>
                <a:gd name="connsiteY13" fmla="*/ 1644602 h 1675772"/>
                <a:gd name="connsiteX14" fmla="*/ 1041156 w 4869942"/>
                <a:gd name="connsiteY14" fmla="*/ 502083 h 1675772"/>
                <a:gd name="connsiteX15" fmla="*/ 1613445 w 4869942"/>
                <a:gd name="connsiteY15" fmla="*/ 502083 h 1675772"/>
                <a:gd name="connsiteX16" fmla="*/ 1613445 w 4869942"/>
                <a:gd name="connsiteY16" fmla="*/ 361455 h 1675772"/>
                <a:gd name="connsiteX17" fmla="*/ 900528 w 4869942"/>
                <a:gd name="connsiteY17" fmla="*/ 361455 h 1675772"/>
                <a:gd name="connsiteX18" fmla="*/ 900528 w 4869942"/>
                <a:gd name="connsiteY18" fmla="*/ 1644602 h 1675772"/>
                <a:gd name="connsiteX19" fmla="*/ 1847395 w 4869942"/>
                <a:gd name="connsiteY19" fmla="*/ 1644602 h 1675772"/>
                <a:gd name="connsiteX20" fmla="*/ 1847395 w 4869942"/>
                <a:gd name="connsiteY20" fmla="*/ 31156 h 1675772"/>
                <a:gd name="connsiteX21" fmla="*/ 3182940 w 4869942"/>
                <a:gd name="connsiteY21" fmla="*/ 31156 h 1675772"/>
                <a:gd name="connsiteX22" fmla="*/ 3182940 w 4869942"/>
                <a:gd name="connsiteY22" fmla="*/ 171784 h 1675772"/>
                <a:gd name="connsiteX23" fmla="*/ 1988023 w 4869942"/>
                <a:gd name="connsiteY23" fmla="*/ 171784 h 1675772"/>
                <a:gd name="connsiteX24" fmla="*/ 1988023 w 4869942"/>
                <a:gd name="connsiteY24" fmla="*/ 1503974 h 1675772"/>
                <a:gd name="connsiteX25" fmla="*/ 3182940 w 4869942"/>
                <a:gd name="connsiteY25" fmla="*/ 1503974 h 1675772"/>
                <a:gd name="connsiteX26" fmla="*/ 3182940 w 4869942"/>
                <a:gd name="connsiteY26" fmla="*/ 1644602 h 1675772"/>
                <a:gd name="connsiteX27" fmla="*/ 1847395 w 4869942"/>
                <a:gd name="connsiteY27" fmla="*/ 1644602 h 1675772"/>
                <a:gd name="connsiteX28" fmla="*/ 2175620 w 4869942"/>
                <a:gd name="connsiteY28" fmla="*/ 749275 h 1675772"/>
                <a:gd name="connsiteX29" fmla="*/ 2903863 w 4869942"/>
                <a:gd name="connsiteY29" fmla="*/ 749275 h 1675772"/>
                <a:gd name="connsiteX30" fmla="*/ 2903863 w 4869942"/>
                <a:gd name="connsiteY30" fmla="*/ 608647 h 1675772"/>
                <a:gd name="connsiteX31" fmla="*/ 2316248 w 4869942"/>
                <a:gd name="connsiteY31" fmla="*/ 608647 h 1675772"/>
                <a:gd name="connsiteX32" fmla="*/ 2316248 w 4869942"/>
                <a:gd name="connsiteY32" fmla="*/ 502083 h 1675772"/>
                <a:gd name="connsiteX33" fmla="*/ 3182940 w 4869942"/>
                <a:gd name="connsiteY33" fmla="*/ 502083 h 1675772"/>
                <a:gd name="connsiteX34" fmla="*/ 3182940 w 4869942"/>
                <a:gd name="connsiteY34" fmla="*/ 361455 h 1675772"/>
                <a:gd name="connsiteX35" fmla="*/ 2175620 w 4869942"/>
                <a:gd name="connsiteY35" fmla="*/ 361455 h 1675772"/>
                <a:gd name="connsiteX36" fmla="*/ 2175620 w 4869942"/>
                <a:gd name="connsiteY36" fmla="*/ 749275 h 1675772"/>
                <a:gd name="connsiteX37" fmla="*/ 2175620 w 4869942"/>
                <a:gd name="connsiteY37" fmla="*/ 1314303 h 1675772"/>
                <a:gd name="connsiteX38" fmla="*/ 3182940 w 4869942"/>
                <a:gd name="connsiteY38" fmla="*/ 1314303 h 1675772"/>
                <a:gd name="connsiteX39" fmla="*/ 3182940 w 4869942"/>
                <a:gd name="connsiteY39" fmla="*/ 1173675 h 1675772"/>
                <a:gd name="connsiteX40" fmla="*/ 2316248 w 4869942"/>
                <a:gd name="connsiteY40" fmla="*/ 1173675 h 1675772"/>
                <a:gd name="connsiteX41" fmla="*/ 2316248 w 4869942"/>
                <a:gd name="connsiteY41" fmla="*/ 1058809 h 1675772"/>
                <a:gd name="connsiteX42" fmla="*/ 2903863 w 4869942"/>
                <a:gd name="connsiteY42" fmla="*/ 1058809 h 1675772"/>
                <a:gd name="connsiteX43" fmla="*/ 2903863 w 4869942"/>
                <a:gd name="connsiteY43" fmla="*/ 918181 h 1675772"/>
                <a:gd name="connsiteX44" fmla="*/ 2175620 w 4869942"/>
                <a:gd name="connsiteY44" fmla="*/ 918181 h 1675772"/>
                <a:gd name="connsiteX45" fmla="*/ 2175620 w 4869942"/>
                <a:gd name="connsiteY45" fmla="*/ 1314303 h 1675772"/>
                <a:gd name="connsiteX46" fmla="*/ 3560360 w 4869942"/>
                <a:gd name="connsiteY46" fmla="*/ 1445904 h 1675772"/>
                <a:gd name="connsiteX47" fmla="*/ 3315637 w 4869942"/>
                <a:gd name="connsiteY47" fmla="*/ 840998 h 1675772"/>
                <a:gd name="connsiteX48" fmla="*/ 3562769 w 4869942"/>
                <a:gd name="connsiteY48" fmla="*/ 233164 h 1675772"/>
                <a:gd name="connsiteX49" fmla="*/ 4146261 w 4869942"/>
                <a:gd name="connsiteY49" fmla="*/ 0 h 1675772"/>
                <a:gd name="connsiteX50" fmla="*/ 4683673 w 4869942"/>
                <a:gd name="connsiteY50" fmla="*/ 186485 h 1675772"/>
                <a:gd name="connsiteX51" fmla="*/ 4861934 w 4869942"/>
                <a:gd name="connsiteY51" fmla="*/ 433711 h 1675772"/>
                <a:gd name="connsiteX52" fmla="*/ 4732819 w 4869942"/>
                <a:gd name="connsiteY52" fmla="*/ 490940 h 1675772"/>
                <a:gd name="connsiteX53" fmla="*/ 4146261 w 4869942"/>
                <a:gd name="connsiteY53" fmla="*/ 140619 h 1675772"/>
                <a:gd name="connsiteX54" fmla="*/ 3456259 w 4869942"/>
                <a:gd name="connsiteY54" fmla="*/ 840998 h 1675772"/>
                <a:gd name="connsiteX55" fmla="*/ 4150408 w 4869942"/>
                <a:gd name="connsiteY55" fmla="*/ 1535154 h 1675772"/>
                <a:gd name="connsiteX56" fmla="*/ 4742589 w 4869942"/>
                <a:gd name="connsiteY56" fmla="*/ 1190014 h 1675772"/>
                <a:gd name="connsiteX57" fmla="*/ 4869943 w 4869942"/>
                <a:gd name="connsiteY57" fmla="*/ 1246340 h 1675772"/>
                <a:gd name="connsiteX58" fmla="*/ 4150408 w 4869942"/>
                <a:gd name="connsiteY58" fmla="*/ 1675773 h 1675772"/>
                <a:gd name="connsiteX59" fmla="*/ 3560360 w 4869942"/>
                <a:gd name="connsiteY59" fmla="*/ 1445904 h 1675772"/>
                <a:gd name="connsiteX60" fmla="*/ 4146261 w 4869942"/>
                <a:gd name="connsiteY60" fmla="*/ 460528 h 1675772"/>
                <a:gd name="connsiteX61" fmla="*/ 4434156 w 4869942"/>
                <a:gd name="connsiteY61" fmla="*/ 623291 h 1675772"/>
                <a:gd name="connsiteX62" fmla="*/ 4562980 w 4869942"/>
                <a:gd name="connsiteY62" fmla="*/ 566223 h 1675772"/>
                <a:gd name="connsiteX63" fmla="*/ 4146261 w 4869942"/>
                <a:gd name="connsiteY63" fmla="*/ 319909 h 1675772"/>
                <a:gd name="connsiteX64" fmla="*/ 3656325 w 4869942"/>
                <a:gd name="connsiteY64" fmla="*/ 840998 h 1675772"/>
                <a:gd name="connsiteX65" fmla="*/ 3807513 w 4869942"/>
                <a:gd name="connsiteY65" fmla="*/ 1213691 h 1675772"/>
                <a:gd name="connsiteX66" fmla="*/ 4150408 w 4869942"/>
                <a:gd name="connsiteY66" fmla="*/ 1347550 h 1675772"/>
                <a:gd name="connsiteX67" fmla="*/ 4567476 w 4869942"/>
                <a:gd name="connsiteY67" fmla="*/ 1112485 h 1675772"/>
                <a:gd name="connsiteX68" fmla="*/ 4439131 w 4869942"/>
                <a:gd name="connsiteY68" fmla="*/ 1055628 h 1675772"/>
                <a:gd name="connsiteX69" fmla="*/ 4150408 w 4869942"/>
                <a:gd name="connsiteY69" fmla="*/ 1206931 h 1675772"/>
                <a:gd name="connsiteX70" fmla="*/ 3796946 w 4869942"/>
                <a:gd name="connsiteY70" fmla="*/ 840998 h 1675772"/>
                <a:gd name="connsiteX71" fmla="*/ 4146261 w 4869942"/>
                <a:gd name="connsiteY71" fmla="*/ 460528 h 167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869942" h="1675772">
                  <a:moveTo>
                    <a:pt x="1613445" y="31156"/>
                  </a:moveTo>
                  <a:lnTo>
                    <a:pt x="1613445" y="171784"/>
                  </a:lnTo>
                  <a:lnTo>
                    <a:pt x="0" y="171784"/>
                  </a:lnTo>
                  <a:lnTo>
                    <a:pt x="0" y="31156"/>
                  </a:lnTo>
                  <a:lnTo>
                    <a:pt x="1613445" y="31156"/>
                  </a:lnTo>
                  <a:close/>
                  <a:moveTo>
                    <a:pt x="712925" y="361455"/>
                  </a:moveTo>
                  <a:lnTo>
                    <a:pt x="0" y="361455"/>
                  </a:lnTo>
                  <a:lnTo>
                    <a:pt x="0" y="502083"/>
                  </a:lnTo>
                  <a:lnTo>
                    <a:pt x="572297" y="502083"/>
                  </a:lnTo>
                  <a:lnTo>
                    <a:pt x="572297" y="1644602"/>
                  </a:lnTo>
                  <a:lnTo>
                    <a:pt x="712925" y="1644602"/>
                  </a:lnTo>
                  <a:lnTo>
                    <a:pt x="712925" y="361455"/>
                  </a:lnTo>
                  <a:close/>
                  <a:moveTo>
                    <a:pt x="900528" y="1644602"/>
                  </a:moveTo>
                  <a:lnTo>
                    <a:pt x="1041156" y="1644602"/>
                  </a:lnTo>
                  <a:lnTo>
                    <a:pt x="1041156" y="502083"/>
                  </a:lnTo>
                  <a:lnTo>
                    <a:pt x="1613445" y="502083"/>
                  </a:lnTo>
                  <a:lnTo>
                    <a:pt x="1613445" y="361455"/>
                  </a:lnTo>
                  <a:lnTo>
                    <a:pt x="900528" y="361455"/>
                  </a:lnTo>
                  <a:lnTo>
                    <a:pt x="900528" y="1644602"/>
                  </a:lnTo>
                  <a:close/>
                  <a:moveTo>
                    <a:pt x="1847395" y="1644602"/>
                  </a:moveTo>
                  <a:lnTo>
                    <a:pt x="1847395" y="31156"/>
                  </a:lnTo>
                  <a:lnTo>
                    <a:pt x="3182940" y="31156"/>
                  </a:lnTo>
                  <a:lnTo>
                    <a:pt x="3182940" y="171784"/>
                  </a:lnTo>
                  <a:lnTo>
                    <a:pt x="1988023" y="171784"/>
                  </a:lnTo>
                  <a:lnTo>
                    <a:pt x="1988023" y="1503974"/>
                  </a:lnTo>
                  <a:lnTo>
                    <a:pt x="3182940" y="1503974"/>
                  </a:lnTo>
                  <a:lnTo>
                    <a:pt x="3182940" y="1644602"/>
                  </a:lnTo>
                  <a:lnTo>
                    <a:pt x="1847395" y="1644602"/>
                  </a:lnTo>
                  <a:close/>
                  <a:moveTo>
                    <a:pt x="2175620" y="749275"/>
                  </a:moveTo>
                  <a:lnTo>
                    <a:pt x="2903863" y="749275"/>
                  </a:lnTo>
                  <a:lnTo>
                    <a:pt x="2903863" y="608647"/>
                  </a:lnTo>
                  <a:lnTo>
                    <a:pt x="2316248" y="608647"/>
                  </a:lnTo>
                  <a:lnTo>
                    <a:pt x="2316248" y="502083"/>
                  </a:lnTo>
                  <a:lnTo>
                    <a:pt x="3182940" y="502083"/>
                  </a:lnTo>
                  <a:lnTo>
                    <a:pt x="3182940" y="361455"/>
                  </a:lnTo>
                  <a:lnTo>
                    <a:pt x="2175620" y="361455"/>
                  </a:lnTo>
                  <a:lnTo>
                    <a:pt x="2175620" y="749275"/>
                  </a:lnTo>
                  <a:close/>
                  <a:moveTo>
                    <a:pt x="2175620" y="1314303"/>
                  </a:moveTo>
                  <a:lnTo>
                    <a:pt x="3182940" y="1314303"/>
                  </a:lnTo>
                  <a:lnTo>
                    <a:pt x="3182940" y="1173675"/>
                  </a:lnTo>
                  <a:lnTo>
                    <a:pt x="2316248" y="1173675"/>
                  </a:lnTo>
                  <a:lnTo>
                    <a:pt x="2316248" y="1058809"/>
                  </a:lnTo>
                  <a:lnTo>
                    <a:pt x="2903863" y="1058809"/>
                  </a:lnTo>
                  <a:lnTo>
                    <a:pt x="2903863" y="918181"/>
                  </a:lnTo>
                  <a:lnTo>
                    <a:pt x="2175620" y="918181"/>
                  </a:lnTo>
                  <a:lnTo>
                    <a:pt x="2175620" y="1314303"/>
                  </a:lnTo>
                  <a:close/>
                  <a:moveTo>
                    <a:pt x="3560360" y="1445904"/>
                  </a:moveTo>
                  <a:cubicBezTo>
                    <a:pt x="3402549" y="1293138"/>
                    <a:pt x="3315637" y="1078313"/>
                    <a:pt x="3315637" y="840998"/>
                  </a:cubicBezTo>
                  <a:cubicBezTo>
                    <a:pt x="3315637" y="604506"/>
                    <a:pt x="3403399" y="388645"/>
                    <a:pt x="3562769" y="233164"/>
                  </a:cubicBezTo>
                  <a:cubicBezTo>
                    <a:pt x="3716873" y="82805"/>
                    <a:pt x="3924106" y="0"/>
                    <a:pt x="4146261" y="0"/>
                  </a:cubicBezTo>
                  <a:cubicBezTo>
                    <a:pt x="4360259" y="0"/>
                    <a:pt x="4546103" y="64489"/>
                    <a:pt x="4683673" y="186485"/>
                  </a:cubicBezTo>
                  <a:cubicBezTo>
                    <a:pt x="4774672" y="267185"/>
                    <a:pt x="4829276" y="357542"/>
                    <a:pt x="4861934" y="433711"/>
                  </a:cubicBezTo>
                  <a:cubicBezTo>
                    <a:pt x="4822587" y="451158"/>
                    <a:pt x="4779012" y="470465"/>
                    <a:pt x="4732819" y="490940"/>
                  </a:cubicBezTo>
                  <a:cubicBezTo>
                    <a:pt x="4675194" y="356803"/>
                    <a:pt x="4523812" y="140619"/>
                    <a:pt x="4146261" y="140619"/>
                  </a:cubicBezTo>
                  <a:cubicBezTo>
                    <a:pt x="3752893" y="140619"/>
                    <a:pt x="3456259" y="441715"/>
                    <a:pt x="3456259" y="840998"/>
                  </a:cubicBezTo>
                  <a:cubicBezTo>
                    <a:pt x="3456259" y="1243216"/>
                    <a:pt x="3748195" y="1535154"/>
                    <a:pt x="4150408" y="1535154"/>
                  </a:cubicBezTo>
                  <a:cubicBezTo>
                    <a:pt x="4362160" y="1535154"/>
                    <a:pt x="4626794" y="1442289"/>
                    <a:pt x="4742589" y="1190014"/>
                  </a:cubicBezTo>
                  <a:cubicBezTo>
                    <a:pt x="4788282" y="1210236"/>
                    <a:pt x="4831275" y="1229252"/>
                    <a:pt x="4869943" y="1246340"/>
                  </a:cubicBezTo>
                  <a:cubicBezTo>
                    <a:pt x="4766744" y="1466937"/>
                    <a:pt x="4537049" y="1675773"/>
                    <a:pt x="4150408" y="1675773"/>
                  </a:cubicBezTo>
                  <a:cubicBezTo>
                    <a:pt x="3923039" y="1675773"/>
                    <a:pt x="3713480" y="1594139"/>
                    <a:pt x="3560360" y="1445904"/>
                  </a:cubicBezTo>
                  <a:close/>
                  <a:moveTo>
                    <a:pt x="4146261" y="460528"/>
                  </a:moveTo>
                  <a:cubicBezTo>
                    <a:pt x="4325431" y="460528"/>
                    <a:pt x="4402066" y="554431"/>
                    <a:pt x="4434156" y="623291"/>
                  </a:cubicBezTo>
                  <a:cubicBezTo>
                    <a:pt x="4476895" y="604360"/>
                    <a:pt x="4520180" y="585189"/>
                    <a:pt x="4562980" y="566223"/>
                  </a:cubicBezTo>
                  <a:cubicBezTo>
                    <a:pt x="4503892" y="436084"/>
                    <a:pt x="4372183" y="319909"/>
                    <a:pt x="4146261" y="319909"/>
                  </a:cubicBezTo>
                  <a:cubicBezTo>
                    <a:pt x="3902800" y="319909"/>
                    <a:pt x="3656325" y="498904"/>
                    <a:pt x="3656325" y="840998"/>
                  </a:cubicBezTo>
                  <a:cubicBezTo>
                    <a:pt x="3656325" y="990816"/>
                    <a:pt x="3708603" y="1119689"/>
                    <a:pt x="3807513" y="1213691"/>
                  </a:cubicBezTo>
                  <a:cubicBezTo>
                    <a:pt x="3898340" y="1300015"/>
                    <a:pt x="4020123" y="1347550"/>
                    <a:pt x="4150408" y="1347550"/>
                  </a:cubicBezTo>
                  <a:cubicBezTo>
                    <a:pt x="4366389" y="1347550"/>
                    <a:pt x="4500566" y="1237902"/>
                    <a:pt x="4567476" y="1112485"/>
                  </a:cubicBezTo>
                  <a:cubicBezTo>
                    <a:pt x="4524871" y="1093615"/>
                    <a:pt x="4481751" y="1074513"/>
                    <a:pt x="4439131" y="1055628"/>
                  </a:cubicBezTo>
                  <a:cubicBezTo>
                    <a:pt x="4360713" y="1194666"/>
                    <a:pt x="4202664" y="1206931"/>
                    <a:pt x="4150408" y="1206931"/>
                  </a:cubicBezTo>
                  <a:cubicBezTo>
                    <a:pt x="3918356" y="1206931"/>
                    <a:pt x="3796946" y="1022844"/>
                    <a:pt x="3796946" y="840998"/>
                  </a:cubicBezTo>
                  <a:cubicBezTo>
                    <a:pt x="3796946" y="579587"/>
                    <a:pt x="3978017" y="460528"/>
                    <a:pt x="4146261" y="460528"/>
                  </a:cubicBez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" name="Free-form: Shape 3">
              <a:extLst>
                <a:ext uri="{FF2B5EF4-FFF2-40B4-BE49-F238E27FC236}">
                  <a16:creationId xmlns:a16="http://schemas.microsoft.com/office/drawing/2014/main" id="{D8F26897-B8B9-8482-1282-2053B55030A9}"/>
                </a:ext>
              </a:extLst>
            </p:cNvPr>
            <p:cNvSpPr/>
            <p:nvPr/>
          </p:nvSpPr>
          <p:spPr>
            <a:xfrm>
              <a:off x="5661422" y="-2958453"/>
              <a:ext cx="3308075" cy="1148308"/>
            </a:xfrm>
            <a:custGeom>
              <a:avLst/>
              <a:gdLst>
                <a:gd name="connsiteX0" fmla="*/ 279224 w 3308075"/>
                <a:gd name="connsiteY0" fmla="*/ 64745 h 1148308"/>
                <a:gd name="connsiteX1" fmla="*/ 175359 w 3308075"/>
                <a:gd name="connsiteY1" fmla="*/ 64745 h 1148308"/>
                <a:gd name="connsiteX2" fmla="*/ 175359 w 3308075"/>
                <a:gd name="connsiteY2" fmla="*/ 323281 h 1148308"/>
                <a:gd name="connsiteX3" fmla="*/ 103866 w 3308075"/>
                <a:gd name="connsiteY3" fmla="*/ 323281 h 1148308"/>
                <a:gd name="connsiteX4" fmla="*/ 103866 w 3308075"/>
                <a:gd name="connsiteY4" fmla="*/ 64745 h 1148308"/>
                <a:gd name="connsiteX5" fmla="*/ 0 w 3308075"/>
                <a:gd name="connsiteY5" fmla="*/ 64745 h 1148308"/>
                <a:gd name="connsiteX6" fmla="*/ 0 w 3308075"/>
                <a:gd name="connsiteY6" fmla="*/ 4941 h 1148308"/>
                <a:gd name="connsiteX7" fmla="*/ 279224 w 3308075"/>
                <a:gd name="connsiteY7" fmla="*/ 4941 h 1148308"/>
                <a:gd name="connsiteX8" fmla="*/ 279224 w 3308075"/>
                <a:gd name="connsiteY8" fmla="*/ 64745 h 1148308"/>
                <a:gd name="connsiteX9" fmla="*/ 324204 w 3308075"/>
                <a:gd name="connsiteY9" fmla="*/ 323281 h 1148308"/>
                <a:gd name="connsiteX10" fmla="*/ 324204 w 3308075"/>
                <a:gd name="connsiteY10" fmla="*/ 4941 h 1148308"/>
                <a:gd name="connsiteX11" fmla="*/ 563852 w 3308075"/>
                <a:gd name="connsiteY11" fmla="*/ 4941 h 1148308"/>
                <a:gd name="connsiteX12" fmla="*/ 563852 w 3308075"/>
                <a:gd name="connsiteY12" fmla="*/ 63845 h 1148308"/>
                <a:gd name="connsiteX13" fmla="*/ 395241 w 3308075"/>
                <a:gd name="connsiteY13" fmla="*/ 63845 h 1148308"/>
                <a:gd name="connsiteX14" fmla="*/ 395241 w 3308075"/>
                <a:gd name="connsiteY14" fmla="*/ 133087 h 1148308"/>
                <a:gd name="connsiteX15" fmla="*/ 544969 w 3308075"/>
                <a:gd name="connsiteY15" fmla="*/ 133087 h 1148308"/>
                <a:gd name="connsiteX16" fmla="*/ 544969 w 3308075"/>
                <a:gd name="connsiteY16" fmla="*/ 190639 h 1148308"/>
                <a:gd name="connsiteX17" fmla="*/ 395241 w 3308075"/>
                <a:gd name="connsiteY17" fmla="*/ 190639 h 1148308"/>
                <a:gd name="connsiteX18" fmla="*/ 395241 w 3308075"/>
                <a:gd name="connsiteY18" fmla="*/ 264378 h 1148308"/>
                <a:gd name="connsiteX19" fmla="*/ 564752 w 3308075"/>
                <a:gd name="connsiteY19" fmla="*/ 264378 h 1148308"/>
                <a:gd name="connsiteX20" fmla="*/ 564752 w 3308075"/>
                <a:gd name="connsiteY20" fmla="*/ 323281 h 1148308"/>
                <a:gd name="connsiteX21" fmla="*/ 324204 w 3308075"/>
                <a:gd name="connsiteY21" fmla="*/ 323281 h 1148308"/>
                <a:gd name="connsiteX22" fmla="*/ 603439 w 3308075"/>
                <a:gd name="connsiteY22" fmla="*/ 163664 h 1148308"/>
                <a:gd name="connsiteX23" fmla="*/ 757209 w 3308075"/>
                <a:gd name="connsiteY23" fmla="*/ 0 h 1148308"/>
                <a:gd name="connsiteX24" fmla="*/ 905587 w 3308075"/>
                <a:gd name="connsiteY24" fmla="*/ 118251 h 1148308"/>
                <a:gd name="connsiteX25" fmla="*/ 832298 w 3308075"/>
                <a:gd name="connsiteY25" fmla="*/ 128590 h 1148308"/>
                <a:gd name="connsiteX26" fmla="*/ 757209 w 3308075"/>
                <a:gd name="connsiteY26" fmla="*/ 58898 h 1148308"/>
                <a:gd name="connsiteX27" fmla="*/ 676727 w 3308075"/>
                <a:gd name="connsiteY27" fmla="*/ 163664 h 1148308"/>
                <a:gd name="connsiteX28" fmla="*/ 757209 w 3308075"/>
                <a:gd name="connsiteY28" fmla="*/ 268874 h 1148308"/>
                <a:gd name="connsiteX29" fmla="*/ 833199 w 3308075"/>
                <a:gd name="connsiteY29" fmla="*/ 196486 h 1148308"/>
                <a:gd name="connsiteX30" fmla="*/ 906937 w 3308075"/>
                <a:gd name="connsiteY30" fmla="*/ 207726 h 1148308"/>
                <a:gd name="connsiteX31" fmla="*/ 757209 w 3308075"/>
                <a:gd name="connsiteY31" fmla="*/ 327778 h 1148308"/>
                <a:gd name="connsiteX32" fmla="*/ 603439 w 3308075"/>
                <a:gd name="connsiteY32" fmla="*/ 163664 h 1148308"/>
                <a:gd name="connsiteX33" fmla="*/ 956863 w 3308075"/>
                <a:gd name="connsiteY33" fmla="*/ 323281 h 1148308"/>
                <a:gd name="connsiteX34" fmla="*/ 956863 w 3308075"/>
                <a:gd name="connsiteY34" fmla="*/ 4941 h 1148308"/>
                <a:gd name="connsiteX35" fmla="*/ 1027901 w 3308075"/>
                <a:gd name="connsiteY35" fmla="*/ 4941 h 1148308"/>
                <a:gd name="connsiteX36" fmla="*/ 1027901 w 3308075"/>
                <a:gd name="connsiteY36" fmla="*/ 130391 h 1148308"/>
                <a:gd name="connsiteX37" fmla="*/ 1166835 w 3308075"/>
                <a:gd name="connsiteY37" fmla="*/ 130391 h 1148308"/>
                <a:gd name="connsiteX38" fmla="*/ 1166835 w 3308075"/>
                <a:gd name="connsiteY38" fmla="*/ 4941 h 1148308"/>
                <a:gd name="connsiteX39" fmla="*/ 1237878 w 3308075"/>
                <a:gd name="connsiteY39" fmla="*/ 4941 h 1148308"/>
                <a:gd name="connsiteX40" fmla="*/ 1237878 w 3308075"/>
                <a:gd name="connsiteY40" fmla="*/ 323281 h 1148308"/>
                <a:gd name="connsiteX41" fmla="*/ 1166835 w 3308075"/>
                <a:gd name="connsiteY41" fmla="*/ 323281 h 1148308"/>
                <a:gd name="connsiteX42" fmla="*/ 1166835 w 3308075"/>
                <a:gd name="connsiteY42" fmla="*/ 190639 h 1148308"/>
                <a:gd name="connsiteX43" fmla="*/ 1027901 w 3308075"/>
                <a:gd name="connsiteY43" fmla="*/ 190639 h 1148308"/>
                <a:gd name="connsiteX44" fmla="*/ 1027901 w 3308075"/>
                <a:gd name="connsiteY44" fmla="*/ 323281 h 1148308"/>
                <a:gd name="connsiteX45" fmla="*/ 956863 w 3308075"/>
                <a:gd name="connsiteY45" fmla="*/ 323281 h 1148308"/>
                <a:gd name="connsiteX46" fmla="*/ 1532855 w 3308075"/>
                <a:gd name="connsiteY46" fmla="*/ 4941 h 1148308"/>
                <a:gd name="connsiteX47" fmla="*/ 1600751 w 3308075"/>
                <a:gd name="connsiteY47" fmla="*/ 4941 h 1148308"/>
                <a:gd name="connsiteX48" fmla="*/ 1600751 w 3308075"/>
                <a:gd name="connsiteY48" fmla="*/ 323281 h 1148308"/>
                <a:gd name="connsiteX49" fmla="*/ 1517119 w 3308075"/>
                <a:gd name="connsiteY49" fmla="*/ 323281 h 1148308"/>
                <a:gd name="connsiteX50" fmla="*/ 1377284 w 3308075"/>
                <a:gd name="connsiteY50" fmla="*/ 101164 h 1148308"/>
                <a:gd name="connsiteX51" fmla="*/ 1377284 w 3308075"/>
                <a:gd name="connsiteY51" fmla="*/ 323281 h 1148308"/>
                <a:gd name="connsiteX52" fmla="*/ 1309843 w 3308075"/>
                <a:gd name="connsiteY52" fmla="*/ 323281 h 1148308"/>
                <a:gd name="connsiteX53" fmla="*/ 1309843 w 3308075"/>
                <a:gd name="connsiteY53" fmla="*/ 4941 h 1148308"/>
                <a:gd name="connsiteX54" fmla="*/ 1393470 w 3308075"/>
                <a:gd name="connsiteY54" fmla="*/ 4941 h 1148308"/>
                <a:gd name="connsiteX55" fmla="*/ 1532855 w 3308075"/>
                <a:gd name="connsiteY55" fmla="*/ 226613 h 1148308"/>
                <a:gd name="connsiteX56" fmla="*/ 1532855 w 3308075"/>
                <a:gd name="connsiteY56" fmla="*/ 4941 h 1148308"/>
                <a:gd name="connsiteX57" fmla="*/ 1674512 w 3308075"/>
                <a:gd name="connsiteY57" fmla="*/ 4941 h 1148308"/>
                <a:gd name="connsiteX58" fmla="*/ 1745550 w 3308075"/>
                <a:gd name="connsiteY58" fmla="*/ 4941 h 1148308"/>
                <a:gd name="connsiteX59" fmla="*/ 1745550 w 3308075"/>
                <a:gd name="connsiteY59" fmla="*/ 323281 h 1148308"/>
                <a:gd name="connsiteX60" fmla="*/ 1674512 w 3308075"/>
                <a:gd name="connsiteY60" fmla="*/ 323281 h 1148308"/>
                <a:gd name="connsiteX61" fmla="*/ 1674512 w 3308075"/>
                <a:gd name="connsiteY61" fmla="*/ 4941 h 1148308"/>
                <a:gd name="connsiteX62" fmla="*/ 1803108 w 3308075"/>
                <a:gd name="connsiteY62" fmla="*/ 163664 h 1148308"/>
                <a:gd name="connsiteX63" fmla="*/ 1956877 w 3308075"/>
                <a:gd name="connsiteY63" fmla="*/ 0 h 1148308"/>
                <a:gd name="connsiteX64" fmla="*/ 2105255 w 3308075"/>
                <a:gd name="connsiteY64" fmla="*/ 118251 h 1148308"/>
                <a:gd name="connsiteX65" fmla="*/ 2031967 w 3308075"/>
                <a:gd name="connsiteY65" fmla="*/ 128590 h 1148308"/>
                <a:gd name="connsiteX66" fmla="*/ 1956877 w 3308075"/>
                <a:gd name="connsiteY66" fmla="*/ 58898 h 1148308"/>
                <a:gd name="connsiteX67" fmla="*/ 1876396 w 3308075"/>
                <a:gd name="connsiteY67" fmla="*/ 163664 h 1148308"/>
                <a:gd name="connsiteX68" fmla="*/ 1956877 w 3308075"/>
                <a:gd name="connsiteY68" fmla="*/ 268874 h 1148308"/>
                <a:gd name="connsiteX69" fmla="*/ 2032867 w 3308075"/>
                <a:gd name="connsiteY69" fmla="*/ 196486 h 1148308"/>
                <a:gd name="connsiteX70" fmla="*/ 2106606 w 3308075"/>
                <a:gd name="connsiteY70" fmla="*/ 207726 h 1148308"/>
                <a:gd name="connsiteX71" fmla="*/ 1956877 w 3308075"/>
                <a:gd name="connsiteY71" fmla="*/ 327778 h 1148308"/>
                <a:gd name="connsiteX72" fmla="*/ 1803108 w 3308075"/>
                <a:gd name="connsiteY72" fmla="*/ 163664 h 1148308"/>
                <a:gd name="connsiteX73" fmla="*/ 2370556 w 3308075"/>
                <a:gd name="connsiteY73" fmla="*/ 323281 h 1148308"/>
                <a:gd name="connsiteX74" fmla="*/ 2343125 w 3308075"/>
                <a:gd name="connsiteY74" fmla="*/ 245496 h 1148308"/>
                <a:gd name="connsiteX75" fmla="*/ 2216780 w 3308075"/>
                <a:gd name="connsiteY75" fmla="*/ 245496 h 1148308"/>
                <a:gd name="connsiteX76" fmla="*/ 2188454 w 3308075"/>
                <a:gd name="connsiteY76" fmla="*/ 323281 h 1148308"/>
                <a:gd name="connsiteX77" fmla="*/ 2116061 w 3308075"/>
                <a:gd name="connsiteY77" fmla="*/ 323281 h 1148308"/>
                <a:gd name="connsiteX78" fmla="*/ 2238814 w 3308075"/>
                <a:gd name="connsiteY78" fmla="*/ 4941 h 1148308"/>
                <a:gd name="connsiteX79" fmla="*/ 2325143 w 3308075"/>
                <a:gd name="connsiteY79" fmla="*/ 4941 h 1148308"/>
                <a:gd name="connsiteX80" fmla="*/ 2447891 w 3308075"/>
                <a:gd name="connsiteY80" fmla="*/ 323281 h 1148308"/>
                <a:gd name="connsiteX81" fmla="*/ 2370556 w 3308075"/>
                <a:gd name="connsiteY81" fmla="*/ 323281 h 1148308"/>
                <a:gd name="connsiteX82" fmla="*/ 2236563 w 3308075"/>
                <a:gd name="connsiteY82" fmla="*/ 191089 h 1148308"/>
                <a:gd name="connsiteX83" fmla="*/ 2324242 w 3308075"/>
                <a:gd name="connsiteY83" fmla="*/ 191089 h 1148308"/>
                <a:gd name="connsiteX84" fmla="*/ 2281075 w 3308075"/>
                <a:gd name="connsiteY84" fmla="*/ 68792 h 1148308"/>
                <a:gd name="connsiteX85" fmla="*/ 2236563 w 3308075"/>
                <a:gd name="connsiteY85" fmla="*/ 191089 h 1148308"/>
                <a:gd name="connsiteX86" fmla="*/ 2489273 w 3308075"/>
                <a:gd name="connsiteY86" fmla="*/ 323281 h 1148308"/>
                <a:gd name="connsiteX87" fmla="*/ 2489273 w 3308075"/>
                <a:gd name="connsiteY87" fmla="*/ 4941 h 1148308"/>
                <a:gd name="connsiteX88" fmla="*/ 2560311 w 3308075"/>
                <a:gd name="connsiteY88" fmla="*/ 4941 h 1148308"/>
                <a:gd name="connsiteX89" fmla="*/ 2560311 w 3308075"/>
                <a:gd name="connsiteY89" fmla="*/ 265728 h 1148308"/>
                <a:gd name="connsiteX90" fmla="*/ 2709139 w 3308075"/>
                <a:gd name="connsiteY90" fmla="*/ 265728 h 1148308"/>
                <a:gd name="connsiteX91" fmla="*/ 2709139 w 3308075"/>
                <a:gd name="connsiteY91" fmla="*/ 323281 h 1148308"/>
                <a:gd name="connsiteX92" fmla="*/ 2489273 w 3308075"/>
                <a:gd name="connsiteY92" fmla="*/ 323281 h 1148308"/>
                <a:gd name="connsiteX93" fmla="*/ 20238 w 3308075"/>
                <a:gd name="connsiteY93" fmla="*/ 733096 h 1148308"/>
                <a:gd name="connsiteX94" fmla="*/ 20238 w 3308075"/>
                <a:gd name="connsiteY94" fmla="*/ 414757 h 1148308"/>
                <a:gd name="connsiteX95" fmla="*/ 259886 w 3308075"/>
                <a:gd name="connsiteY95" fmla="*/ 414757 h 1148308"/>
                <a:gd name="connsiteX96" fmla="*/ 259886 w 3308075"/>
                <a:gd name="connsiteY96" fmla="*/ 473660 h 1148308"/>
                <a:gd name="connsiteX97" fmla="*/ 91276 w 3308075"/>
                <a:gd name="connsiteY97" fmla="*/ 473660 h 1148308"/>
                <a:gd name="connsiteX98" fmla="*/ 91276 w 3308075"/>
                <a:gd name="connsiteY98" fmla="*/ 542902 h 1148308"/>
                <a:gd name="connsiteX99" fmla="*/ 241004 w 3308075"/>
                <a:gd name="connsiteY99" fmla="*/ 542902 h 1148308"/>
                <a:gd name="connsiteX100" fmla="*/ 241004 w 3308075"/>
                <a:gd name="connsiteY100" fmla="*/ 600454 h 1148308"/>
                <a:gd name="connsiteX101" fmla="*/ 91276 w 3308075"/>
                <a:gd name="connsiteY101" fmla="*/ 600454 h 1148308"/>
                <a:gd name="connsiteX102" fmla="*/ 91276 w 3308075"/>
                <a:gd name="connsiteY102" fmla="*/ 674193 h 1148308"/>
                <a:gd name="connsiteX103" fmla="*/ 260787 w 3308075"/>
                <a:gd name="connsiteY103" fmla="*/ 674193 h 1148308"/>
                <a:gd name="connsiteX104" fmla="*/ 260787 w 3308075"/>
                <a:gd name="connsiteY104" fmla="*/ 733096 h 1148308"/>
                <a:gd name="connsiteX105" fmla="*/ 20238 w 3308075"/>
                <a:gd name="connsiteY105" fmla="*/ 733096 h 1148308"/>
                <a:gd name="connsiteX106" fmla="*/ 446501 w 3308075"/>
                <a:gd name="connsiteY106" fmla="*/ 414757 h 1148308"/>
                <a:gd name="connsiteX107" fmla="*/ 609270 w 3308075"/>
                <a:gd name="connsiteY107" fmla="*/ 573029 h 1148308"/>
                <a:gd name="connsiteX108" fmla="*/ 446501 w 3308075"/>
                <a:gd name="connsiteY108" fmla="*/ 733096 h 1148308"/>
                <a:gd name="connsiteX109" fmla="*/ 321958 w 3308075"/>
                <a:gd name="connsiteY109" fmla="*/ 733096 h 1148308"/>
                <a:gd name="connsiteX110" fmla="*/ 321958 w 3308075"/>
                <a:gd name="connsiteY110" fmla="*/ 414757 h 1148308"/>
                <a:gd name="connsiteX111" fmla="*/ 446501 w 3308075"/>
                <a:gd name="connsiteY111" fmla="*/ 414757 h 1148308"/>
                <a:gd name="connsiteX112" fmla="*/ 442454 w 3308075"/>
                <a:gd name="connsiteY112" fmla="*/ 673298 h 1148308"/>
                <a:gd name="connsiteX113" fmla="*/ 536426 w 3308075"/>
                <a:gd name="connsiteY113" fmla="*/ 573479 h 1148308"/>
                <a:gd name="connsiteX114" fmla="*/ 442454 w 3308075"/>
                <a:gd name="connsiteY114" fmla="*/ 474560 h 1148308"/>
                <a:gd name="connsiteX115" fmla="*/ 392995 w 3308075"/>
                <a:gd name="connsiteY115" fmla="*/ 474560 h 1148308"/>
                <a:gd name="connsiteX116" fmla="*/ 392995 w 3308075"/>
                <a:gd name="connsiteY116" fmla="*/ 673298 h 1148308"/>
                <a:gd name="connsiteX117" fmla="*/ 442454 w 3308075"/>
                <a:gd name="connsiteY117" fmla="*/ 673298 h 1148308"/>
                <a:gd name="connsiteX118" fmla="*/ 654699 w 3308075"/>
                <a:gd name="connsiteY118" fmla="*/ 605401 h 1148308"/>
                <a:gd name="connsiteX119" fmla="*/ 654699 w 3308075"/>
                <a:gd name="connsiteY119" fmla="*/ 414757 h 1148308"/>
                <a:gd name="connsiteX120" fmla="*/ 725292 w 3308075"/>
                <a:gd name="connsiteY120" fmla="*/ 414757 h 1148308"/>
                <a:gd name="connsiteX121" fmla="*/ 725292 w 3308075"/>
                <a:gd name="connsiteY121" fmla="*/ 601355 h 1148308"/>
                <a:gd name="connsiteX122" fmla="*/ 794084 w 3308075"/>
                <a:gd name="connsiteY122" fmla="*/ 679140 h 1148308"/>
                <a:gd name="connsiteX123" fmla="*/ 862881 w 3308075"/>
                <a:gd name="connsiteY123" fmla="*/ 601355 h 1148308"/>
                <a:gd name="connsiteX124" fmla="*/ 862881 w 3308075"/>
                <a:gd name="connsiteY124" fmla="*/ 414757 h 1148308"/>
                <a:gd name="connsiteX125" fmla="*/ 933918 w 3308075"/>
                <a:gd name="connsiteY125" fmla="*/ 414757 h 1148308"/>
                <a:gd name="connsiteX126" fmla="*/ 933918 w 3308075"/>
                <a:gd name="connsiteY126" fmla="*/ 605401 h 1148308"/>
                <a:gd name="connsiteX127" fmla="*/ 794084 w 3308075"/>
                <a:gd name="connsiteY127" fmla="*/ 738043 h 1148308"/>
                <a:gd name="connsiteX128" fmla="*/ 654699 w 3308075"/>
                <a:gd name="connsiteY128" fmla="*/ 605401 h 1148308"/>
                <a:gd name="connsiteX129" fmla="*/ 983400 w 3308075"/>
                <a:gd name="connsiteY129" fmla="*/ 573479 h 1148308"/>
                <a:gd name="connsiteX130" fmla="*/ 1137169 w 3308075"/>
                <a:gd name="connsiteY130" fmla="*/ 409815 h 1148308"/>
                <a:gd name="connsiteX131" fmla="*/ 1285547 w 3308075"/>
                <a:gd name="connsiteY131" fmla="*/ 528066 h 1148308"/>
                <a:gd name="connsiteX132" fmla="*/ 1212259 w 3308075"/>
                <a:gd name="connsiteY132" fmla="*/ 538405 h 1148308"/>
                <a:gd name="connsiteX133" fmla="*/ 1137169 w 3308075"/>
                <a:gd name="connsiteY133" fmla="*/ 468713 h 1148308"/>
                <a:gd name="connsiteX134" fmla="*/ 1056688 w 3308075"/>
                <a:gd name="connsiteY134" fmla="*/ 573479 h 1148308"/>
                <a:gd name="connsiteX135" fmla="*/ 1137169 w 3308075"/>
                <a:gd name="connsiteY135" fmla="*/ 678690 h 1148308"/>
                <a:gd name="connsiteX136" fmla="*/ 1213159 w 3308075"/>
                <a:gd name="connsiteY136" fmla="*/ 606302 h 1148308"/>
                <a:gd name="connsiteX137" fmla="*/ 1286898 w 3308075"/>
                <a:gd name="connsiteY137" fmla="*/ 617541 h 1148308"/>
                <a:gd name="connsiteX138" fmla="*/ 1137169 w 3308075"/>
                <a:gd name="connsiteY138" fmla="*/ 737593 h 1148308"/>
                <a:gd name="connsiteX139" fmla="*/ 983400 w 3308075"/>
                <a:gd name="connsiteY139" fmla="*/ 573479 h 1148308"/>
                <a:gd name="connsiteX140" fmla="*/ 1553994 w 3308075"/>
                <a:gd name="connsiteY140" fmla="*/ 733096 h 1148308"/>
                <a:gd name="connsiteX141" fmla="*/ 1526563 w 3308075"/>
                <a:gd name="connsiteY141" fmla="*/ 655311 h 1148308"/>
                <a:gd name="connsiteX142" fmla="*/ 1400218 w 3308075"/>
                <a:gd name="connsiteY142" fmla="*/ 655311 h 1148308"/>
                <a:gd name="connsiteX143" fmla="*/ 1371892 w 3308075"/>
                <a:gd name="connsiteY143" fmla="*/ 733096 h 1148308"/>
                <a:gd name="connsiteX144" fmla="*/ 1299499 w 3308075"/>
                <a:gd name="connsiteY144" fmla="*/ 733096 h 1148308"/>
                <a:gd name="connsiteX145" fmla="*/ 1422252 w 3308075"/>
                <a:gd name="connsiteY145" fmla="*/ 414757 h 1148308"/>
                <a:gd name="connsiteX146" fmla="*/ 1508581 w 3308075"/>
                <a:gd name="connsiteY146" fmla="*/ 414757 h 1148308"/>
                <a:gd name="connsiteX147" fmla="*/ 1631329 w 3308075"/>
                <a:gd name="connsiteY147" fmla="*/ 733096 h 1148308"/>
                <a:gd name="connsiteX148" fmla="*/ 1553994 w 3308075"/>
                <a:gd name="connsiteY148" fmla="*/ 733096 h 1148308"/>
                <a:gd name="connsiteX149" fmla="*/ 1420001 w 3308075"/>
                <a:gd name="connsiteY149" fmla="*/ 600904 h 1148308"/>
                <a:gd name="connsiteX150" fmla="*/ 1507680 w 3308075"/>
                <a:gd name="connsiteY150" fmla="*/ 600904 h 1148308"/>
                <a:gd name="connsiteX151" fmla="*/ 1464513 w 3308075"/>
                <a:gd name="connsiteY151" fmla="*/ 478607 h 1148308"/>
                <a:gd name="connsiteX152" fmla="*/ 1420001 w 3308075"/>
                <a:gd name="connsiteY152" fmla="*/ 600904 h 1148308"/>
                <a:gd name="connsiteX153" fmla="*/ 1889431 w 3308075"/>
                <a:gd name="connsiteY153" fmla="*/ 474560 h 1148308"/>
                <a:gd name="connsiteX154" fmla="*/ 1785565 w 3308075"/>
                <a:gd name="connsiteY154" fmla="*/ 474560 h 1148308"/>
                <a:gd name="connsiteX155" fmla="*/ 1785565 w 3308075"/>
                <a:gd name="connsiteY155" fmla="*/ 733096 h 1148308"/>
                <a:gd name="connsiteX156" fmla="*/ 1714072 w 3308075"/>
                <a:gd name="connsiteY156" fmla="*/ 733096 h 1148308"/>
                <a:gd name="connsiteX157" fmla="*/ 1714072 w 3308075"/>
                <a:gd name="connsiteY157" fmla="*/ 474560 h 1148308"/>
                <a:gd name="connsiteX158" fmla="*/ 1610206 w 3308075"/>
                <a:gd name="connsiteY158" fmla="*/ 474560 h 1148308"/>
                <a:gd name="connsiteX159" fmla="*/ 1610206 w 3308075"/>
                <a:gd name="connsiteY159" fmla="*/ 414757 h 1148308"/>
                <a:gd name="connsiteX160" fmla="*/ 1889431 w 3308075"/>
                <a:gd name="connsiteY160" fmla="*/ 414757 h 1148308"/>
                <a:gd name="connsiteX161" fmla="*/ 1889431 w 3308075"/>
                <a:gd name="connsiteY161" fmla="*/ 474560 h 1148308"/>
                <a:gd name="connsiteX162" fmla="*/ 1941152 w 3308075"/>
                <a:gd name="connsiteY162" fmla="*/ 414757 h 1148308"/>
                <a:gd name="connsiteX163" fmla="*/ 2012190 w 3308075"/>
                <a:gd name="connsiteY163" fmla="*/ 414757 h 1148308"/>
                <a:gd name="connsiteX164" fmla="*/ 2012190 w 3308075"/>
                <a:gd name="connsiteY164" fmla="*/ 733096 h 1148308"/>
                <a:gd name="connsiteX165" fmla="*/ 1941152 w 3308075"/>
                <a:gd name="connsiteY165" fmla="*/ 733096 h 1148308"/>
                <a:gd name="connsiteX166" fmla="*/ 1941152 w 3308075"/>
                <a:gd name="connsiteY166" fmla="*/ 414757 h 1148308"/>
                <a:gd name="connsiteX167" fmla="*/ 2067369 w 3308075"/>
                <a:gd name="connsiteY167" fmla="*/ 573479 h 1148308"/>
                <a:gd name="connsiteX168" fmla="*/ 2226085 w 3308075"/>
                <a:gd name="connsiteY168" fmla="*/ 409815 h 1148308"/>
                <a:gd name="connsiteX169" fmla="*/ 2385252 w 3308075"/>
                <a:gd name="connsiteY169" fmla="*/ 573479 h 1148308"/>
                <a:gd name="connsiteX170" fmla="*/ 2226085 w 3308075"/>
                <a:gd name="connsiteY170" fmla="*/ 738043 h 1148308"/>
                <a:gd name="connsiteX171" fmla="*/ 2067369 w 3308075"/>
                <a:gd name="connsiteY171" fmla="*/ 573479 h 1148308"/>
                <a:gd name="connsiteX172" fmla="*/ 2312414 w 3308075"/>
                <a:gd name="connsiteY172" fmla="*/ 573479 h 1148308"/>
                <a:gd name="connsiteX173" fmla="*/ 2226085 w 3308075"/>
                <a:gd name="connsiteY173" fmla="*/ 468262 h 1148308"/>
                <a:gd name="connsiteX174" fmla="*/ 2140657 w 3308075"/>
                <a:gd name="connsiteY174" fmla="*/ 573479 h 1148308"/>
                <a:gd name="connsiteX175" fmla="*/ 2226085 w 3308075"/>
                <a:gd name="connsiteY175" fmla="*/ 679140 h 1148308"/>
                <a:gd name="connsiteX176" fmla="*/ 2312414 w 3308075"/>
                <a:gd name="connsiteY176" fmla="*/ 573479 h 1148308"/>
                <a:gd name="connsiteX177" fmla="*/ 2655950 w 3308075"/>
                <a:gd name="connsiteY177" fmla="*/ 414757 h 1148308"/>
                <a:gd name="connsiteX178" fmla="*/ 2723847 w 3308075"/>
                <a:gd name="connsiteY178" fmla="*/ 414757 h 1148308"/>
                <a:gd name="connsiteX179" fmla="*/ 2723847 w 3308075"/>
                <a:gd name="connsiteY179" fmla="*/ 733096 h 1148308"/>
                <a:gd name="connsiteX180" fmla="*/ 2640214 w 3308075"/>
                <a:gd name="connsiteY180" fmla="*/ 733096 h 1148308"/>
                <a:gd name="connsiteX181" fmla="*/ 2500379 w 3308075"/>
                <a:gd name="connsiteY181" fmla="*/ 510979 h 1148308"/>
                <a:gd name="connsiteX182" fmla="*/ 2500379 w 3308075"/>
                <a:gd name="connsiteY182" fmla="*/ 733096 h 1148308"/>
                <a:gd name="connsiteX183" fmla="*/ 2432938 w 3308075"/>
                <a:gd name="connsiteY183" fmla="*/ 733096 h 1148308"/>
                <a:gd name="connsiteX184" fmla="*/ 2432938 w 3308075"/>
                <a:gd name="connsiteY184" fmla="*/ 414757 h 1148308"/>
                <a:gd name="connsiteX185" fmla="*/ 2516566 w 3308075"/>
                <a:gd name="connsiteY185" fmla="*/ 414757 h 1148308"/>
                <a:gd name="connsiteX186" fmla="*/ 2655950 w 3308075"/>
                <a:gd name="connsiteY186" fmla="*/ 636429 h 1148308"/>
                <a:gd name="connsiteX187" fmla="*/ 2655950 w 3308075"/>
                <a:gd name="connsiteY187" fmla="*/ 414757 h 1148308"/>
                <a:gd name="connsiteX188" fmla="*/ 7648 w 3308075"/>
                <a:gd name="connsiteY188" fmla="*/ 983294 h 1148308"/>
                <a:gd name="connsiteX189" fmla="*/ 161418 w 3308075"/>
                <a:gd name="connsiteY189" fmla="*/ 819630 h 1148308"/>
                <a:gd name="connsiteX190" fmla="*/ 309796 w 3308075"/>
                <a:gd name="connsiteY190" fmla="*/ 937881 h 1148308"/>
                <a:gd name="connsiteX191" fmla="*/ 236507 w 3308075"/>
                <a:gd name="connsiteY191" fmla="*/ 948220 h 1148308"/>
                <a:gd name="connsiteX192" fmla="*/ 161418 w 3308075"/>
                <a:gd name="connsiteY192" fmla="*/ 878528 h 1148308"/>
                <a:gd name="connsiteX193" fmla="*/ 80937 w 3308075"/>
                <a:gd name="connsiteY193" fmla="*/ 983294 h 1148308"/>
                <a:gd name="connsiteX194" fmla="*/ 161418 w 3308075"/>
                <a:gd name="connsiteY194" fmla="*/ 1088505 h 1148308"/>
                <a:gd name="connsiteX195" fmla="*/ 237408 w 3308075"/>
                <a:gd name="connsiteY195" fmla="*/ 1016117 h 1148308"/>
                <a:gd name="connsiteX196" fmla="*/ 311147 w 3308075"/>
                <a:gd name="connsiteY196" fmla="*/ 1027356 h 1148308"/>
                <a:gd name="connsiteX197" fmla="*/ 161418 w 3308075"/>
                <a:gd name="connsiteY197" fmla="*/ 1147408 h 1148308"/>
                <a:gd name="connsiteX198" fmla="*/ 7648 w 3308075"/>
                <a:gd name="connsiteY198" fmla="*/ 983294 h 1148308"/>
                <a:gd name="connsiteX199" fmla="*/ 348933 w 3308075"/>
                <a:gd name="connsiteY199" fmla="*/ 983294 h 1148308"/>
                <a:gd name="connsiteX200" fmla="*/ 507650 w 3308075"/>
                <a:gd name="connsiteY200" fmla="*/ 819630 h 1148308"/>
                <a:gd name="connsiteX201" fmla="*/ 666817 w 3308075"/>
                <a:gd name="connsiteY201" fmla="*/ 983294 h 1148308"/>
                <a:gd name="connsiteX202" fmla="*/ 507650 w 3308075"/>
                <a:gd name="connsiteY202" fmla="*/ 1147858 h 1148308"/>
                <a:gd name="connsiteX203" fmla="*/ 348933 w 3308075"/>
                <a:gd name="connsiteY203" fmla="*/ 983294 h 1148308"/>
                <a:gd name="connsiteX204" fmla="*/ 593978 w 3308075"/>
                <a:gd name="connsiteY204" fmla="*/ 983294 h 1148308"/>
                <a:gd name="connsiteX205" fmla="*/ 507650 w 3308075"/>
                <a:gd name="connsiteY205" fmla="*/ 878078 h 1148308"/>
                <a:gd name="connsiteX206" fmla="*/ 422222 w 3308075"/>
                <a:gd name="connsiteY206" fmla="*/ 983294 h 1148308"/>
                <a:gd name="connsiteX207" fmla="*/ 507650 w 3308075"/>
                <a:gd name="connsiteY207" fmla="*/ 1088955 h 1148308"/>
                <a:gd name="connsiteX208" fmla="*/ 593978 w 3308075"/>
                <a:gd name="connsiteY208" fmla="*/ 983294 h 1148308"/>
                <a:gd name="connsiteX209" fmla="*/ 867822 w 3308075"/>
                <a:gd name="connsiteY209" fmla="*/ 824572 h 1148308"/>
                <a:gd name="connsiteX210" fmla="*/ 984728 w 3308075"/>
                <a:gd name="connsiteY210" fmla="*/ 928888 h 1148308"/>
                <a:gd name="connsiteX211" fmla="*/ 867372 w 3308075"/>
                <a:gd name="connsiteY211" fmla="*/ 1034549 h 1148308"/>
                <a:gd name="connsiteX212" fmla="*/ 785540 w 3308075"/>
                <a:gd name="connsiteY212" fmla="*/ 1034549 h 1148308"/>
                <a:gd name="connsiteX213" fmla="*/ 785540 w 3308075"/>
                <a:gd name="connsiteY213" fmla="*/ 1142911 h 1148308"/>
                <a:gd name="connsiteX214" fmla="*/ 714503 w 3308075"/>
                <a:gd name="connsiteY214" fmla="*/ 1142911 h 1148308"/>
                <a:gd name="connsiteX215" fmla="*/ 714503 w 3308075"/>
                <a:gd name="connsiteY215" fmla="*/ 824572 h 1148308"/>
                <a:gd name="connsiteX216" fmla="*/ 867822 w 3308075"/>
                <a:gd name="connsiteY216" fmla="*/ 824572 h 1148308"/>
                <a:gd name="connsiteX217" fmla="*/ 855232 w 3308075"/>
                <a:gd name="connsiteY217" fmla="*/ 977446 h 1148308"/>
                <a:gd name="connsiteX218" fmla="*/ 911890 w 3308075"/>
                <a:gd name="connsiteY218" fmla="*/ 929338 h 1148308"/>
                <a:gd name="connsiteX219" fmla="*/ 855232 w 3308075"/>
                <a:gd name="connsiteY219" fmla="*/ 882124 h 1148308"/>
                <a:gd name="connsiteX220" fmla="*/ 785540 w 3308075"/>
                <a:gd name="connsiteY220" fmla="*/ 882124 h 1148308"/>
                <a:gd name="connsiteX221" fmla="*/ 785540 w 3308075"/>
                <a:gd name="connsiteY221" fmla="*/ 977446 h 1148308"/>
                <a:gd name="connsiteX222" fmla="*/ 855232 w 3308075"/>
                <a:gd name="connsiteY222" fmla="*/ 977446 h 1148308"/>
                <a:gd name="connsiteX223" fmla="*/ 1027906 w 3308075"/>
                <a:gd name="connsiteY223" fmla="*/ 1142911 h 1148308"/>
                <a:gd name="connsiteX224" fmla="*/ 1027906 w 3308075"/>
                <a:gd name="connsiteY224" fmla="*/ 824572 h 1148308"/>
                <a:gd name="connsiteX225" fmla="*/ 1267554 w 3308075"/>
                <a:gd name="connsiteY225" fmla="*/ 824572 h 1148308"/>
                <a:gd name="connsiteX226" fmla="*/ 1267554 w 3308075"/>
                <a:gd name="connsiteY226" fmla="*/ 883475 h 1148308"/>
                <a:gd name="connsiteX227" fmla="*/ 1098944 w 3308075"/>
                <a:gd name="connsiteY227" fmla="*/ 883475 h 1148308"/>
                <a:gd name="connsiteX228" fmla="*/ 1098944 w 3308075"/>
                <a:gd name="connsiteY228" fmla="*/ 952717 h 1148308"/>
                <a:gd name="connsiteX229" fmla="*/ 1248672 w 3308075"/>
                <a:gd name="connsiteY229" fmla="*/ 952717 h 1148308"/>
                <a:gd name="connsiteX230" fmla="*/ 1248672 w 3308075"/>
                <a:gd name="connsiteY230" fmla="*/ 1010269 h 1148308"/>
                <a:gd name="connsiteX231" fmla="*/ 1098944 w 3308075"/>
                <a:gd name="connsiteY231" fmla="*/ 1010269 h 1148308"/>
                <a:gd name="connsiteX232" fmla="*/ 1098944 w 3308075"/>
                <a:gd name="connsiteY232" fmla="*/ 1084008 h 1148308"/>
                <a:gd name="connsiteX233" fmla="*/ 1268455 w 3308075"/>
                <a:gd name="connsiteY233" fmla="*/ 1084008 h 1148308"/>
                <a:gd name="connsiteX234" fmla="*/ 1268455 w 3308075"/>
                <a:gd name="connsiteY234" fmla="*/ 1142911 h 1148308"/>
                <a:gd name="connsiteX235" fmla="*/ 1027906 w 3308075"/>
                <a:gd name="connsiteY235" fmla="*/ 1142911 h 1148308"/>
                <a:gd name="connsiteX236" fmla="*/ 1551287 w 3308075"/>
                <a:gd name="connsiteY236" fmla="*/ 824572 h 1148308"/>
                <a:gd name="connsiteX237" fmla="*/ 1619183 w 3308075"/>
                <a:gd name="connsiteY237" fmla="*/ 824572 h 1148308"/>
                <a:gd name="connsiteX238" fmla="*/ 1619183 w 3308075"/>
                <a:gd name="connsiteY238" fmla="*/ 1142911 h 1148308"/>
                <a:gd name="connsiteX239" fmla="*/ 1535551 w 3308075"/>
                <a:gd name="connsiteY239" fmla="*/ 1142911 h 1148308"/>
                <a:gd name="connsiteX240" fmla="*/ 1395716 w 3308075"/>
                <a:gd name="connsiteY240" fmla="*/ 920794 h 1148308"/>
                <a:gd name="connsiteX241" fmla="*/ 1395716 w 3308075"/>
                <a:gd name="connsiteY241" fmla="*/ 1142911 h 1148308"/>
                <a:gd name="connsiteX242" fmla="*/ 1328275 w 3308075"/>
                <a:gd name="connsiteY242" fmla="*/ 1142911 h 1148308"/>
                <a:gd name="connsiteX243" fmla="*/ 1328275 w 3308075"/>
                <a:gd name="connsiteY243" fmla="*/ 824572 h 1148308"/>
                <a:gd name="connsiteX244" fmla="*/ 1411902 w 3308075"/>
                <a:gd name="connsiteY244" fmla="*/ 824572 h 1148308"/>
                <a:gd name="connsiteX245" fmla="*/ 1551287 w 3308075"/>
                <a:gd name="connsiteY245" fmla="*/ 1046244 h 1148308"/>
                <a:gd name="connsiteX246" fmla="*/ 1551287 w 3308075"/>
                <a:gd name="connsiteY246" fmla="*/ 824572 h 1148308"/>
                <a:gd name="connsiteX247" fmla="*/ 1691149 w 3308075"/>
                <a:gd name="connsiteY247" fmla="*/ 1142911 h 1148308"/>
                <a:gd name="connsiteX248" fmla="*/ 1691149 w 3308075"/>
                <a:gd name="connsiteY248" fmla="*/ 824572 h 1148308"/>
                <a:gd name="connsiteX249" fmla="*/ 1762186 w 3308075"/>
                <a:gd name="connsiteY249" fmla="*/ 824572 h 1148308"/>
                <a:gd name="connsiteX250" fmla="*/ 1762186 w 3308075"/>
                <a:gd name="connsiteY250" fmla="*/ 950021 h 1148308"/>
                <a:gd name="connsiteX251" fmla="*/ 1901120 w 3308075"/>
                <a:gd name="connsiteY251" fmla="*/ 950021 h 1148308"/>
                <a:gd name="connsiteX252" fmla="*/ 1901120 w 3308075"/>
                <a:gd name="connsiteY252" fmla="*/ 824572 h 1148308"/>
                <a:gd name="connsiteX253" fmla="*/ 1972163 w 3308075"/>
                <a:gd name="connsiteY253" fmla="*/ 824572 h 1148308"/>
                <a:gd name="connsiteX254" fmla="*/ 1972163 w 3308075"/>
                <a:gd name="connsiteY254" fmla="*/ 1142911 h 1148308"/>
                <a:gd name="connsiteX255" fmla="*/ 1901120 w 3308075"/>
                <a:gd name="connsiteY255" fmla="*/ 1142911 h 1148308"/>
                <a:gd name="connsiteX256" fmla="*/ 1901120 w 3308075"/>
                <a:gd name="connsiteY256" fmla="*/ 1010269 h 1148308"/>
                <a:gd name="connsiteX257" fmla="*/ 1762186 w 3308075"/>
                <a:gd name="connsiteY257" fmla="*/ 1010269 h 1148308"/>
                <a:gd name="connsiteX258" fmla="*/ 1762186 w 3308075"/>
                <a:gd name="connsiteY258" fmla="*/ 1142911 h 1148308"/>
                <a:gd name="connsiteX259" fmla="*/ 1691149 w 3308075"/>
                <a:gd name="connsiteY259" fmla="*/ 1142911 h 1148308"/>
                <a:gd name="connsiteX260" fmla="*/ 2262193 w 3308075"/>
                <a:gd name="connsiteY260" fmla="*/ 1142911 h 1148308"/>
                <a:gd name="connsiteX261" fmla="*/ 2234762 w 3308075"/>
                <a:gd name="connsiteY261" fmla="*/ 1065126 h 1148308"/>
                <a:gd name="connsiteX262" fmla="*/ 2108418 w 3308075"/>
                <a:gd name="connsiteY262" fmla="*/ 1065126 h 1148308"/>
                <a:gd name="connsiteX263" fmla="*/ 2080092 w 3308075"/>
                <a:gd name="connsiteY263" fmla="*/ 1142911 h 1148308"/>
                <a:gd name="connsiteX264" fmla="*/ 2007698 w 3308075"/>
                <a:gd name="connsiteY264" fmla="*/ 1142911 h 1148308"/>
                <a:gd name="connsiteX265" fmla="*/ 2130452 w 3308075"/>
                <a:gd name="connsiteY265" fmla="*/ 824572 h 1148308"/>
                <a:gd name="connsiteX266" fmla="*/ 2216780 w 3308075"/>
                <a:gd name="connsiteY266" fmla="*/ 824572 h 1148308"/>
                <a:gd name="connsiteX267" fmla="*/ 2339528 w 3308075"/>
                <a:gd name="connsiteY267" fmla="*/ 1142911 h 1148308"/>
                <a:gd name="connsiteX268" fmla="*/ 2262193 w 3308075"/>
                <a:gd name="connsiteY268" fmla="*/ 1142911 h 1148308"/>
                <a:gd name="connsiteX269" fmla="*/ 2128201 w 3308075"/>
                <a:gd name="connsiteY269" fmla="*/ 1010719 h 1148308"/>
                <a:gd name="connsiteX270" fmla="*/ 2215880 w 3308075"/>
                <a:gd name="connsiteY270" fmla="*/ 1010719 h 1148308"/>
                <a:gd name="connsiteX271" fmla="*/ 2172713 w 3308075"/>
                <a:gd name="connsiteY271" fmla="*/ 888422 h 1148308"/>
                <a:gd name="connsiteX272" fmla="*/ 2128201 w 3308075"/>
                <a:gd name="connsiteY272" fmla="*/ 1010719 h 1148308"/>
                <a:gd name="connsiteX273" fmla="*/ 2491964 w 3308075"/>
                <a:gd name="connsiteY273" fmla="*/ 974751 h 1148308"/>
                <a:gd name="connsiteX274" fmla="*/ 2652932 w 3308075"/>
                <a:gd name="connsiteY274" fmla="*/ 974751 h 1148308"/>
                <a:gd name="connsiteX275" fmla="*/ 2652932 w 3308075"/>
                <a:gd name="connsiteY275" fmla="*/ 1142911 h 1148308"/>
                <a:gd name="connsiteX276" fmla="*/ 2602572 w 3308075"/>
                <a:gd name="connsiteY276" fmla="*/ 1142911 h 1148308"/>
                <a:gd name="connsiteX277" fmla="*/ 2602572 w 3308075"/>
                <a:gd name="connsiteY277" fmla="*/ 1097498 h 1148308"/>
                <a:gd name="connsiteX278" fmla="*/ 2499162 w 3308075"/>
                <a:gd name="connsiteY278" fmla="*/ 1148308 h 1148308"/>
                <a:gd name="connsiteX279" fmla="*/ 2350784 w 3308075"/>
                <a:gd name="connsiteY279" fmla="*/ 983744 h 1148308"/>
                <a:gd name="connsiteX280" fmla="*/ 2508600 w 3308075"/>
                <a:gd name="connsiteY280" fmla="*/ 819180 h 1148308"/>
                <a:gd name="connsiteX281" fmla="*/ 2652481 w 3308075"/>
                <a:gd name="connsiteY281" fmla="*/ 929788 h 1148308"/>
                <a:gd name="connsiteX282" fmla="*/ 2579193 w 3308075"/>
                <a:gd name="connsiteY282" fmla="*/ 940577 h 1148308"/>
                <a:gd name="connsiteX283" fmla="*/ 2508600 w 3308075"/>
                <a:gd name="connsiteY283" fmla="*/ 877633 h 1148308"/>
                <a:gd name="connsiteX284" fmla="*/ 2424073 w 3308075"/>
                <a:gd name="connsiteY284" fmla="*/ 983744 h 1148308"/>
                <a:gd name="connsiteX285" fmla="*/ 2509501 w 3308075"/>
                <a:gd name="connsiteY285" fmla="*/ 1089405 h 1148308"/>
                <a:gd name="connsiteX286" fmla="*/ 2589982 w 3308075"/>
                <a:gd name="connsiteY286" fmla="*/ 1027806 h 1148308"/>
                <a:gd name="connsiteX287" fmla="*/ 2491964 w 3308075"/>
                <a:gd name="connsiteY287" fmla="*/ 1027806 h 1148308"/>
                <a:gd name="connsiteX288" fmla="*/ 2491964 w 3308075"/>
                <a:gd name="connsiteY288" fmla="*/ 974751 h 1148308"/>
                <a:gd name="connsiteX289" fmla="*/ 2716798 w 3308075"/>
                <a:gd name="connsiteY289" fmla="*/ 1142911 h 1148308"/>
                <a:gd name="connsiteX290" fmla="*/ 2716798 w 3308075"/>
                <a:gd name="connsiteY290" fmla="*/ 824572 h 1148308"/>
                <a:gd name="connsiteX291" fmla="*/ 2956447 w 3308075"/>
                <a:gd name="connsiteY291" fmla="*/ 824572 h 1148308"/>
                <a:gd name="connsiteX292" fmla="*/ 2956447 w 3308075"/>
                <a:gd name="connsiteY292" fmla="*/ 883475 h 1148308"/>
                <a:gd name="connsiteX293" fmla="*/ 2787836 w 3308075"/>
                <a:gd name="connsiteY293" fmla="*/ 883475 h 1148308"/>
                <a:gd name="connsiteX294" fmla="*/ 2787836 w 3308075"/>
                <a:gd name="connsiteY294" fmla="*/ 952717 h 1148308"/>
                <a:gd name="connsiteX295" fmla="*/ 2937564 w 3308075"/>
                <a:gd name="connsiteY295" fmla="*/ 952717 h 1148308"/>
                <a:gd name="connsiteX296" fmla="*/ 2937564 w 3308075"/>
                <a:gd name="connsiteY296" fmla="*/ 1010269 h 1148308"/>
                <a:gd name="connsiteX297" fmla="*/ 2787836 w 3308075"/>
                <a:gd name="connsiteY297" fmla="*/ 1010269 h 1148308"/>
                <a:gd name="connsiteX298" fmla="*/ 2787836 w 3308075"/>
                <a:gd name="connsiteY298" fmla="*/ 1084008 h 1148308"/>
                <a:gd name="connsiteX299" fmla="*/ 2957347 w 3308075"/>
                <a:gd name="connsiteY299" fmla="*/ 1084008 h 1148308"/>
                <a:gd name="connsiteX300" fmla="*/ 2957347 w 3308075"/>
                <a:gd name="connsiteY300" fmla="*/ 1142911 h 1148308"/>
                <a:gd name="connsiteX301" fmla="*/ 2716798 w 3308075"/>
                <a:gd name="connsiteY301" fmla="*/ 1142911 h 1148308"/>
                <a:gd name="connsiteX302" fmla="*/ 3240179 w 3308075"/>
                <a:gd name="connsiteY302" fmla="*/ 824572 h 1148308"/>
                <a:gd name="connsiteX303" fmla="*/ 3308076 w 3308075"/>
                <a:gd name="connsiteY303" fmla="*/ 824572 h 1148308"/>
                <a:gd name="connsiteX304" fmla="*/ 3308076 w 3308075"/>
                <a:gd name="connsiteY304" fmla="*/ 1142911 h 1148308"/>
                <a:gd name="connsiteX305" fmla="*/ 3224443 w 3308075"/>
                <a:gd name="connsiteY305" fmla="*/ 1142911 h 1148308"/>
                <a:gd name="connsiteX306" fmla="*/ 3084608 w 3308075"/>
                <a:gd name="connsiteY306" fmla="*/ 920794 h 1148308"/>
                <a:gd name="connsiteX307" fmla="*/ 3084608 w 3308075"/>
                <a:gd name="connsiteY307" fmla="*/ 1142911 h 1148308"/>
                <a:gd name="connsiteX308" fmla="*/ 3017167 w 3308075"/>
                <a:gd name="connsiteY308" fmla="*/ 1142911 h 1148308"/>
                <a:gd name="connsiteX309" fmla="*/ 3017167 w 3308075"/>
                <a:gd name="connsiteY309" fmla="*/ 824572 h 1148308"/>
                <a:gd name="connsiteX310" fmla="*/ 3100795 w 3308075"/>
                <a:gd name="connsiteY310" fmla="*/ 824572 h 1148308"/>
                <a:gd name="connsiteX311" fmla="*/ 3240179 w 3308075"/>
                <a:gd name="connsiteY311" fmla="*/ 1046244 h 1148308"/>
                <a:gd name="connsiteX312" fmla="*/ 3240179 w 3308075"/>
                <a:gd name="connsiteY312" fmla="*/ 824572 h 114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</a:cxnLst>
              <a:rect l="l" t="t" r="r" b="b"/>
              <a:pathLst>
                <a:path w="3308075" h="1148308">
                  <a:moveTo>
                    <a:pt x="279224" y="64745"/>
                  </a:moveTo>
                  <a:lnTo>
                    <a:pt x="175359" y="64745"/>
                  </a:lnTo>
                  <a:lnTo>
                    <a:pt x="175359" y="323281"/>
                  </a:lnTo>
                  <a:lnTo>
                    <a:pt x="103866" y="323281"/>
                  </a:lnTo>
                  <a:lnTo>
                    <a:pt x="103866" y="64745"/>
                  </a:lnTo>
                  <a:lnTo>
                    <a:pt x="0" y="64745"/>
                  </a:lnTo>
                  <a:lnTo>
                    <a:pt x="0" y="4941"/>
                  </a:lnTo>
                  <a:lnTo>
                    <a:pt x="279224" y="4941"/>
                  </a:lnTo>
                  <a:lnTo>
                    <a:pt x="279224" y="64745"/>
                  </a:lnTo>
                  <a:close/>
                  <a:moveTo>
                    <a:pt x="324204" y="323281"/>
                  </a:moveTo>
                  <a:lnTo>
                    <a:pt x="324204" y="4941"/>
                  </a:lnTo>
                  <a:lnTo>
                    <a:pt x="563852" y="4941"/>
                  </a:lnTo>
                  <a:lnTo>
                    <a:pt x="563852" y="63845"/>
                  </a:lnTo>
                  <a:lnTo>
                    <a:pt x="395241" y="63845"/>
                  </a:lnTo>
                  <a:lnTo>
                    <a:pt x="395241" y="133087"/>
                  </a:lnTo>
                  <a:lnTo>
                    <a:pt x="544969" y="133087"/>
                  </a:lnTo>
                  <a:lnTo>
                    <a:pt x="544969" y="190639"/>
                  </a:lnTo>
                  <a:lnTo>
                    <a:pt x="395241" y="190639"/>
                  </a:lnTo>
                  <a:lnTo>
                    <a:pt x="395241" y="264378"/>
                  </a:lnTo>
                  <a:lnTo>
                    <a:pt x="564752" y="264378"/>
                  </a:lnTo>
                  <a:lnTo>
                    <a:pt x="564752" y="323281"/>
                  </a:lnTo>
                  <a:lnTo>
                    <a:pt x="324204" y="323281"/>
                  </a:lnTo>
                  <a:close/>
                  <a:moveTo>
                    <a:pt x="603439" y="163664"/>
                  </a:moveTo>
                  <a:cubicBezTo>
                    <a:pt x="603439" y="65646"/>
                    <a:pt x="660541" y="0"/>
                    <a:pt x="757209" y="0"/>
                  </a:cubicBezTo>
                  <a:cubicBezTo>
                    <a:pt x="840841" y="0"/>
                    <a:pt x="895248" y="44512"/>
                    <a:pt x="905587" y="118251"/>
                  </a:cubicBezTo>
                  <a:lnTo>
                    <a:pt x="832298" y="128590"/>
                  </a:lnTo>
                  <a:cubicBezTo>
                    <a:pt x="824205" y="87224"/>
                    <a:pt x="800376" y="58898"/>
                    <a:pt x="757209" y="58898"/>
                  </a:cubicBezTo>
                  <a:cubicBezTo>
                    <a:pt x="705053" y="58898"/>
                    <a:pt x="676727" y="100714"/>
                    <a:pt x="676727" y="163664"/>
                  </a:cubicBezTo>
                  <a:cubicBezTo>
                    <a:pt x="676727" y="227058"/>
                    <a:pt x="705504" y="268874"/>
                    <a:pt x="757209" y="268874"/>
                  </a:cubicBezTo>
                  <a:cubicBezTo>
                    <a:pt x="801721" y="268874"/>
                    <a:pt x="826000" y="238753"/>
                    <a:pt x="833199" y="196486"/>
                  </a:cubicBezTo>
                  <a:lnTo>
                    <a:pt x="906937" y="207726"/>
                  </a:lnTo>
                  <a:cubicBezTo>
                    <a:pt x="896593" y="282815"/>
                    <a:pt x="841292" y="327778"/>
                    <a:pt x="757209" y="327778"/>
                  </a:cubicBezTo>
                  <a:cubicBezTo>
                    <a:pt x="660991" y="327778"/>
                    <a:pt x="603439" y="261682"/>
                    <a:pt x="603439" y="163664"/>
                  </a:cubicBezTo>
                  <a:close/>
                  <a:moveTo>
                    <a:pt x="956863" y="323281"/>
                  </a:moveTo>
                  <a:lnTo>
                    <a:pt x="956863" y="4941"/>
                  </a:lnTo>
                  <a:lnTo>
                    <a:pt x="1027901" y="4941"/>
                  </a:lnTo>
                  <a:lnTo>
                    <a:pt x="1027901" y="130391"/>
                  </a:lnTo>
                  <a:lnTo>
                    <a:pt x="1166835" y="130391"/>
                  </a:lnTo>
                  <a:lnTo>
                    <a:pt x="1166835" y="4941"/>
                  </a:lnTo>
                  <a:lnTo>
                    <a:pt x="1237878" y="4941"/>
                  </a:lnTo>
                  <a:lnTo>
                    <a:pt x="1237878" y="323281"/>
                  </a:lnTo>
                  <a:lnTo>
                    <a:pt x="1166835" y="323281"/>
                  </a:lnTo>
                  <a:lnTo>
                    <a:pt x="1166835" y="190639"/>
                  </a:lnTo>
                  <a:lnTo>
                    <a:pt x="1027901" y="190639"/>
                  </a:lnTo>
                  <a:lnTo>
                    <a:pt x="1027901" y="323281"/>
                  </a:lnTo>
                  <a:lnTo>
                    <a:pt x="956863" y="323281"/>
                  </a:lnTo>
                  <a:close/>
                  <a:moveTo>
                    <a:pt x="1532855" y="4941"/>
                  </a:moveTo>
                  <a:lnTo>
                    <a:pt x="1600751" y="4941"/>
                  </a:lnTo>
                  <a:lnTo>
                    <a:pt x="1600751" y="323281"/>
                  </a:lnTo>
                  <a:lnTo>
                    <a:pt x="1517119" y="323281"/>
                  </a:lnTo>
                  <a:lnTo>
                    <a:pt x="1377284" y="101164"/>
                  </a:lnTo>
                  <a:lnTo>
                    <a:pt x="1377284" y="323281"/>
                  </a:lnTo>
                  <a:lnTo>
                    <a:pt x="1309843" y="323281"/>
                  </a:lnTo>
                  <a:lnTo>
                    <a:pt x="1309843" y="4941"/>
                  </a:lnTo>
                  <a:lnTo>
                    <a:pt x="1393470" y="4941"/>
                  </a:lnTo>
                  <a:lnTo>
                    <a:pt x="1532855" y="226613"/>
                  </a:lnTo>
                  <a:lnTo>
                    <a:pt x="1532855" y="4941"/>
                  </a:lnTo>
                  <a:close/>
                  <a:moveTo>
                    <a:pt x="1674512" y="4941"/>
                  </a:moveTo>
                  <a:lnTo>
                    <a:pt x="1745550" y="4941"/>
                  </a:lnTo>
                  <a:lnTo>
                    <a:pt x="1745550" y="323281"/>
                  </a:lnTo>
                  <a:lnTo>
                    <a:pt x="1674512" y="323281"/>
                  </a:lnTo>
                  <a:lnTo>
                    <a:pt x="1674512" y="4941"/>
                  </a:lnTo>
                  <a:close/>
                  <a:moveTo>
                    <a:pt x="1803108" y="163664"/>
                  </a:moveTo>
                  <a:cubicBezTo>
                    <a:pt x="1803108" y="65646"/>
                    <a:pt x="1860210" y="0"/>
                    <a:pt x="1956877" y="0"/>
                  </a:cubicBezTo>
                  <a:cubicBezTo>
                    <a:pt x="2040510" y="0"/>
                    <a:pt x="2094916" y="44512"/>
                    <a:pt x="2105255" y="118251"/>
                  </a:cubicBezTo>
                  <a:lnTo>
                    <a:pt x="2031967" y="128590"/>
                  </a:lnTo>
                  <a:cubicBezTo>
                    <a:pt x="2023874" y="87224"/>
                    <a:pt x="2000044" y="58898"/>
                    <a:pt x="1956877" y="58898"/>
                  </a:cubicBezTo>
                  <a:cubicBezTo>
                    <a:pt x="1904722" y="58898"/>
                    <a:pt x="1876396" y="100714"/>
                    <a:pt x="1876396" y="163664"/>
                  </a:cubicBezTo>
                  <a:cubicBezTo>
                    <a:pt x="1876396" y="227058"/>
                    <a:pt x="1905172" y="268874"/>
                    <a:pt x="1956877" y="268874"/>
                  </a:cubicBezTo>
                  <a:cubicBezTo>
                    <a:pt x="2001390" y="268874"/>
                    <a:pt x="2025669" y="238753"/>
                    <a:pt x="2032867" y="196486"/>
                  </a:cubicBezTo>
                  <a:lnTo>
                    <a:pt x="2106606" y="207726"/>
                  </a:lnTo>
                  <a:cubicBezTo>
                    <a:pt x="2096262" y="282815"/>
                    <a:pt x="2040960" y="327778"/>
                    <a:pt x="1956877" y="327778"/>
                  </a:cubicBezTo>
                  <a:cubicBezTo>
                    <a:pt x="1860660" y="327778"/>
                    <a:pt x="1803108" y="261682"/>
                    <a:pt x="1803108" y="163664"/>
                  </a:cubicBezTo>
                  <a:close/>
                  <a:moveTo>
                    <a:pt x="2370556" y="323281"/>
                  </a:moveTo>
                  <a:lnTo>
                    <a:pt x="2343125" y="245496"/>
                  </a:lnTo>
                  <a:lnTo>
                    <a:pt x="2216780" y="245496"/>
                  </a:lnTo>
                  <a:lnTo>
                    <a:pt x="2188454" y="323281"/>
                  </a:lnTo>
                  <a:lnTo>
                    <a:pt x="2116061" y="323281"/>
                  </a:lnTo>
                  <a:lnTo>
                    <a:pt x="2238814" y="4941"/>
                  </a:lnTo>
                  <a:lnTo>
                    <a:pt x="2325143" y="4941"/>
                  </a:lnTo>
                  <a:lnTo>
                    <a:pt x="2447891" y="323281"/>
                  </a:lnTo>
                  <a:lnTo>
                    <a:pt x="2370556" y="323281"/>
                  </a:lnTo>
                  <a:close/>
                  <a:moveTo>
                    <a:pt x="2236563" y="191089"/>
                  </a:moveTo>
                  <a:lnTo>
                    <a:pt x="2324242" y="191089"/>
                  </a:lnTo>
                  <a:lnTo>
                    <a:pt x="2281075" y="68792"/>
                  </a:lnTo>
                  <a:lnTo>
                    <a:pt x="2236563" y="191089"/>
                  </a:lnTo>
                  <a:close/>
                  <a:moveTo>
                    <a:pt x="2489273" y="323281"/>
                  </a:moveTo>
                  <a:lnTo>
                    <a:pt x="2489273" y="4941"/>
                  </a:lnTo>
                  <a:lnTo>
                    <a:pt x="2560311" y="4941"/>
                  </a:lnTo>
                  <a:lnTo>
                    <a:pt x="2560311" y="265728"/>
                  </a:lnTo>
                  <a:lnTo>
                    <a:pt x="2709139" y="265728"/>
                  </a:lnTo>
                  <a:lnTo>
                    <a:pt x="2709139" y="323281"/>
                  </a:lnTo>
                  <a:lnTo>
                    <a:pt x="2489273" y="323281"/>
                  </a:lnTo>
                  <a:close/>
                  <a:moveTo>
                    <a:pt x="20238" y="733096"/>
                  </a:moveTo>
                  <a:lnTo>
                    <a:pt x="20238" y="414757"/>
                  </a:lnTo>
                  <a:lnTo>
                    <a:pt x="259886" y="414757"/>
                  </a:lnTo>
                  <a:lnTo>
                    <a:pt x="259886" y="473660"/>
                  </a:lnTo>
                  <a:lnTo>
                    <a:pt x="91276" y="473660"/>
                  </a:lnTo>
                  <a:lnTo>
                    <a:pt x="91276" y="542902"/>
                  </a:lnTo>
                  <a:lnTo>
                    <a:pt x="241004" y="542902"/>
                  </a:lnTo>
                  <a:lnTo>
                    <a:pt x="241004" y="600454"/>
                  </a:lnTo>
                  <a:lnTo>
                    <a:pt x="91276" y="600454"/>
                  </a:lnTo>
                  <a:lnTo>
                    <a:pt x="91276" y="674193"/>
                  </a:lnTo>
                  <a:lnTo>
                    <a:pt x="260787" y="674193"/>
                  </a:lnTo>
                  <a:lnTo>
                    <a:pt x="260787" y="733096"/>
                  </a:lnTo>
                  <a:lnTo>
                    <a:pt x="20238" y="733096"/>
                  </a:lnTo>
                  <a:close/>
                  <a:moveTo>
                    <a:pt x="446501" y="414757"/>
                  </a:moveTo>
                  <a:cubicBezTo>
                    <a:pt x="545870" y="414757"/>
                    <a:pt x="609270" y="479507"/>
                    <a:pt x="609270" y="573029"/>
                  </a:cubicBezTo>
                  <a:cubicBezTo>
                    <a:pt x="609270" y="668351"/>
                    <a:pt x="545420" y="733096"/>
                    <a:pt x="446501" y="733096"/>
                  </a:cubicBezTo>
                  <a:lnTo>
                    <a:pt x="321958" y="733096"/>
                  </a:lnTo>
                  <a:lnTo>
                    <a:pt x="321958" y="414757"/>
                  </a:lnTo>
                  <a:lnTo>
                    <a:pt x="446501" y="414757"/>
                  </a:lnTo>
                  <a:close/>
                  <a:moveTo>
                    <a:pt x="442454" y="673298"/>
                  </a:moveTo>
                  <a:cubicBezTo>
                    <a:pt x="493265" y="673298"/>
                    <a:pt x="536426" y="644522"/>
                    <a:pt x="536426" y="573479"/>
                  </a:cubicBezTo>
                  <a:cubicBezTo>
                    <a:pt x="536426" y="506032"/>
                    <a:pt x="496411" y="474560"/>
                    <a:pt x="442454" y="474560"/>
                  </a:cubicBezTo>
                  <a:lnTo>
                    <a:pt x="392995" y="474560"/>
                  </a:lnTo>
                  <a:lnTo>
                    <a:pt x="392995" y="673298"/>
                  </a:lnTo>
                  <a:lnTo>
                    <a:pt x="442454" y="673298"/>
                  </a:lnTo>
                  <a:close/>
                  <a:moveTo>
                    <a:pt x="654699" y="605401"/>
                  </a:moveTo>
                  <a:lnTo>
                    <a:pt x="654699" y="414757"/>
                  </a:lnTo>
                  <a:lnTo>
                    <a:pt x="725292" y="414757"/>
                  </a:lnTo>
                  <a:lnTo>
                    <a:pt x="725292" y="601355"/>
                  </a:lnTo>
                  <a:cubicBezTo>
                    <a:pt x="725292" y="645417"/>
                    <a:pt x="748226" y="679140"/>
                    <a:pt x="794084" y="679140"/>
                  </a:cubicBezTo>
                  <a:cubicBezTo>
                    <a:pt x="839947" y="679140"/>
                    <a:pt x="862881" y="644966"/>
                    <a:pt x="862881" y="601355"/>
                  </a:cubicBezTo>
                  <a:lnTo>
                    <a:pt x="862881" y="414757"/>
                  </a:lnTo>
                  <a:lnTo>
                    <a:pt x="933918" y="414757"/>
                  </a:lnTo>
                  <a:lnTo>
                    <a:pt x="933918" y="605401"/>
                  </a:lnTo>
                  <a:cubicBezTo>
                    <a:pt x="933918" y="684537"/>
                    <a:pt x="889856" y="738043"/>
                    <a:pt x="794084" y="738043"/>
                  </a:cubicBezTo>
                  <a:cubicBezTo>
                    <a:pt x="698767" y="738043"/>
                    <a:pt x="654699" y="684987"/>
                    <a:pt x="654699" y="605401"/>
                  </a:cubicBezTo>
                  <a:close/>
                  <a:moveTo>
                    <a:pt x="983400" y="573479"/>
                  </a:moveTo>
                  <a:cubicBezTo>
                    <a:pt x="983400" y="475461"/>
                    <a:pt x="1040502" y="409815"/>
                    <a:pt x="1137169" y="409815"/>
                  </a:cubicBezTo>
                  <a:cubicBezTo>
                    <a:pt x="1220802" y="409815"/>
                    <a:pt x="1275208" y="454327"/>
                    <a:pt x="1285547" y="528066"/>
                  </a:cubicBezTo>
                  <a:lnTo>
                    <a:pt x="1212259" y="538405"/>
                  </a:lnTo>
                  <a:cubicBezTo>
                    <a:pt x="1204166" y="497039"/>
                    <a:pt x="1180336" y="468713"/>
                    <a:pt x="1137169" y="468713"/>
                  </a:cubicBezTo>
                  <a:cubicBezTo>
                    <a:pt x="1085014" y="468713"/>
                    <a:pt x="1056688" y="510529"/>
                    <a:pt x="1056688" y="573479"/>
                  </a:cubicBezTo>
                  <a:cubicBezTo>
                    <a:pt x="1056688" y="636873"/>
                    <a:pt x="1085464" y="678690"/>
                    <a:pt x="1137169" y="678690"/>
                  </a:cubicBezTo>
                  <a:cubicBezTo>
                    <a:pt x="1181681" y="678690"/>
                    <a:pt x="1205961" y="648568"/>
                    <a:pt x="1213159" y="606302"/>
                  </a:cubicBezTo>
                  <a:lnTo>
                    <a:pt x="1286898" y="617541"/>
                  </a:lnTo>
                  <a:cubicBezTo>
                    <a:pt x="1276554" y="692630"/>
                    <a:pt x="1221252" y="737593"/>
                    <a:pt x="1137169" y="737593"/>
                  </a:cubicBezTo>
                  <a:cubicBezTo>
                    <a:pt x="1040952" y="737593"/>
                    <a:pt x="983400" y="671497"/>
                    <a:pt x="983400" y="573479"/>
                  </a:cubicBezTo>
                  <a:close/>
                  <a:moveTo>
                    <a:pt x="1553994" y="733096"/>
                  </a:moveTo>
                  <a:lnTo>
                    <a:pt x="1526563" y="655311"/>
                  </a:lnTo>
                  <a:lnTo>
                    <a:pt x="1400218" y="655311"/>
                  </a:lnTo>
                  <a:lnTo>
                    <a:pt x="1371892" y="733096"/>
                  </a:lnTo>
                  <a:lnTo>
                    <a:pt x="1299499" y="733096"/>
                  </a:lnTo>
                  <a:lnTo>
                    <a:pt x="1422252" y="414757"/>
                  </a:lnTo>
                  <a:lnTo>
                    <a:pt x="1508581" y="414757"/>
                  </a:lnTo>
                  <a:lnTo>
                    <a:pt x="1631329" y="733096"/>
                  </a:lnTo>
                  <a:lnTo>
                    <a:pt x="1553994" y="733096"/>
                  </a:lnTo>
                  <a:close/>
                  <a:moveTo>
                    <a:pt x="1420001" y="600904"/>
                  </a:moveTo>
                  <a:lnTo>
                    <a:pt x="1507680" y="600904"/>
                  </a:lnTo>
                  <a:lnTo>
                    <a:pt x="1464513" y="478607"/>
                  </a:lnTo>
                  <a:lnTo>
                    <a:pt x="1420001" y="600904"/>
                  </a:lnTo>
                  <a:close/>
                  <a:moveTo>
                    <a:pt x="1889431" y="474560"/>
                  </a:moveTo>
                  <a:lnTo>
                    <a:pt x="1785565" y="474560"/>
                  </a:lnTo>
                  <a:lnTo>
                    <a:pt x="1785565" y="733096"/>
                  </a:lnTo>
                  <a:lnTo>
                    <a:pt x="1714072" y="733096"/>
                  </a:lnTo>
                  <a:lnTo>
                    <a:pt x="1714072" y="474560"/>
                  </a:lnTo>
                  <a:lnTo>
                    <a:pt x="1610206" y="474560"/>
                  </a:lnTo>
                  <a:lnTo>
                    <a:pt x="1610206" y="414757"/>
                  </a:lnTo>
                  <a:lnTo>
                    <a:pt x="1889431" y="414757"/>
                  </a:lnTo>
                  <a:lnTo>
                    <a:pt x="1889431" y="474560"/>
                  </a:lnTo>
                  <a:close/>
                  <a:moveTo>
                    <a:pt x="1941152" y="414757"/>
                  </a:moveTo>
                  <a:lnTo>
                    <a:pt x="2012190" y="414757"/>
                  </a:lnTo>
                  <a:lnTo>
                    <a:pt x="2012190" y="733096"/>
                  </a:lnTo>
                  <a:lnTo>
                    <a:pt x="1941152" y="733096"/>
                  </a:lnTo>
                  <a:lnTo>
                    <a:pt x="1941152" y="414757"/>
                  </a:lnTo>
                  <a:close/>
                  <a:moveTo>
                    <a:pt x="2067369" y="573479"/>
                  </a:moveTo>
                  <a:cubicBezTo>
                    <a:pt x="2067369" y="474560"/>
                    <a:pt x="2129863" y="409815"/>
                    <a:pt x="2226085" y="409815"/>
                  </a:cubicBezTo>
                  <a:cubicBezTo>
                    <a:pt x="2322758" y="409815"/>
                    <a:pt x="2385252" y="474560"/>
                    <a:pt x="2385252" y="573479"/>
                  </a:cubicBezTo>
                  <a:cubicBezTo>
                    <a:pt x="2385252" y="671947"/>
                    <a:pt x="2322758" y="738043"/>
                    <a:pt x="2226085" y="738043"/>
                  </a:cubicBezTo>
                  <a:cubicBezTo>
                    <a:pt x="2129863" y="738043"/>
                    <a:pt x="2067369" y="671947"/>
                    <a:pt x="2067369" y="573479"/>
                  </a:cubicBezTo>
                  <a:close/>
                  <a:moveTo>
                    <a:pt x="2312414" y="573479"/>
                  </a:moveTo>
                  <a:cubicBezTo>
                    <a:pt x="2312414" y="508734"/>
                    <a:pt x="2278691" y="468262"/>
                    <a:pt x="2226085" y="468262"/>
                  </a:cubicBezTo>
                  <a:cubicBezTo>
                    <a:pt x="2173930" y="468262"/>
                    <a:pt x="2140657" y="508734"/>
                    <a:pt x="2140657" y="573479"/>
                  </a:cubicBezTo>
                  <a:cubicBezTo>
                    <a:pt x="2140657" y="637774"/>
                    <a:pt x="2173930" y="679140"/>
                    <a:pt x="2226085" y="679140"/>
                  </a:cubicBezTo>
                  <a:cubicBezTo>
                    <a:pt x="2278691" y="679140"/>
                    <a:pt x="2312414" y="637774"/>
                    <a:pt x="2312414" y="573479"/>
                  </a:cubicBezTo>
                  <a:close/>
                  <a:moveTo>
                    <a:pt x="2655950" y="414757"/>
                  </a:moveTo>
                  <a:lnTo>
                    <a:pt x="2723847" y="414757"/>
                  </a:lnTo>
                  <a:lnTo>
                    <a:pt x="2723847" y="733096"/>
                  </a:lnTo>
                  <a:lnTo>
                    <a:pt x="2640214" y="733096"/>
                  </a:lnTo>
                  <a:lnTo>
                    <a:pt x="2500379" y="510979"/>
                  </a:lnTo>
                  <a:lnTo>
                    <a:pt x="2500379" y="733096"/>
                  </a:lnTo>
                  <a:lnTo>
                    <a:pt x="2432938" y="733096"/>
                  </a:lnTo>
                  <a:lnTo>
                    <a:pt x="2432938" y="414757"/>
                  </a:lnTo>
                  <a:lnTo>
                    <a:pt x="2516566" y="414757"/>
                  </a:lnTo>
                  <a:lnTo>
                    <a:pt x="2655950" y="636429"/>
                  </a:lnTo>
                  <a:lnTo>
                    <a:pt x="2655950" y="414757"/>
                  </a:lnTo>
                  <a:close/>
                  <a:moveTo>
                    <a:pt x="7648" y="983294"/>
                  </a:moveTo>
                  <a:cubicBezTo>
                    <a:pt x="7648" y="885276"/>
                    <a:pt x="64751" y="819630"/>
                    <a:pt x="161418" y="819630"/>
                  </a:cubicBezTo>
                  <a:cubicBezTo>
                    <a:pt x="245051" y="819630"/>
                    <a:pt x="299457" y="864142"/>
                    <a:pt x="309796" y="937881"/>
                  </a:cubicBezTo>
                  <a:lnTo>
                    <a:pt x="236507" y="948220"/>
                  </a:lnTo>
                  <a:cubicBezTo>
                    <a:pt x="228414" y="906854"/>
                    <a:pt x="204585" y="878528"/>
                    <a:pt x="161418" y="878528"/>
                  </a:cubicBezTo>
                  <a:cubicBezTo>
                    <a:pt x="109263" y="878528"/>
                    <a:pt x="80937" y="920344"/>
                    <a:pt x="80937" y="983294"/>
                  </a:cubicBezTo>
                  <a:cubicBezTo>
                    <a:pt x="80937" y="1046688"/>
                    <a:pt x="109713" y="1088505"/>
                    <a:pt x="161418" y="1088505"/>
                  </a:cubicBezTo>
                  <a:cubicBezTo>
                    <a:pt x="205930" y="1088505"/>
                    <a:pt x="230210" y="1058383"/>
                    <a:pt x="237408" y="1016117"/>
                  </a:cubicBezTo>
                  <a:lnTo>
                    <a:pt x="311147" y="1027356"/>
                  </a:lnTo>
                  <a:cubicBezTo>
                    <a:pt x="300802" y="1102445"/>
                    <a:pt x="245501" y="1147408"/>
                    <a:pt x="161418" y="1147408"/>
                  </a:cubicBezTo>
                  <a:cubicBezTo>
                    <a:pt x="65201" y="1147408"/>
                    <a:pt x="7648" y="1081312"/>
                    <a:pt x="7648" y="983294"/>
                  </a:cubicBezTo>
                  <a:close/>
                  <a:moveTo>
                    <a:pt x="348933" y="983294"/>
                  </a:moveTo>
                  <a:cubicBezTo>
                    <a:pt x="348933" y="884375"/>
                    <a:pt x="411427" y="819630"/>
                    <a:pt x="507650" y="819630"/>
                  </a:cubicBezTo>
                  <a:cubicBezTo>
                    <a:pt x="604323" y="819630"/>
                    <a:pt x="666817" y="884375"/>
                    <a:pt x="666817" y="983294"/>
                  </a:cubicBezTo>
                  <a:cubicBezTo>
                    <a:pt x="666817" y="1081762"/>
                    <a:pt x="604323" y="1147858"/>
                    <a:pt x="507650" y="1147858"/>
                  </a:cubicBezTo>
                  <a:cubicBezTo>
                    <a:pt x="411427" y="1147858"/>
                    <a:pt x="348933" y="1081762"/>
                    <a:pt x="348933" y="983294"/>
                  </a:cubicBezTo>
                  <a:close/>
                  <a:moveTo>
                    <a:pt x="593978" y="983294"/>
                  </a:moveTo>
                  <a:cubicBezTo>
                    <a:pt x="593978" y="918549"/>
                    <a:pt x="560255" y="878078"/>
                    <a:pt x="507650" y="878078"/>
                  </a:cubicBezTo>
                  <a:cubicBezTo>
                    <a:pt x="455495" y="878078"/>
                    <a:pt x="422222" y="918549"/>
                    <a:pt x="422222" y="983294"/>
                  </a:cubicBezTo>
                  <a:cubicBezTo>
                    <a:pt x="422222" y="1047589"/>
                    <a:pt x="455495" y="1088955"/>
                    <a:pt x="507650" y="1088955"/>
                  </a:cubicBezTo>
                  <a:cubicBezTo>
                    <a:pt x="560255" y="1088955"/>
                    <a:pt x="593978" y="1047589"/>
                    <a:pt x="593978" y="983294"/>
                  </a:cubicBezTo>
                  <a:close/>
                  <a:moveTo>
                    <a:pt x="867822" y="824572"/>
                  </a:moveTo>
                  <a:cubicBezTo>
                    <a:pt x="942461" y="824572"/>
                    <a:pt x="984728" y="864593"/>
                    <a:pt x="984728" y="928888"/>
                  </a:cubicBezTo>
                  <a:cubicBezTo>
                    <a:pt x="984728" y="992288"/>
                    <a:pt x="942461" y="1034549"/>
                    <a:pt x="867372" y="1034549"/>
                  </a:cubicBezTo>
                  <a:lnTo>
                    <a:pt x="785540" y="1034549"/>
                  </a:lnTo>
                  <a:lnTo>
                    <a:pt x="785540" y="1142911"/>
                  </a:lnTo>
                  <a:lnTo>
                    <a:pt x="714503" y="1142911"/>
                  </a:lnTo>
                  <a:lnTo>
                    <a:pt x="714503" y="824572"/>
                  </a:lnTo>
                  <a:lnTo>
                    <a:pt x="867822" y="824572"/>
                  </a:lnTo>
                  <a:close/>
                  <a:moveTo>
                    <a:pt x="855232" y="977446"/>
                  </a:moveTo>
                  <a:cubicBezTo>
                    <a:pt x="894353" y="977446"/>
                    <a:pt x="911890" y="958114"/>
                    <a:pt x="911890" y="929338"/>
                  </a:cubicBezTo>
                  <a:cubicBezTo>
                    <a:pt x="911890" y="900562"/>
                    <a:pt x="894353" y="882124"/>
                    <a:pt x="855232" y="882124"/>
                  </a:cubicBezTo>
                  <a:lnTo>
                    <a:pt x="785540" y="882124"/>
                  </a:lnTo>
                  <a:lnTo>
                    <a:pt x="785540" y="977446"/>
                  </a:lnTo>
                  <a:lnTo>
                    <a:pt x="855232" y="977446"/>
                  </a:lnTo>
                  <a:close/>
                  <a:moveTo>
                    <a:pt x="1027906" y="1142911"/>
                  </a:moveTo>
                  <a:lnTo>
                    <a:pt x="1027906" y="824572"/>
                  </a:lnTo>
                  <a:lnTo>
                    <a:pt x="1267554" y="824572"/>
                  </a:lnTo>
                  <a:lnTo>
                    <a:pt x="1267554" y="883475"/>
                  </a:lnTo>
                  <a:lnTo>
                    <a:pt x="1098944" y="883475"/>
                  </a:lnTo>
                  <a:lnTo>
                    <a:pt x="1098944" y="952717"/>
                  </a:lnTo>
                  <a:lnTo>
                    <a:pt x="1248672" y="952717"/>
                  </a:lnTo>
                  <a:lnTo>
                    <a:pt x="1248672" y="1010269"/>
                  </a:lnTo>
                  <a:lnTo>
                    <a:pt x="1098944" y="1010269"/>
                  </a:lnTo>
                  <a:lnTo>
                    <a:pt x="1098944" y="1084008"/>
                  </a:lnTo>
                  <a:lnTo>
                    <a:pt x="1268455" y="1084008"/>
                  </a:lnTo>
                  <a:lnTo>
                    <a:pt x="1268455" y="1142911"/>
                  </a:lnTo>
                  <a:lnTo>
                    <a:pt x="1027906" y="1142911"/>
                  </a:lnTo>
                  <a:close/>
                  <a:moveTo>
                    <a:pt x="1551287" y="824572"/>
                  </a:moveTo>
                  <a:lnTo>
                    <a:pt x="1619183" y="824572"/>
                  </a:lnTo>
                  <a:lnTo>
                    <a:pt x="1619183" y="1142911"/>
                  </a:lnTo>
                  <a:lnTo>
                    <a:pt x="1535551" y="1142911"/>
                  </a:lnTo>
                  <a:lnTo>
                    <a:pt x="1395716" y="920794"/>
                  </a:lnTo>
                  <a:lnTo>
                    <a:pt x="1395716" y="1142911"/>
                  </a:lnTo>
                  <a:lnTo>
                    <a:pt x="1328275" y="1142911"/>
                  </a:lnTo>
                  <a:lnTo>
                    <a:pt x="1328275" y="824572"/>
                  </a:lnTo>
                  <a:lnTo>
                    <a:pt x="1411902" y="824572"/>
                  </a:lnTo>
                  <a:lnTo>
                    <a:pt x="1551287" y="1046244"/>
                  </a:lnTo>
                  <a:lnTo>
                    <a:pt x="1551287" y="824572"/>
                  </a:lnTo>
                  <a:close/>
                  <a:moveTo>
                    <a:pt x="1691149" y="1142911"/>
                  </a:moveTo>
                  <a:lnTo>
                    <a:pt x="1691149" y="824572"/>
                  </a:lnTo>
                  <a:lnTo>
                    <a:pt x="1762186" y="824572"/>
                  </a:lnTo>
                  <a:lnTo>
                    <a:pt x="1762186" y="950021"/>
                  </a:lnTo>
                  <a:lnTo>
                    <a:pt x="1901120" y="950021"/>
                  </a:lnTo>
                  <a:lnTo>
                    <a:pt x="1901120" y="824572"/>
                  </a:lnTo>
                  <a:lnTo>
                    <a:pt x="1972163" y="824572"/>
                  </a:lnTo>
                  <a:lnTo>
                    <a:pt x="1972163" y="1142911"/>
                  </a:lnTo>
                  <a:lnTo>
                    <a:pt x="1901120" y="1142911"/>
                  </a:lnTo>
                  <a:lnTo>
                    <a:pt x="1901120" y="1010269"/>
                  </a:lnTo>
                  <a:lnTo>
                    <a:pt x="1762186" y="1010269"/>
                  </a:lnTo>
                  <a:lnTo>
                    <a:pt x="1762186" y="1142911"/>
                  </a:lnTo>
                  <a:lnTo>
                    <a:pt x="1691149" y="1142911"/>
                  </a:lnTo>
                  <a:close/>
                  <a:moveTo>
                    <a:pt x="2262193" y="1142911"/>
                  </a:moveTo>
                  <a:lnTo>
                    <a:pt x="2234762" y="1065126"/>
                  </a:lnTo>
                  <a:lnTo>
                    <a:pt x="2108418" y="1065126"/>
                  </a:lnTo>
                  <a:lnTo>
                    <a:pt x="2080092" y="1142911"/>
                  </a:lnTo>
                  <a:lnTo>
                    <a:pt x="2007698" y="1142911"/>
                  </a:lnTo>
                  <a:lnTo>
                    <a:pt x="2130452" y="824572"/>
                  </a:lnTo>
                  <a:lnTo>
                    <a:pt x="2216780" y="824572"/>
                  </a:lnTo>
                  <a:lnTo>
                    <a:pt x="2339528" y="1142911"/>
                  </a:lnTo>
                  <a:lnTo>
                    <a:pt x="2262193" y="1142911"/>
                  </a:lnTo>
                  <a:close/>
                  <a:moveTo>
                    <a:pt x="2128201" y="1010719"/>
                  </a:moveTo>
                  <a:lnTo>
                    <a:pt x="2215880" y="1010719"/>
                  </a:lnTo>
                  <a:lnTo>
                    <a:pt x="2172713" y="888422"/>
                  </a:lnTo>
                  <a:lnTo>
                    <a:pt x="2128201" y="1010719"/>
                  </a:lnTo>
                  <a:close/>
                  <a:moveTo>
                    <a:pt x="2491964" y="974751"/>
                  </a:moveTo>
                  <a:lnTo>
                    <a:pt x="2652932" y="974751"/>
                  </a:lnTo>
                  <a:lnTo>
                    <a:pt x="2652932" y="1142911"/>
                  </a:lnTo>
                  <a:lnTo>
                    <a:pt x="2602572" y="1142911"/>
                  </a:lnTo>
                  <a:lnTo>
                    <a:pt x="2602572" y="1097498"/>
                  </a:lnTo>
                  <a:cubicBezTo>
                    <a:pt x="2581444" y="1133467"/>
                    <a:pt x="2542774" y="1148308"/>
                    <a:pt x="2499162" y="1148308"/>
                  </a:cubicBezTo>
                  <a:cubicBezTo>
                    <a:pt x="2406536" y="1148308"/>
                    <a:pt x="2350784" y="1081312"/>
                    <a:pt x="2350784" y="983744"/>
                  </a:cubicBezTo>
                  <a:cubicBezTo>
                    <a:pt x="2350784" y="884375"/>
                    <a:pt x="2411032" y="819180"/>
                    <a:pt x="2508600" y="819180"/>
                  </a:cubicBezTo>
                  <a:cubicBezTo>
                    <a:pt x="2589087" y="819180"/>
                    <a:pt x="2640792" y="862792"/>
                    <a:pt x="2652481" y="929788"/>
                  </a:cubicBezTo>
                  <a:lnTo>
                    <a:pt x="2579193" y="940577"/>
                  </a:lnTo>
                  <a:cubicBezTo>
                    <a:pt x="2571550" y="903708"/>
                    <a:pt x="2549516" y="877633"/>
                    <a:pt x="2508600" y="877633"/>
                  </a:cubicBezTo>
                  <a:cubicBezTo>
                    <a:pt x="2455995" y="877633"/>
                    <a:pt x="2424073" y="920344"/>
                    <a:pt x="2424073" y="983744"/>
                  </a:cubicBezTo>
                  <a:cubicBezTo>
                    <a:pt x="2424073" y="1046244"/>
                    <a:pt x="2454194" y="1089405"/>
                    <a:pt x="2509501" y="1089405"/>
                  </a:cubicBezTo>
                  <a:cubicBezTo>
                    <a:pt x="2548621" y="1089405"/>
                    <a:pt x="2580544" y="1068722"/>
                    <a:pt x="2589982" y="1027806"/>
                  </a:cubicBezTo>
                  <a:lnTo>
                    <a:pt x="2491964" y="1027806"/>
                  </a:lnTo>
                  <a:lnTo>
                    <a:pt x="2491964" y="974751"/>
                  </a:lnTo>
                  <a:close/>
                  <a:moveTo>
                    <a:pt x="2716798" y="1142911"/>
                  </a:moveTo>
                  <a:lnTo>
                    <a:pt x="2716798" y="824572"/>
                  </a:lnTo>
                  <a:lnTo>
                    <a:pt x="2956447" y="824572"/>
                  </a:lnTo>
                  <a:lnTo>
                    <a:pt x="2956447" y="883475"/>
                  </a:lnTo>
                  <a:lnTo>
                    <a:pt x="2787836" y="883475"/>
                  </a:lnTo>
                  <a:lnTo>
                    <a:pt x="2787836" y="952717"/>
                  </a:lnTo>
                  <a:lnTo>
                    <a:pt x="2937564" y="952717"/>
                  </a:lnTo>
                  <a:lnTo>
                    <a:pt x="2937564" y="1010269"/>
                  </a:lnTo>
                  <a:lnTo>
                    <a:pt x="2787836" y="1010269"/>
                  </a:lnTo>
                  <a:lnTo>
                    <a:pt x="2787836" y="1084008"/>
                  </a:lnTo>
                  <a:lnTo>
                    <a:pt x="2957347" y="1084008"/>
                  </a:lnTo>
                  <a:lnTo>
                    <a:pt x="2957347" y="1142911"/>
                  </a:lnTo>
                  <a:lnTo>
                    <a:pt x="2716798" y="1142911"/>
                  </a:lnTo>
                  <a:close/>
                  <a:moveTo>
                    <a:pt x="3240179" y="824572"/>
                  </a:moveTo>
                  <a:lnTo>
                    <a:pt x="3308076" y="824572"/>
                  </a:lnTo>
                  <a:lnTo>
                    <a:pt x="3308076" y="1142911"/>
                  </a:lnTo>
                  <a:lnTo>
                    <a:pt x="3224443" y="1142911"/>
                  </a:lnTo>
                  <a:lnTo>
                    <a:pt x="3084608" y="920794"/>
                  </a:lnTo>
                  <a:lnTo>
                    <a:pt x="3084608" y="1142911"/>
                  </a:lnTo>
                  <a:lnTo>
                    <a:pt x="3017167" y="1142911"/>
                  </a:lnTo>
                  <a:lnTo>
                    <a:pt x="3017167" y="824572"/>
                  </a:lnTo>
                  <a:lnTo>
                    <a:pt x="3100795" y="824572"/>
                  </a:lnTo>
                  <a:lnTo>
                    <a:pt x="3240179" y="1046244"/>
                  </a:lnTo>
                  <a:lnTo>
                    <a:pt x="3240179" y="824572"/>
                  </a:ln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25033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421546"/>
            <a:ext cx="11672763" cy="1361343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008-F86F-4B54-AA6C-28501AF1C889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tekst 25">
            <a:extLst>
              <a:ext uri="{FF2B5EF4-FFF2-40B4-BE49-F238E27FC236}">
                <a16:creationId xmlns:a16="http://schemas.microsoft.com/office/drawing/2014/main" id="{586CDE3D-A295-28FA-EFDF-723EDD7CC0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63524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8" name="Pladsholder til tekst 25">
            <a:extLst>
              <a:ext uri="{FF2B5EF4-FFF2-40B4-BE49-F238E27FC236}">
                <a16:creationId xmlns:a16="http://schemas.microsoft.com/office/drawing/2014/main" id="{9E7AB1E3-D39A-4911-470C-067FA17B57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63524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tekst 25">
            <a:extLst>
              <a:ext uri="{FF2B5EF4-FFF2-40B4-BE49-F238E27FC236}">
                <a16:creationId xmlns:a16="http://schemas.microsoft.com/office/drawing/2014/main" id="{716659C9-9922-BFA1-0B28-B2C3E21D6C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63524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tekst 25">
            <a:extLst>
              <a:ext uri="{FF2B5EF4-FFF2-40B4-BE49-F238E27FC236}">
                <a16:creationId xmlns:a16="http://schemas.microsoft.com/office/drawing/2014/main" id="{D849C3A3-4B25-2BDC-D098-8CBF0C2DDDB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255837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25">
            <a:extLst>
              <a:ext uri="{FF2B5EF4-FFF2-40B4-BE49-F238E27FC236}">
                <a16:creationId xmlns:a16="http://schemas.microsoft.com/office/drawing/2014/main" id="{27681CCC-380A-D36A-5332-6A4BF1BE245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255837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tekst 25">
            <a:extLst>
              <a:ext uri="{FF2B5EF4-FFF2-40B4-BE49-F238E27FC236}">
                <a16:creationId xmlns:a16="http://schemas.microsoft.com/office/drawing/2014/main" id="{17AB1889-6BC6-C6F0-0723-A9CF82C3C62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255837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Pladsholder til tekst 25">
            <a:extLst>
              <a:ext uri="{FF2B5EF4-FFF2-40B4-BE49-F238E27FC236}">
                <a16:creationId xmlns:a16="http://schemas.microsoft.com/office/drawing/2014/main" id="{961DE5D1-02B5-4753-81EB-2884AAC8A37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248150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5" name="Pladsholder til tekst 25">
            <a:extLst>
              <a:ext uri="{FF2B5EF4-FFF2-40B4-BE49-F238E27FC236}">
                <a16:creationId xmlns:a16="http://schemas.microsoft.com/office/drawing/2014/main" id="{C3F261CF-035E-EAA4-9F32-9CF69F63488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248150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Pladsholder til tekst 25">
            <a:extLst>
              <a:ext uri="{FF2B5EF4-FFF2-40B4-BE49-F238E27FC236}">
                <a16:creationId xmlns:a16="http://schemas.microsoft.com/office/drawing/2014/main" id="{F33134BA-BF2A-EE0D-56FD-F2821B9120F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248150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7" name="Pladsholder til tekst 25">
            <a:extLst>
              <a:ext uri="{FF2B5EF4-FFF2-40B4-BE49-F238E27FC236}">
                <a16:creationId xmlns:a16="http://schemas.microsoft.com/office/drawing/2014/main" id="{0279B6D6-AE7F-7381-76ED-29EE854BC7F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40463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5" name="Pladsholder til tekst 25">
            <a:extLst>
              <a:ext uri="{FF2B5EF4-FFF2-40B4-BE49-F238E27FC236}">
                <a16:creationId xmlns:a16="http://schemas.microsoft.com/office/drawing/2014/main" id="{251ED37C-DF85-32D6-B7AC-1B2C2B091F5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40463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6" name="Pladsholder til tekst 25">
            <a:extLst>
              <a:ext uri="{FF2B5EF4-FFF2-40B4-BE49-F238E27FC236}">
                <a16:creationId xmlns:a16="http://schemas.microsoft.com/office/drawing/2014/main" id="{1C9F97D6-9391-ED1B-C6AC-1A3498A5ABE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240463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7" name="Pladsholder til tekst 25">
            <a:extLst>
              <a:ext uri="{FF2B5EF4-FFF2-40B4-BE49-F238E27FC236}">
                <a16:creationId xmlns:a16="http://schemas.microsoft.com/office/drawing/2014/main" id="{3F0E45A4-63E3-8FE6-9708-C8921D5C416F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232776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8" name="Pladsholder til tekst 25">
            <a:extLst>
              <a:ext uri="{FF2B5EF4-FFF2-40B4-BE49-F238E27FC236}">
                <a16:creationId xmlns:a16="http://schemas.microsoft.com/office/drawing/2014/main" id="{8168FAEC-A2C7-0F96-BFCF-1E312C77F17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232776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ladsholder til tekst 25">
            <a:extLst>
              <a:ext uri="{FF2B5EF4-FFF2-40B4-BE49-F238E27FC236}">
                <a16:creationId xmlns:a16="http://schemas.microsoft.com/office/drawing/2014/main" id="{A75EE952-2A2C-226C-DE8E-7DAEF962C1D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232776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ladsholder til tekst 25">
            <a:extLst>
              <a:ext uri="{FF2B5EF4-FFF2-40B4-BE49-F238E27FC236}">
                <a16:creationId xmlns:a16="http://schemas.microsoft.com/office/drawing/2014/main" id="{81360C53-C91E-82E3-E76F-D8EA3A439EE2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0225088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ladsholder til tekst 25">
            <a:extLst>
              <a:ext uri="{FF2B5EF4-FFF2-40B4-BE49-F238E27FC236}">
                <a16:creationId xmlns:a16="http://schemas.microsoft.com/office/drawing/2014/main" id="{1771E457-092A-3291-5B62-98BA221D671F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225088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2" name="Pladsholder til tekst 25">
            <a:extLst>
              <a:ext uri="{FF2B5EF4-FFF2-40B4-BE49-F238E27FC236}">
                <a16:creationId xmlns:a16="http://schemas.microsoft.com/office/drawing/2014/main" id="{3C5FF6BD-75A0-5E88-F8F1-641FC7A3560D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10225088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3013905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69A6-7884-49F4-8216-85C209A1697F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9785" y="6535735"/>
            <a:ext cx="638216" cy="136525"/>
          </a:xfrm>
        </p:spPr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9999" y="248108"/>
            <a:ext cx="11672763" cy="398437"/>
          </a:xfrm>
        </p:spPr>
        <p:txBody>
          <a:bodyPr/>
          <a:lstStyle>
            <a:lvl1pPr marL="0" indent="0">
              <a:buFontTx/>
              <a:buNone/>
              <a:defRPr sz="2000" b="1" cap="all" baseline="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Pladsholder til billede 4">
            <a:extLst>
              <a:ext uri="{FF2B5EF4-FFF2-40B4-BE49-F238E27FC236}">
                <a16:creationId xmlns:a16="http://schemas.microsoft.com/office/drawing/2014/main" id="{B6691487-CA38-9FA4-A6D1-1DBB919125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999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0" name="Pladsholder til billede 4">
            <a:extLst>
              <a:ext uri="{FF2B5EF4-FFF2-40B4-BE49-F238E27FC236}">
                <a16:creationId xmlns:a16="http://schemas.microsoft.com/office/drawing/2014/main" id="{D14BB060-22E4-D264-E437-14949ED815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69999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1" name="Pladsholder til billede 4">
            <a:extLst>
              <a:ext uri="{FF2B5EF4-FFF2-40B4-BE49-F238E27FC236}">
                <a16:creationId xmlns:a16="http://schemas.microsoft.com/office/drawing/2014/main" id="{93978193-FE4B-FECA-27A0-3F27D7B0604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61733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2" name="Pladsholder til billede 4">
            <a:extLst>
              <a:ext uri="{FF2B5EF4-FFF2-40B4-BE49-F238E27FC236}">
                <a16:creationId xmlns:a16="http://schemas.microsoft.com/office/drawing/2014/main" id="{AF7A7CCD-30AA-0C5E-28F5-666626DBDC2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61733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3" name="Pladsholder til billede 4">
            <a:extLst>
              <a:ext uri="{FF2B5EF4-FFF2-40B4-BE49-F238E27FC236}">
                <a16:creationId xmlns:a16="http://schemas.microsoft.com/office/drawing/2014/main" id="{045616A3-0438-FF4A-4E06-DDBD9B1CF78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53467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4" name="Pladsholder til billede 4">
            <a:extLst>
              <a:ext uri="{FF2B5EF4-FFF2-40B4-BE49-F238E27FC236}">
                <a16:creationId xmlns:a16="http://schemas.microsoft.com/office/drawing/2014/main" id="{9E4894C9-B11A-0BDA-0B01-4F635281881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53467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3" name="Pladsholder til billede 4">
            <a:extLst>
              <a:ext uri="{FF2B5EF4-FFF2-40B4-BE49-F238E27FC236}">
                <a16:creationId xmlns:a16="http://schemas.microsoft.com/office/drawing/2014/main" id="{D8417622-5061-10E1-70AE-3E6ADAC1F2A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245201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34" name="Pladsholder til billede 4">
            <a:extLst>
              <a:ext uri="{FF2B5EF4-FFF2-40B4-BE49-F238E27FC236}">
                <a16:creationId xmlns:a16="http://schemas.microsoft.com/office/drawing/2014/main" id="{495EE5D7-1ECE-E90B-F7F3-5F72D6DC638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245201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5" name="Pladsholder til tekst 25">
            <a:extLst>
              <a:ext uri="{FF2B5EF4-FFF2-40B4-BE49-F238E27FC236}">
                <a16:creationId xmlns:a16="http://schemas.microsoft.com/office/drawing/2014/main" id="{0744F9EE-30E0-99F6-F97E-13818A0DAC3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69998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F57AA2D-1D6A-62A3-1182-8A225B25B87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261732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65032E66-6A19-7E29-7E4B-16E09621C7F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53466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8" name="Pladsholder til tekst 25">
            <a:extLst>
              <a:ext uri="{FF2B5EF4-FFF2-40B4-BE49-F238E27FC236}">
                <a16:creationId xmlns:a16="http://schemas.microsoft.com/office/drawing/2014/main" id="{05FC704E-D923-DEFB-B066-B5AB97145F7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45201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9" name="Pladsholder til tekst 25">
            <a:extLst>
              <a:ext uri="{FF2B5EF4-FFF2-40B4-BE49-F238E27FC236}">
                <a16:creationId xmlns:a16="http://schemas.microsoft.com/office/drawing/2014/main" id="{B80BD14D-3A11-9EB6-154E-92F3A522474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9998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0" name="Pladsholder til tekst 25">
            <a:extLst>
              <a:ext uri="{FF2B5EF4-FFF2-40B4-BE49-F238E27FC236}">
                <a16:creationId xmlns:a16="http://schemas.microsoft.com/office/drawing/2014/main" id="{0F382A0B-506D-02C7-3AAF-D33B3DDDA61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261732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1" name="Pladsholder til tekst 25">
            <a:extLst>
              <a:ext uri="{FF2B5EF4-FFF2-40B4-BE49-F238E27FC236}">
                <a16:creationId xmlns:a16="http://schemas.microsoft.com/office/drawing/2014/main" id="{5CDB34CB-60F8-FD19-E1AF-2978833C8D1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53466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2" name="Pladsholder til tekst 25">
            <a:extLst>
              <a:ext uri="{FF2B5EF4-FFF2-40B4-BE49-F238E27FC236}">
                <a16:creationId xmlns:a16="http://schemas.microsoft.com/office/drawing/2014/main" id="{14D6125B-C1CA-4F9E-B52C-E608ACE5A83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245201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9564157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8D95FC6-77B1-87DD-959F-A4C0E2BE1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2375" y="2239742"/>
            <a:ext cx="8705626" cy="2120117"/>
          </a:xfrm>
        </p:spPr>
        <p:txBody>
          <a:bodyPr/>
          <a:lstStyle>
            <a:lvl1pPr marL="0" indent="0">
              <a:lnSpc>
                <a:spcPct val="80000"/>
              </a:lnSpc>
              <a:buFontTx/>
              <a:buNone/>
              <a:defRPr sz="4000" b="1"/>
            </a:lvl1pPr>
            <a:lvl2pPr marL="457200" indent="0">
              <a:buFontTx/>
              <a:buNone/>
              <a:defRPr sz="40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28F63A21-B056-95D2-BC5D-7993B8129328}"/>
              </a:ext>
            </a:extLst>
          </p:cNvPr>
          <p:cNvSpPr/>
          <p:nvPr userDrawn="1"/>
        </p:nvSpPr>
        <p:spPr>
          <a:xfrm>
            <a:off x="2083242" y="2286000"/>
            <a:ext cx="901258" cy="791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8646"/>
              </a:lnSpc>
              <a:spcAft>
                <a:spcPts val="1200"/>
              </a:spcAft>
            </a:pPr>
            <a:r>
              <a:rPr lang="en-US" sz="9500" b="1" kern="0" spc="-300" dirty="0">
                <a:solidFill>
                  <a:srgbClr val="1A1A1A"/>
                </a:solidFill>
                <a:latin typeface="TEC Sans Bold" pitchFamily="34" charset="0"/>
                <a:ea typeface="TEC Sans Bold" pitchFamily="34" charset="-122"/>
                <a:cs typeface="TEC Sans Bold" pitchFamily="34" charset="-120"/>
              </a:rPr>
              <a:t>“</a:t>
            </a:r>
            <a:endParaRPr lang="en-US" sz="9500" dirty="0"/>
          </a:p>
        </p:txBody>
      </p:sp>
      <p:sp>
        <p:nvSpPr>
          <p:cNvPr id="11" name="Pladsholder til tekst 8">
            <a:extLst>
              <a:ext uri="{FF2B5EF4-FFF2-40B4-BE49-F238E27FC236}">
                <a16:creationId xmlns:a16="http://schemas.microsoft.com/office/drawing/2014/main" id="{4B72C58C-8D31-83DD-DF5D-6C73702721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32375" y="4556407"/>
            <a:ext cx="8705626" cy="70671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457200" indent="0">
              <a:buFontTx/>
              <a:buNone/>
              <a:defRPr sz="18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dato 11">
            <a:extLst>
              <a:ext uri="{FF2B5EF4-FFF2-40B4-BE49-F238E27FC236}">
                <a16:creationId xmlns:a16="http://schemas.microsoft.com/office/drawing/2014/main" id="{39354C3C-3CF0-CCB2-3796-A13BEF24CF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3C13B75-63D4-4C83-88D2-847DCEAF6138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3" name="Pladsholder til sidefod 12">
            <a:extLst>
              <a:ext uri="{FF2B5EF4-FFF2-40B4-BE49-F238E27FC236}">
                <a16:creationId xmlns:a16="http://schemas.microsoft.com/office/drawing/2014/main" id="{FBE627F5-372F-642D-96E8-6D40064E785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1E83ABA0-D62B-F1F0-5FB5-E8E7BE7593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6" name="Pladsholder til tekst 12">
            <a:extLst>
              <a:ext uri="{FF2B5EF4-FFF2-40B4-BE49-F238E27FC236}">
                <a16:creationId xmlns:a16="http://schemas.microsoft.com/office/drawing/2014/main" id="{3342803F-0C93-E12D-2B23-A45CD815CB5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025649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3B0DB736-9AD2-5DAD-5710-DAA0E03E7CC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5948040" cy="6858000"/>
          </a:xfrm>
          <a:custGeom>
            <a:avLst/>
            <a:gdLst>
              <a:gd name="connsiteX0" fmla="*/ 307155 w 5948040"/>
              <a:gd name="connsiteY0" fmla="*/ 6576215 h 6858000"/>
              <a:gd name="connsiteX1" fmla="*/ 307155 w 5948040"/>
              <a:gd name="connsiteY1" fmla="*/ 6627191 h 6858000"/>
              <a:gd name="connsiteX2" fmla="*/ 345243 w 5948040"/>
              <a:gd name="connsiteY2" fmla="*/ 6627191 h 6858000"/>
              <a:gd name="connsiteX3" fmla="*/ 345243 w 5948040"/>
              <a:gd name="connsiteY3" fmla="*/ 6618983 h 6858000"/>
              <a:gd name="connsiteX4" fmla="*/ 316947 w 5948040"/>
              <a:gd name="connsiteY4" fmla="*/ 6618983 h 6858000"/>
              <a:gd name="connsiteX5" fmla="*/ 316947 w 5948040"/>
              <a:gd name="connsiteY5" fmla="*/ 6605087 h 6858000"/>
              <a:gd name="connsiteX6" fmla="*/ 342147 w 5948040"/>
              <a:gd name="connsiteY6" fmla="*/ 6605087 h 6858000"/>
              <a:gd name="connsiteX7" fmla="*/ 342147 w 5948040"/>
              <a:gd name="connsiteY7" fmla="*/ 6597167 h 6858000"/>
              <a:gd name="connsiteX8" fmla="*/ 316947 w 5948040"/>
              <a:gd name="connsiteY8" fmla="*/ 6597167 h 6858000"/>
              <a:gd name="connsiteX9" fmla="*/ 316947 w 5948040"/>
              <a:gd name="connsiteY9" fmla="*/ 6584423 h 6858000"/>
              <a:gd name="connsiteX10" fmla="*/ 345243 w 5948040"/>
              <a:gd name="connsiteY10" fmla="*/ 6584423 h 6858000"/>
              <a:gd name="connsiteX11" fmla="*/ 345243 w 5948040"/>
              <a:gd name="connsiteY11" fmla="*/ 6576215 h 6858000"/>
              <a:gd name="connsiteX12" fmla="*/ 255590 w 5948040"/>
              <a:gd name="connsiteY12" fmla="*/ 6576215 h 6858000"/>
              <a:gd name="connsiteX13" fmla="*/ 255590 w 5948040"/>
              <a:gd name="connsiteY13" fmla="*/ 6584495 h 6858000"/>
              <a:gd name="connsiteX14" fmla="*/ 272510 w 5948040"/>
              <a:gd name="connsiteY14" fmla="*/ 6584495 h 6858000"/>
              <a:gd name="connsiteX15" fmla="*/ 272510 w 5948040"/>
              <a:gd name="connsiteY15" fmla="*/ 6627191 h 6858000"/>
              <a:gd name="connsiteX16" fmla="*/ 282374 w 5948040"/>
              <a:gd name="connsiteY16" fmla="*/ 6627191 h 6858000"/>
              <a:gd name="connsiteX17" fmla="*/ 282374 w 5948040"/>
              <a:gd name="connsiteY17" fmla="*/ 6584495 h 6858000"/>
              <a:gd name="connsiteX18" fmla="*/ 299294 w 5948040"/>
              <a:gd name="connsiteY18" fmla="*/ 6584495 h 6858000"/>
              <a:gd name="connsiteX19" fmla="*/ 299294 w 5948040"/>
              <a:gd name="connsiteY19" fmla="*/ 6576215 h 6858000"/>
              <a:gd name="connsiteX20" fmla="*/ 376878 w 5948040"/>
              <a:gd name="connsiteY20" fmla="*/ 6575423 h 6858000"/>
              <a:gd name="connsiteX21" fmla="*/ 352542 w 5948040"/>
              <a:gd name="connsiteY21" fmla="*/ 6601703 h 6858000"/>
              <a:gd name="connsiteX22" fmla="*/ 376878 w 5948040"/>
              <a:gd name="connsiteY22" fmla="*/ 6627911 h 6858000"/>
              <a:gd name="connsiteX23" fmla="*/ 400350 w 5948040"/>
              <a:gd name="connsiteY23" fmla="*/ 6608975 h 6858000"/>
              <a:gd name="connsiteX24" fmla="*/ 390198 w 5948040"/>
              <a:gd name="connsiteY24" fmla="*/ 6607391 h 6858000"/>
              <a:gd name="connsiteX25" fmla="*/ 376878 w 5948040"/>
              <a:gd name="connsiteY25" fmla="*/ 6619775 h 6858000"/>
              <a:gd name="connsiteX26" fmla="*/ 362622 w 5948040"/>
              <a:gd name="connsiteY26" fmla="*/ 6601703 h 6858000"/>
              <a:gd name="connsiteX27" fmla="*/ 376878 w 5948040"/>
              <a:gd name="connsiteY27" fmla="*/ 6583559 h 6858000"/>
              <a:gd name="connsiteX28" fmla="*/ 390054 w 5948040"/>
              <a:gd name="connsiteY28" fmla="*/ 6595727 h 6858000"/>
              <a:gd name="connsiteX29" fmla="*/ 400206 w 5948040"/>
              <a:gd name="connsiteY29" fmla="*/ 6594287 h 6858000"/>
              <a:gd name="connsiteX30" fmla="*/ 376878 w 5948040"/>
              <a:gd name="connsiteY30" fmla="*/ 6575423 h 6858000"/>
              <a:gd name="connsiteX31" fmla="*/ 0 w 5948040"/>
              <a:gd name="connsiteY31" fmla="*/ 0 h 6858000"/>
              <a:gd name="connsiteX32" fmla="*/ 5948040 w 5948040"/>
              <a:gd name="connsiteY32" fmla="*/ 0 h 6858000"/>
              <a:gd name="connsiteX33" fmla="*/ 5948040 w 5948040"/>
              <a:gd name="connsiteY33" fmla="*/ 6858000 h 6858000"/>
              <a:gd name="connsiteX34" fmla="*/ 0 w 5948040"/>
              <a:gd name="connsiteY3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948040" h="6858000">
                <a:moveTo>
                  <a:pt x="307155" y="6576215"/>
                </a:moveTo>
                <a:lnTo>
                  <a:pt x="307155" y="6627191"/>
                </a:lnTo>
                <a:lnTo>
                  <a:pt x="345243" y="6627191"/>
                </a:lnTo>
                <a:lnTo>
                  <a:pt x="345243" y="6618983"/>
                </a:lnTo>
                <a:lnTo>
                  <a:pt x="316947" y="6618983"/>
                </a:lnTo>
                <a:lnTo>
                  <a:pt x="316947" y="6605087"/>
                </a:lnTo>
                <a:lnTo>
                  <a:pt x="342147" y="6605087"/>
                </a:lnTo>
                <a:lnTo>
                  <a:pt x="342147" y="6597167"/>
                </a:lnTo>
                <a:lnTo>
                  <a:pt x="316947" y="6597167"/>
                </a:lnTo>
                <a:lnTo>
                  <a:pt x="316947" y="6584423"/>
                </a:lnTo>
                <a:lnTo>
                  <a:pt x="345243" y="6584423"/>
                </a:lnTo>
                <a:lnTo>
                  <a:pt x="345243" y="6576215"/>
                </a:lnTo>
                <a:close/>
                <a:moveTo>
                  <a:pt x="255590" y="6576215"/>
                </a:moveTo>
                <a:lnTo>
                  <a:pt x="255590" y="6584495"/>
                </a:lnTo>
                <a:lnTo>
                  <a:pt x="272510" y="6584495"/>
                </a:lnTo>
                <a:lnTo>
                  <a:pt x="272510" y="6627191"/>
                </a:lnTo>
                <a:lnTo>
                  <a:pt x="282374" y="6627191"/>
                </a:lnTo>
                <a:lnTo>
                  <a:pt x="282374" y="6584495"/>
                </a:lnTo>
                <a:lnTo>
                  <a:pt x="299294" y="6584495"/>
                </a:lnTo>
                <a:lnTo>
                  <a:pt x="299294" y="6576215"/>
                </a:lnTo>
                <a:close/>
                <a:moveTo>
                  <a:pt x="376878" y="6575423"/>
                </a:moveTo>
                <a:cubicBezTo>
                  <a:pt x="361830" y="6575423"/>
                  <a:pt x="352542" y="6586007"/>
                  <a:pt x="352542" y="6601703"/>
                </a:cubicBezTo>
                <a:cubicBezTo>
                  <a:pt x="352542" y="6617399"/>
                  <a:pt x="361830" y="6627911"/>
                  <a:pt x="376878" y="6627911"/>
                </a:cubicBezTo>
                <a:cubicBezTo>
                  <a:pt x="389766" y="6627911"/>
                  <a:pt x="398838" y="6620711"/>
                  <a:pt x="400350" y="6608975"/>
                </a:cubicBezTo>
                <a:lnTo>
                  <a:pt x="390198" y="6607391"/>
                </a:lnTo>
                <a:cubicBezTo>
                  <a:pt x="389046" y="6614663"/>
                  <a:pt x="384366" y="6619775"/>
                  <a:pt x="376878" y="6619775"/>
                </a:cubicBezTo>
                <a:cubicBezTo>
                  <a:pt x="367878" y="6619775"/>
                  <a:pt x="362622" y="6612503"/>
                  <a:pt x="362622" y="6601703"/>
                </a:cubicBezTo>
                <a:cubicBezTo>
                  <a:pt x="362622" y="6590831"/>
                  <a:pt x="367878" y="6583559"/>
                  <a:pt x="376878" y="6583559"/>
                </a:cubicBezTo>
                <a:cubicBezTo>
                  <a:pt x="384222" y="6583559"/>
                  <a:pt x="388830" y="6588455"/>
                  <a:pt x="390054" y="6595727"/>
                </a:cubicBezTo>
                <a:lnTo>
                  <a:pt x="400206" y="6594287"/>
                </a:lnTo>
                <a:cubicBezTo>
                  <a:pt x="398550" y="6582695"/>
                  <a:pt x="389838" y="6575423"/>
                  <a:pt x="376878" y="6575423"/>
                </a:cubicBezTo>
                <a:close/>
                <a:moveTo>
                  <a:pt x="0" y="0"/>
                </a:moveTo>
                <a:lnTo>
                  <a:pt x="5948040" y="0"/>
                </a:lnTo>
                <a:lnTo>
                  <a:pt x="594804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8D95FC6-77B1-87DD-959F-A4C0E2BE1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779" y="2239742"/>
            <a:ext cx="5697221" cy="354654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4000" b="1"/>
            </a:lvl1pPr>
            <a:lvl2pPr marL="457200" indent="0">
              <a:buFontTx/>
              <a:buNone/>
              <a:defRPr sz="40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tekst 8">
            <a:extLst>
              <a:ext uri="{FF2B5EF4-FFF2-40B4-BE49-F238E27FC236}">
                <a16:creationId xmlns:a16="http://schemas.microsoft.com/office/drawing/2014/main" id="{4B72C58C-8D31-83DD-DF5D-6C73702721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0780" y="5971221"/>
            <a:ext cx="5697220" cy="441721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457200" indent="0">
              <a:buFontTx/>
              <a:buNone/>
              <a:defRPr sz="18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dato 11">
            <a:extLst>
              <a:ext uri="{FF2B5EF4-FFF2-40B4-BE49-F238E27FC236}">
                <a16:creationId xmlns:a16="http://schemas.microsoft.com/office/drawing/2014/main" id="{39354C3C-3CF0-CCB2-3796-A13BEF24CF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67863A4-4F4E-459E-B21B-6D4080D5E9BA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3" name="Pladsholder til sidefod 12">
            <a:extLst>
              <a:ext uri="{FF2B5EF4-FFF2-40B4-BE49-F238E27FC236}">
                <a16:creationId xmlns:a16="http://schemas.microsoft.com/office/drawing/2014/main" id="{FBE627F5-372F-642D-96E8-6D40064E785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1E83ABA0-D62B-F1F0-5FB5-E8E7BE7593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Pladsholder til tekst 12">
            <a:extLst>
              <a:ext uri="{FF2B5EF4-FFF2-40B4-BE49-F238E27FC236}">
                <a16:creationId xmlns:a16="http://schemas.microsoft.com/office/drawing/2014/main" id="{EEDA2395-4033-D9C8-2E82-838990DE5A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39995" y="248108"/>
            <a:ext cx="5697220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8119322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arbejder 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BC6A-5A1A-4A65-9E99-19742B56B271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9999" y="248108"/>
            <a:ext cx="11672763" cy="398437"/>
          </a:xfrm>
        </p:spPr>
        <p:txBody>
          <a:bodyPr/>
          <a:lstStyle>
            <a:lvl1pPr marL="0" indent="0">
              <a:buFontTx/>
              <a:buNone/>
              <a:defRPr sz="2000" b="1" cap="all" baseline="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ladsholder til billede 4">
            <a:extLst>
              <a:ext uri="{FF2B5EF4-FFF2-40B4-BE49-F238E27FC236}">
                <a16:creationId xmlns:a16="http://schemas.microsoft.com/office/drawing/2014/main" id="{D14BB060-22E4-D264-E437-14949ED815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69999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2" name="Pladsholder til billede 4">
            <a:extLst>
              <a:ext uri="{FF2B5EF4-FFF2-40B4-BE49-F238E27FC236}">
                <a16:creationId xmlns:a16="http://schemas.microsoft.com/office/drawing/2014/main" id="{AF7A7CCD-30AA-0C5E-28F5-666626DBDC2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262788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4" name="Pladsholder til billede 4">
            <a:extLst>
              <a:ext uri="{FF2B5EF4-FFF2-40B4-BE49-F238E27FC236}">
                <a16:creationId xmlns:a16="http://schemas.microsoft.com/office/drawing/2014/main" id="{9E4894C9-B11A-0BDA-0B01-4F635281881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55577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4" name="Pladsholder til billede 4">
            <a:extLst>
              <a:ext uri="{FF2B5EF4-FFF2-40B4-BE49-F238E27FC236}">
                <a16:creationId xmlns:a16="http://schemas.microsoft.com/office/drawing/2014/main" id="{495EE5D7-1ECE-E90B-F7F3-5F72D6DC638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248366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CBAFF3-3FA7-B1E9-B847-4A75E8860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646545"/>
            <a:ext cx="11668000" cy="1176887"/>
          </a:xfrm>
        </p:spPr>
        <p:txBody>
          <a:bodyPr anchor="b" anchorCtr="0"/>
          <a:lstStyle>
            <a:lvl1pPr>
              <a:defRPr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0A1904CC-8166-3F05-F72C-C5BD4466D8E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241155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6" name="Pladsholder til billede 4">
            <a:extLst>
              <a:ext uri="{FF2B5EF4-FFF2-40B4-BE49-F238E27FC236}">
                <a16:creationId xmlns:a16="http://schemas.microsoft.com/office/drawing/2014/main" id="{0E529963-9614-C2D6-7B7E-01C1C9C1D333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0233945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0" name="Pladsholder til tekst 13">
            <a:extLst>
              <a:ext uri="{FF2B5EF4-FFF2-40B4-BE49-F238E27FC236}">
                <a16:creationId xmlns:a16="http://schemas.microsoft.com/office/drawing/2014/main" id="{E1893AA1-22A0-81BA-DDC0-422F8EC45F8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63525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11" name="Pladsholder til tekst 13">
            <a:extLst>
              <a:ext uri="{FF2B5EF4-FFF2-40B4-BE49-F238E27FC236}">
                <a16:creationId xmlns:a16="http://schemas.microsoft.com/office/drawing/2014/main" id="{F0A64616-1326-D8CB-E402-A50DF755CFCE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257609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15" name="Pladsholder til tekst 13">
            <a:extLst>
              <a:ext uri="{FF2B5EF4-FFF2-40B4-BE49-F238E27FC236}">
                <a16:creationId xmlns:a16="http://schemas.microsoft.com/office/drawing/2014/main" id="{87989B5D-E919-369A-7AAF-FF42B4A4DA6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251693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16" name="Pladsholder til tekst 13">
            <a:extLst>
              <a:ext uri="{FF2B5EF4-FFF2-40B4-BE49-F238E27FC236}">
                <a16:creationId xmlns:a16="http://schemas.microsoft.com/office/drawing/2014/main" id="{02FF9938-8A87-7800-D608-2E7B27B549C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245777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25" name="Pladsholder til tekst 13">
            <a:extLst>
              <a:ext uri="{FF2B5EF4-FFF2-40B4-BE49-F238E27FC236}">
                <a16:creationId xmlns:a16="http://schemas.microsoft.com/office/drawing/2014/main" id="{3889D4CC-B515-F87B-7485-647085D3F22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239861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26" name="Pladsholder til tekst 13">
            <a:extLst>
              <a:ext uri="{FF2B5EF4-FFF2-40B4-BE49-F238E27FC236}">
                <a16:creationId xmlns:a16="http://schemas.microsoft.com/office/drawing/2014/main" id="{A4B7CB3A-1548-5733-8EA3-E0F262F223A7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0233945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</p:spTree>
    <p:extLst>
      <p:ext uri="{BB962C8B-B14F-4D97-AF65-F5344CB8AC3E}">
        <p14:creationId xmlns:p14="http://schemas.microsoft.com/office/powerpoint/2010/main" val="2465332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45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arbej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1436F44-8B29-42D9-8037-0F95D773BA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8" name="Undertitel 2">
            <a:extLst>
              <a:ext uri="{FF2B5EF4-FFF2-40B4-BE49-F238E27FC236}">
                <a16:creationId xmlns:a16="http://schemas.microsoft.com/office/drawing/2014/main" id="{25270BDF-FD48-081D-CCDE-1474AFB6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42" y="3421063"/>
            <a:ext cx="5351273" cy="26570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400" b="0">
                <a:solidFill>
                  <a:srgbClr val="F0F5E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9B001C96-88CF-5D7C-F90B-FCC18D7C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9E71B18-016C-4595-AAE5-294891F1E27C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112DDEBB-F21B-E1CF-EFC5-BFB2C76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488AED8A-275C-C2CD-E5DF-546704C5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AD4C61B-A040-F171-D58B-3470D069265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  <p:sp>
        <p:nvSpPr>
          <p:cNvPr id="2" name="Pladsholder til tekst 13">
            <a:extLst>
              <a:ext uri="{FF2B5EF4-FFF2-40B4-BE49-F238E27FC236}">
                <a16:creationId xmlns:a16="http://schemas.microsoft.com/office/drawing/2014/main" id="{9447E51F-54AC-F253-EEBA-A7038BD95AD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63525" y="2265693"/>
            <a:ext cx="5351273" cy="782095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3000" b="1">
                <a:solidFill>
                  <a:schemeClr val="bg2"/>
                </a:solidFill>
              </a:defRPr>
            </a:lvl1pPr>
            <a:lvl2pPr marL="0" indent="0">
              <a:spcAft>
                <a:spcPts val="300"/>
              </a:spcAft>
              <a:buFontTx/>
              <a:buNone/>
              <a:defRPr sz="1800" b="0">
                <a:solidFill>
                  <a:schemeClr val="bg2"/>
                </a:solidFill>
              </a:defRPr>
            </a:lvl2pPr>
            <a:lvl3pPr marL="0" indent="0">
              <a:spcAft>
                <a:spcPts val="300"/>
              </a:spcAft>
              <a:buFontTx/>
              <a:buNone/>
              <a:defRPr sz="800" b="1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3AD8DE7-61A1-3E15-D04B-C9D88559C74B}"/>
              </a:ext>
            </a:extLst>
          </p:cNvPr>
          <p:cNvGrpSpPr/>
          <p:nvPr userDrawn="1"/>
        </p:nvGrpSpPr>
        <p:grpSpPr>
          <a:xfrm>
            <a:off x="257631" y="253323"/>
            <a:ext cx="1747183" cy="326609"/>
            <a:chOff x="5001" y="-3460146"/>
            <a:chExt cx="8964496" cy="1675772"/>
          </a:xfrm>
          <a:solidFill>
            <a:schemeClr val="bg2"/>
          </a:solidFill>
        </p:grpSpPr>
        <p:sp>
          <p:nvSpPr>
            <p:cNvPr id="4" name="Free-form: Shape 3">
              <a:extLst>
                <a:ext uri="{FF2B5EF4-FFF2-40B4-BE49-F238E27FC236}">
                  <a16:creationId xmlns:a16="http://schemas.microsoft.com/office/drawing/2014/main" id="{9CABBD29-B6CA-C04D-DD99-3DF01AE6316D}"/>
                </a:ext>
              </a:extLst>
            </p:cNvPr>
            <p:cNvSpPr/>
            <p:nvPr/>
          </p:nvSpPr>
          <p:spPr>
            <a:xfrm>
              <a:off x="5001" y="-3460146"/>
              <a:ext cx="4869942" cy="1675772"/>
            </a:xfrm>
            <a:custGeom>
              <a:avLst/>
              <a:gdLst>
                <a:gd name="connsiteX0" fmla="*/ 1613445 w 4869942"/>
                <a:gd name="connsiteY0" fmla="*/ 31156 h 1675772"/>
                <a:gd name="connsiteX1" fmla="*/ 1613445 w 4869942"/>
                <a:gd name="connsiteY1" fmla="*/ 171784 h 1675772"/>
                <a:gd name="connsiteX2" fmla="*/ 0 w 4869942"/>
                <a:gd name="connsiteY2" fmla="*/ 171784 h 1675772"/>
                <a:gd name="connsiteX3" fmla="*/ 0 w 4869942"/>
                <a:gd name="connsiteY3" fmla="*/ 31156 h 1675772"/>
                <a:gd name="connsiteX4" fmla="*/ 1613445 w 4869942"/>
                <a:gd name="connsiteY4" fmla="*/ 31156 h 1675772"/>
                <a:gd name="connsiteX5" fmla="*/ 712925 w 4869942"/>
                <a:gd name="connsiteY5" fmla="*/ 361455 h 1675772"/>
                <a:gd name="connsiteX6" fmla="*/ 0 w 4869942"/>
                <a:gd name="connsiteY6" fmla="*/ 361455 h 1675772"/>
                <a:gd name="connsiteX7" fmla="*/ 0 w 4869942"/>
                <a:gd name="connsiteY7" fmla="*/ 502083 h 1675772"/>
                <a:gd name="connsiteX8" fmla="*/ 572297 w 4869942"/>
                <a:gd name="connsiteY8" fmla="*/ 502083 h 1675772"/>
                <a:gd name="connsiteX9" fmla="*/ 572297 w 4869942"/>
                <a:gd name="connsiteY9" fmla="*/ 1644602 h 1675772"/>
                <a:gd name="connsiteX10" fmla="*/ 712925 w 4869942"/>
                <a:gd name="connsiteY10" fmla="*/ 1644602 h 1675772"/>
                <a:gd name="connsiteX11" fmla="*/ 712925 w 4869942"/>
                <a:gd name="connsiteY11" fmla="*/ 361455 h 1675772"/>
                <a:gd name="connsiteX12" fmla="*/ 900528 w 4869942"/>
                <a:gd name="connsiteY12" fmla="*/ 1644602 h 1675772"/>
                <a:gd name="connsiteX13" fmla="*/ 1041156 w 4869942"/>
                <a:gd name="connsiteY13" fmla="*/ 1644602 h 1675772"/>
                <a:gd name="connsiteX14" fmla="*/ 1041156 w 4869942"/>
                <a:gd name="connsiteY14" fmla="*/ 502083 h 1675772"/>
                <a:gd name="connsiteX15" fmla="*/ 1613445 w 4869942"/>
                <a:gd name="connsiteY15" fmla="*/ 502083 h 1675772"/>
                <a:gd name="connsiteX16" fmla="*/ 1613445 w 4869942"/>
                <a:gd name="connsiteY16" fmla="*/ 361455 h 1675772"/>
                <a:gd name="connsiteX17" fmla="*/ 900528 w 4869942"/>
                <a:gd name="connsiteY17" fmla="*/ 361455 h 1675772"/>
                <a:gd name="connsiteX18" fmla="*/ 900528 w 4869942"/>
                <a:gd name="connsiteY18" fmla="*/ 1644602 h 1675772"/>
                <a:gd name="connsiteX19" fmla="*/ 1847395 w 4869942"/>
                <a:gd name="connsiteY19" fmla="*/ 1644602 h 1675772"/>
                <a:gd name="connsiteX20" fmla="*/ 1847395 w 4869942"/>
                <a:gd name="connsiteY20" fmla="*/ 31156 h 1675772"/>
                <a:gd name="connsiteX21" fmla="*/ 3182940 w 4869942"/>
                <a:gd name="connsiteY21" fmla="*/ 31156 h 1675772"/>
                <a:gd name="connsiteX22" fmla="*/ 3182940 w 4869942"/>
                <a:gd name="connsiteY22" fmla="*/ 171784 h 1675772"/>
                <a:gd name="connsiteX23" fmla="*/ 1988023 w 4869942"/>
                <a:gd name="connsiteY23" fmla="*/ 171784 h 1675772"/>
                <a:gd name="connsiteX24" fmla="*/ 1988023 w 4869942"/>
                <a:gd name="connsiteY24" fmla="*/ 1503974 h 1675772"/>
                <a:gd name="connsiteX25" fmla="*/ 3182940 w 4869942"/>
                <a:gd name="connsiteY25" fmla="*/ 1503974 h 1675772"/>
                <a:gd name="connsiteX26" fmla="*/ 3182940 w 4869942"/>
                <a:gd name="connsiteY26" fmla="*/ 1644602 h 1675772"/>
                <a:gd name="connsiteX27" fmla="*/ 1847395 w 4869942"/>
                <a:gd name="connsiteY27" fmla="*/ 1644602 h 1675772"/>
                <a:gd name="connsiteX28" fmla="*/ 2175620 w 4869942"/>
                <a:gd name="connsiteY28" fmla="*/ 749275 h 1675772"/>
                <a:gd name="connsiteX29" fmla="*/ 2903863 w 4869942"/>
                <a:gd name="connsiteY29" fmla="*/ 749275 h 1675772"/>
                <a:gd name="connsiteX30" fmla="*/ 2903863 w 4869942"/>
                <a:gd name="connsiteY30" fmla="*/ 608647 h 1675772"/>
                <a:gd name="connsiteX31" fmla="*/ 2316248 w 4869942"/>
                <a:gd name="connsiteY31" fmla="*/ 608647 h 1675772"/>
                <a:gd name="connsiteX32" fmla="*/ 2316248 w 4869942"/>
                <a:gd name="connsiteY32" fmla="*/ 502083 h 1675772"/>
                <a:gd name="connsiteX33" fmla="*/ 3182940 w 4869942"/>
                <a:gd name="connsiteY33" fmla="*/ 502083 h 1675772"/>
                <a:gd name="connsiteX34" fmla="*/ 3182940 w 4869942"/>
                <a:gd name="connsiteY34" fmla="*/ 361455 h 1675772"/>
                <a:gd name="connsiteX35" fmla="*/ 2175620 w 4869942"/>
                <a:gd name="connsiteY35" fmla="*/ 361455 h 1675772"/>
                <a:gd name="connsiteX36" fmla="*/ 2175620 w 4869942"/>
                <a:gd name="connsiteY36" fmla="*/ 749275 h 1675772"/>
                <a:gd name="connsiteX37" fmla="*/ 2175620 w 4869942"/>
                <a:gd name="connsiteY37" fmla="*/ 1314303 h 1675772"/>
                <a:gd name="connsiteX38" fmla="*/ 3182940 w 4869942"/>
                <a:gd name="connsiteY38" fmla="*/ 1314303 h 1675772"/>
                <a:gd name="connsiteX39" fmla="*/ 3182940 w 4869942"/>
                <a:gd name="connsiteY39" fmla="*/ 1173675 h 1675772"/>
                <a:gd name="connsiteX40" fmla="*/ 2316248 w 4869942"/>
                <a:gd name="connsiteY40" fmla="*/ 1173675 h 1675772"/>
                <a:gd name="connsiteX41" fmla="*/ 2316248 w 4869942"/>
                <a:gd name="connsiteY41" fmla="*/ 1058809 h 1675772"/>
                <a:gd name="connsiteX42" fmla="*/ 2903863 w 4869942"/>
                <a:gd name="connsiteY42" fmla="*/ 1058809 h 1675772"/>
                <a:gd name="connsiteX43" fmla="*/ 2903863 w 4869942"/>
                <a:gd name="connsiteY43" fmla="*/ 918181 h 1675772"/>
                <a:gd name="connsiteX44" fmla="*/ 2175620 w 4869942"/>
                <a:gd name="connsiteY44" fmla="*/ 918181 h 1675772"/>
                <a:gd name="connsiteX45" fmla="*/ 2175620 w 4869942"/>
                <a:gd name="connsiteY45" fmla="*/ 1314303 h 1675772"/>
                <a:gd name="connsiteX46" fmla="*/ 3560360 w 4869942"/>
                <a:gd name="connsiteY46" fmla="*/ 1445904 h 1675772"/>
                <a:gd name="connsiteX47" fmla="*/ 3315637 w 4869942"/>
                <a:gd name="connsiteY47" fmla="*/ 840998 h 1675772"/>
                <a:gd name="connsiteX48" fmla="*/ 3562769 w 4869942"/>
                <a:gd name="connsiteY48" fmla="*/ 233164 h 1675772"/>
                <a:gd name="connsiteX49" fmla="*/ 4146261 w 4869942"/>
                <a:gd name="connsiteY49" fmla="*/ 0 h 1675772"/>
                <a:gd name="connsiteX50" fmla="*/ 4683673 w 4869942"/>
                <a:gd name="connsiteY50" fmla="*/ 186485 h 1675772"/>
                <a:gd name="connsiteX51" fmla="*/ 4861934 w 4869942"/>
                <a:gd name="connsiteY51" fmla="*/ 433711 h 1675772"/>
                <a:gd name="connsiteX52" fmla="*/ 4732819 w 4869942"/>
                <a:gd name="connsiteY52" fmla="*/ 490940 h 1675772"/>
                <a:gd name="connsiteX53" fmla="*/ 4146261 w 4869942"/>
                <a:gd name="connsiteY53" fmla="*/ 140619 h 1675772"/>
                <a:gd name="connsiteX54" fmla="*/ 3456259 w 4869942"/>
                <a:gd name="connsiteY54" fmla="*/ 840998 h 1675772"/>
                <a:gd name="connsiteX55" fmla="*/ 4150408 w 4869942"/>
                <a:gd name="connsiteY55" fmla="*/ 1535154 h 1675772"/>
                <a:gd name="connsiteX56" fmla="*/ 4742589 w 4869942"/>
                <a:gd name="connsiteY56" fmla="*/ 1190014 h 1675772"/>
                <a:gd name="connsiteX57" fmla="*/ 4869943 w 4869942"/>
                <a:gd name="connsiteY57" fmla="*/ 1246340 h 1675772"/>
                <a:gd name="connsiteX58" fmla="*/ 4150408 w 4869942"/>
                <a:gd name="connsiteY58" fmla="*/ 1675773 h 1675772"/>
                <a:gd name="connsiteX59" fmla="*/ 3560360 w 4869942"/>
                <a:gd name="connsiteY59" fmla="*/ 1445904 h 1675772"/>
                <a:gd name="connsiteX60" fmla="*/ 4146261 w 4869942"/>
                <a:gd name="connsiteY60" fmla="*/ 460528 h 1675772"/>
                <a:gd name="connsiteX61" fmla="*/ 4434156 w 4869942"/>
                <a:gd name="connsiteY61" fmla="*/ 623291 h 1675772"/>
                <a:gd name="connsiteX62" fmla="*/ 4562980 w 4869942"/>
                <a:gd name="connsiteY62" fmla="*/ 566223 h 1675772"/>
                <a:gd name="connsiteX63" fmla="*/ 4146261 w 4869942"/>
                <a:gd name="connsiteY63" fmla="*/ 319909 h 1675772"/>
                <a:gd name="connsiteX64" fmla="*/ 3656325 w 4869942"/>
                <a:gd name="connsiteY64" fmla="*/ 840998 h 1675772"/>
                <a:gd name="connsiteX65" fmla="*/ 3807513 w 4869942"/>
                <a:gd name="connsiteY65" fmla="*/ 1213691 h 1675772"/>
                <a:gd name="connsiteX66" fmla="*/ 4150408 w 4869942"/>
                <a:gd name="connsiteY66" fmla="*/ 1347550 h 1675772"/>
                <a:gd name="connsiteX67" fmla="*/ 4567476 w 4869942"/>
                <a:gd name="connsiteY67" fmla="*/ 1112485 h 1675772"/>
                <a:gd name="connsiteX68" fmla="*/ 4439131 w 4869942"/>
                <a:gd name="connsiteY68" fmla="*/ 1055628 h 1675772"/>
                <a:gd name="connsiteX69" fmla="*/ 4150408 w 4869942"/>
                <a:gd name="connsiteY69" fmla="*/ 1206931 h 1675772"/>
                <a:gd name="connsiteX70" fmla="*/ 3796946 w 4869942"/>
                <a:gd name="connsiteY70" fmla="*/ 840998 h 1675772"/>
                <a:gd name="connsiteX71" fmla="*/ 4146261 w 4869942"/>
                <a:gd name="connsiteY71" fmla="*/ 460528 h 167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869942" h="1675772">
                  <a:moveTo>
                    <a:pt x="1613445" y="31156"/>
                  </a:moveTo>
                  <a:lnTo>
                    <a:pt x="1613445" y="171784"/>
                  </a:lnTo>
                  <a:lnTo>
                    <a:pt x="0" y="171784"/>
                  </a:lnTo>
                  <a:lnTo>
                    <a:pt x="0" y="31156"/>
                  </a:lnTo>
                  <a:lnTo>
                    <a:pt x="1613445" y="31156"/>
                  </a:lnTo>
                  <a:close/>
                  <a:moveTo>
                    <a:pt x="712925" y="361455"/>
                  </a:moveTo>
                  <a:lnTo>
                    <a:pt x="0" y="361455"/>
                  </a:lnTo>
                  <a:lnTo>
                    <a:pt x="0" y="502083"/>
                  </a:lnTo>
                  <a:lnTo>
                    <a:pt x="572297" y="502083"/>
                  </a:lnTo>
                  <a:lnTo>
                    <a:pt x="572297" y="1644602"/>
                  </a:lnTo>
                  <a:lnTo>
                    <a:pt x="712925" y="1644602"/>
                  </a:lnTo>
                  <a:lnTo>
                    <a:pt x="712925" y="361455"/>
                  </a:lnTo>
                  <a:close/>
                  <a:moveTo>
                    <a:pt x="900528" y="1644602"/>
                  </a:moveTo>
                  <a:lnTo>
                    <a:pt x="1041156" y="1644602"/>
                  </a:lnTo>
                  <a:lnTo>
                    <a:pt x="1041156" y="502083"/>
                  </a:lnTo>
                  <a:lnTo>
                    <a:pt x="1613445" y="502083"/>
                  </a:lnTo>
                  <a:lnTo>
                    <a:pt x="1613445" y="361455"/>
                  </a:lnTo>
                  <a:lnTo>
                    <a:pt x="900528" y="361455"/>
                  </a:lnTo>
                  <a:lnTo>
                    <a:pt x="900528" y="1644602"/>
                  </a:lnTo>
                  <a:close/>
                  <a:moveTo>
                    <a:pt x="1847395" y="1644602"/>
                  </a:moveTo>
                  <a:lnTo>
                    <a:pt x="1847395" y="31156"/>
                  </a:lnTo>
                  <a:lnTo>
                    <a:pt x="3182940" y="31156"/>
                  </a:lnTo>
                  <a:lnTo>
                    <a:pt x="3182940" y="171784"/>
                  </a:lnTo>
                  <a:lnTo>
                    <a:pt x="1988023" y="171784"/>
                  </a:lnTo>
                  <a:lnTo>
                    <a:pt x="1988023" y="1503974"/>
                  </a:lnTo>
                  <a:lnTo>
                    <a:pt x="3182940" y="1503974"/>
                  </a:lnTo>
                  <a:lnTo>
                    <a:pt x="3182940" y="1644602"/>
                  </a:lnTo>
                  <a:lnTo>
                    <a:pt x="1847395" y="1644602"/>
                  </a:lnTo>
                  <a:close/>
                  <a:moveTo>
                    <a:pt x="2175620" y="749275"/>
                  </a:moveTo>
                  <a:lnTo>
                    <a:pt x="2903863" y="749275"/>
                  </a:lnTo>
                  <a:lnTo>
                    <a:pt x="2903863" y="608647"/>
                  </a:lnTo>
                  <a:lnTo>
                    <a:pt x="2316248" y="608647"/>
                  </a:lnTo>
                  <a:lnTo>
                    <a:pt x="2316248" y="502083"/>
                  </a:lnTo>
                  <a:lnTo>
                    <a:pt x="3182940" y="502083"/>
                  </a:lnTo>
                  <a:lnTo>
                    <a:pt x="3182940" y="361455"/>
                  </a:lnTo>
                  <a:lnTo>
                    <a:pt x="2175620" y="361455"/>
                  </a:lnTo>
                  <a:lnTo>
                    <a:pt x="2175620" y="749275"/>
                  </a:lnTo>
                  <a:close/>
                  <a:moveTo>
                    <a:pt x="2175620" y="1314303"/>
                  </a:moveTo>
                  <a:lnTo>
                    <a:pt x="3182940" y="1314303"/>
                  </a:lnTo>
                  <a:lnTo>
                    <a:pt x="3182940" y="1173675"/>
                  </a:lnTo>
                  <a:lnTo>
                    <a:pt x="2316248" y="1173675"/>
                  </a:lnTo>
                  <a:lnTo>
                    <a:pt x="2316248" y="1058809"/>
                  </a:lnTo>
                  <a:lnTo>
                    <a:pt x="2903863" y="1058809"/>
                  </a:lnTo>
                  <a:lnTo>
                    <a:pt x="2903863" y="918181"/>
                  </a:lnTo>
                  <a:lnTo>
                    <a:pt x="2175620" y="918181"/>
                  </a:lnTo>
                  <a:lnTo>
                    <a:pt x="2175620" y="1314303"/>
                  </a:lnTo>
                  <a:close/>
                  <a:moveTo>
                    <a:pt x="3560360" y="1445904"/>
                  </a:moveTo>
                  <a:cubicBezTo>
                    <a:pt x="3402549" y="1293138"/>
                    <a:pt x="3315637" y="1078313"/>
                    <a:pt x="3315637" y="840998"/>
                  </a:cubicBezTo>
                  <a:cubicBezTo>
                    <a:pt x="3315637" y="604506"/>
                    <a:pt x="3403399" y="388645"/>
                    <a:pt x="3562769" y="233164"/>
                  </a:cubicBezTo>
                  <a:cubicBezTo>
                    <a:pt x="3716873" y="82805"/>
                    <a:pt x="3924106" y="0"/>
                    <a:pt x="4146261" y="0"/>
                  </a:cubicBezTo>
                  <a:cubicBezTo>
                    <a:pt x="4360259" y="0"/>
                    <a:pt x="4546103" y="64489"/>
                    <a:pt x="4683673" y="186485"/>
                  </a:cubicBezTo>
                  <a:cubicBezTo>
                    <a:pt x="4774672" y="267185"/>
                    <a:pt x="4829276" y="357542"/>
                    <a:pt x="4861934" y="433711"/>
                  </a:cubicBezTo>
                  <a:cubicBezTo>
                    <a:pt x="4822587" y="451158"/>
                    <a:pt x="4779012" y="470465"/>
                    <a:pt x="4732819" y="490940"/>
                  </a:cubicBezTo>
                  <a:cubicBezTo>
                    <a:pt x="4675194" y="356803"/>
                    <a:pt x="4523812" y="140619"/>
                    <a:pt x="4146261" y="140619"/>
                  </a:cubicBezTo>
                  <a:cubicBezTo>
                    <a:pt x="3752893" y="140619"/>
                    <a:pt x="3456259" y="441715"/>
                    <a:pt x="3456259" y="840998"/>
                  </a:cubicBezTo>
                  <a:cubicBezTo>
                    <a:pt x="3456259" y="1243216"/>
                    <a:pt x="3748195" y="1535154"/>
                    <a:pt x="4150408" y="1535154"/>
                  </a:cubicBezTo>
                  <a:cubicBezTo>
                    <a:pt x="4362160" y="1535154"/>
                    <a:pt x="4626794" y="1442289"/>
                    <a:pt x="4742589" y="1190014"/>
                  </a:cubicBezTo>
                  <a:cubicBezTo>
                    <a:pt x="4788282" y="1210236"/>
                    <a:pt x="4831275" y="1229252"/>
                    <a:pt x="4869943" y="1246340"/>
                  </a:cubicBezTo>
                  <a:cubicBezTo>
                    <a:pt x="4766744" y="1466937"/>
                    <a:pt x="4537049" y="1675773"/>
                    <a:pt x="4150408" y="1675773"/>
                  </a:cubicBezTo>
                  <a:cubicBezTo>
                    <a:pt x="3923039" y="1675773"/>
                    <a:pt x="3713480" y="1594139"/>
                    <a:pt x="3560360" y="1445904"/>
                  </a:cubicBezTo>
                  <a:close/>
                  <a:moveTo>
                    <a:pt x="4146261" y="460528"/>
                  </a:moveTo>
                  <a:cubicBezTo>
                    <a:pt x="4325431" y="460528"/>
                    <a:pt x="4402066" y="554431"/>
                    <a:pt x="4434156" y="623291"/>
                  </a:cubicBezTo>
                  <a:cubicBezTo>
                    <a:pt x="4476895" y="604360"/>
                    <a:pt x="4520180" y="585189"/>
                    <a:pt x="4562980" y="566223"/>
                  </a:cubicBezTo>
                  <a:cubicBezTo>
                    <a:pt x="4503892" y="436084"/>
                    <a:pt x="4372183" y="319909"/>
                    <a:pt x="4146261" y="319909"/>
                  </a:cubicBezTo>
                  <a:cubicBezTo>
                    <a:pt x="3902800" y="319909"/>
                    <a:pt x="3656325" y="498904"/>
                    <a:pt x="3656325" y="840998"/>
                  </a:cubicBezTo>
                  <a:cubicBezTo>
                    <a:pt x="3656325" y="990816"/>
                    <a:pt x="3708603" y="1119689"/>
                    <a:pt x="3807513" y="1213691"/>
                  </a:cubicBezTo>
                  <a:cubicBezTo>
                    <a:pt x="3898340" y="1300015"/>
                    <a:pt x="4020123" y="1347550"/>
                    <a:pt x="4150408" y="1347550"/>
                  </a:cubicBezTo>
                  <a:cubicBezTo>
                    <a:pt x="4366389" y="1347550"/>
                    <a:pt x="4500566" y="1237902"/>
                    <a:pt x="4567476" y="1112485"/>
                  </a:cubicBezTo>
                  <a:cubicBezTo>
                    <a:pt x="4524871" y="1093615"/>
                    <a:pt x="4481751" y="1074513"/>
                    <a:pt x="4439131" y="1055628"/>
                  </a:cubicBezTo>
                  <a:cubicBezTo>
                    <a:pt x="4360713" y="1194666"/>
                    <a:pt x="4202664" y="1206931"/>
                    <a:pt x="4150408" y="1206931"/>
                  </a:cubicBezTo>
                  <a:cubicBezTo>
                    <a:pt x="3918356" y="1206931"/>
                    <a:pt x="3796946" y="1022844"/>
                    <a:pt x="3796946" y="840998"/>
                  </a:cubicBezTo>
                  <a:cubicBezTo>
                    <a:pt x="3796946" y="579587"/>
                    <a:pt x="3978017" y="460528"/>
                    <a:pt x="4146261" y="460528"/>
                  </a:cubicBez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Free-form: Shape 5">
              <a:extLst>
                <a:ext uri="{FF2B5EF4-FFF2-40B4-BE49-F238E27FC236}">
                  <a16:creationId xmlns:a16="http://schemas.microsoft.com/office/drawing/2014/main" id="{BC9EF487-0C54-636E-B347-7B87D9DDEF40}"/>
                </a:ext>
              </a:extLst>
            </p:cNvPr>
            <p:cNvSpPr/>
            <p:nvPr/>
          </p:nvSpPr>
          <p:spPr>
            <a:xfrm>
              <a:off x="5661422" y="-2958453"/>
              <a:ext cx="3308075" cy="1148308"/>
            </a:xfrm>
            <a:custGeom>
              <a:avLst/>
              <a:gdLst>
                <a:gd name="connsiteX0" fmla="*/ 279224 w 3308075"/>
                <a:gd name="connsiteY0" fmla="*/ 64745 h 1148308"/>
                <a:gd name="connsiteX1" fmla="*/ 175359 w 3308075"/>
                <a:gd name="connsiteY1" fmla="*/ 64745 h 1148308"/>
                <a:gd name="connsiteX2" fmla="*/ 175359 w 3308075"/>
                <a:gd name="connsiteY2" fmla="*/ 323281 h 1148308"/>
                <a:gd name="connsiteX3" fmla="*/ 103866 w 3308075"/>
                <a:gd name="connsiteY3" fmla="*/ 323281 h 1148308"/>
                <a:gd name="connsiteX4" fmla="*/ 103866 w 3308075"/>
                <a:gd name="connsiteY4" fmla="*/ 64745 h 1148308"/>
                <a:gd name="connsiteX5" fmla="*/ 0 w 3308075"/>
                <a:gd name="connsiteY5" fmla="*/ 64745 h 1148308"/>
                <a:gd name="connsiteX6" fmla="*/ 0 w 3308075"/>
                <a:gd name="connsiteY6" fmla="*/ 4941 h 1148308"/>
                <a:gd name="connsiteX7" fmla="*/ 279224 w 3308075"/>
                <a:gd name="connsiteY7" fmla="*/ 4941 h 1148308"/>
                <a:gd name="connsiteX8" fmla="*/ 279224 w 3308075"/>
                <a:gd name="connsiteY8" fmla="*/ 64745 h 1148308"/>
                <a:gd name="connsiteX9" fmla="*/ 324204 w 3308075"/>
                <a:gd name="connsiteY9" fmla="*/ 323281 h 1148308"/>
                <a:gd name="connsiteX10" fmla="*/ 324204 w 3308075"/>
                <a:gd name="connsiteY10" fmla="*/ 4941 h 1148308"/>
                <a:gd name="connsiteX11" fmla="*/ 563852 w 3308075"/>
                <a:gd name="connsiteY11" fmla="*/ 4941 h 1148308"/>
                <a:gd name="connsiteX12" fmla="*/ 563852 w 3308075"/>
                <a:gd name="connsiteY12" fmla="*/ 63845 h 1148308"/>
                <a:gd name="connsiteX13" fmla="*/ 395241 w 3308075"/>
                <a:gd name="connsiteY13" fmla="*/ 63845 h 1148308"/>
                <a:gd name="connsiteX14" fmla="*/ 395241 w 3308075"/>
                <a:gd name="connsiteY14" fmla="*/ 133087 h 1148308"/>
                <a:gd name="connsiteX15" fmla="*/ 544969 w 3308075"/>
                <a:gd name="connsiteY15" fmla="*/ 133087 h 1148308"/>
                <a:gd name="connsiteX16" fmla="*/ 544969 w 3308075"/>
                <a:gd name="connsiteY16" fmla="*/ 190639 h 1148308"/>
                <a:gd name="connsiteX17" fmla="*/ 395241 w 3308075"/>
                <a:gd name="connsiteY17" fmla="*/ 190639 h 1148308"/>
                <a:gd name="connsiteX18" fmla="*/ 395241 w 3308075"/>
                <a:gd name="connsiteY18" fmla="*/ 264378 h 1148308"/>
                <a:gd name="connsiteX19" fmla="*/ 564752 w 3308075"/>
                <a:gd name="connsiteY19" fmla="*/ 264378 h 1148308"/>
                <a:gd name="connsiteX20" fmla="*/ 564752 w 3308075"/>
                <a:gd name="connsiteY20" fmla="*/ 323281 h 1148308"/>
                <a:gd name="connsiteX21" fmla="*/ 324204 w 3308075"/>
                <a:gd name="connsiteY21" fmla="*/ 323281 h 1148308"/>
                <a:gd name="connsiteX22" fmla="*/ 603439 w 3308075"/>
                <a:gd name="connsiteY22" fmla="*/ 163664 h 1148308"/>
                <a:gd name="connsiteX23" fmla="*/ 757209 w 3308075"/>
                <a:gd name="connsiteY23" fmla="*/ 0 h 1148308"/>
                <a:gd name="connsiteX24" fmla="*/ 905587 w 3308075"/>
                <a:gd name="connsiteY24" fmla="*/ 118251 h 1148308"/>
                <a:gd name="connsiteX25" fmla="*/ 832298 w 3308075"/>
                <a:gd name="connsiteY25" fmla="*/ 128590 h 1148308"/>
                <a:gd name="connsiteX26" fmla="*/ 757209 w 3308075"/>
                <a:gd name="connsiteY26" fmla="*/ 58898 h 1148308"/>
                <a:gd name="connsiteX27" fmla="*/ 676727 w 3308075"/>
                <a:gd name="connsiteY27" fmla="*/ 163664 h 1148308"/>
                <a:gd name="connsiteX28" fmla="*/ 757209 w 3308075"/>
                <a:gd name="connsiteY28" fmla="*/ 268874 h 1148308"/>
                <a:gd name="connsiteX29" fmla="*/ 833199 w 3308075"/>
                <a:gd name="connsiteY29" fmla="*/ 196486 h 1148308"/>
                <a:gd name="connsiteX30" fmla="*/ 906937 w 3308075"/>
                <a:gd name="connsiteY30" fmla="*/ 207726 h 1148308"/>
                <a:gd name="connsiteX31" fmla="*/ 757209 w 3308075"/>
                <a:gd name="connsiteY31" fmla="*/ 327778 h 1148308"/>
                <a:gd name="connsiteX32" fmla="*/ 603439 w 3308075"/>
                <a:gd name="connsiteY32" fmla="*/ 163664 h 1148308"/>
                <a:gd name="connsiteX33" fmla="*/ 956863 w 3308075"/>
                <a:gd name="connsiteY33" fmla="*/ 323281 h 1148308"/>
                <a:gd name="connsiteX34" fmla="*/ 956863 w 3308075"/>
                <a:gd name="connsiteY34" fmla="*/ 4941 h 1148308"/>
                <a:gd name="connsiteX35" fmla="*/ 1027901 w 3308075"/>
                <a:gd name="connsiteY35" fmla="*/ 4941 h 1148308"/>
                <a:gd name="connsiteX36" fmla="*/ 1027901 w 3308075"/>
                <a:gd name="connsiteY36" fmla="*/ 130391 h 1148308"/>
                <a:gd name="connsiteX37" fmla="*/ 1166835 w 3308075"/>
                <a:gd name="connsiteY37" fmla="*/ 130391 h 1148308"/>
                <a:gd name="connsiteX38" fmla="*/ 1166835 w 3308075"/>
                <a:gd name="connsiteY38" fmla="*/ 4941 h 1148308"/>
                <a:gd name="connsiteX39" fmla="*/ 1237878 w 3308075"/>
                <a:gd name="connsiteY39" fmla="*/ 4941 h 1148308"/>
                <a:gd name="connsiteX40" fmla="*/ 1237878 w 3308075"/>
                <a:gd name="connsiteY40" fmla="*/ 323281 h 1148308"/>
                <a:gd name="connsiteX41" fmla="*/ 1166835 w 3308075"/>
                <a:gd name="connsiteY41" fmla="*/ 323281 h 1148308"/>
                <a:gd name="connsiteX42" fmla="*/ 1166835 w 3308075"/>
                <a:gd name="connsiteY42" fmla="*/ 190639 h 1148308"/>
                <a:gd name="connsiteX43" fmla="*/ 1027901 w 3308075"/>
                <a:gd name="connsiteY43" fmla="*/ 190639 h 1148308"/>
                <a:gd name="connsiteX44" fmla="*/ 1027901 w 3308075"/>
                <a:gd name="connsiteY44" fmla="*/ 323281 h 1148308"/>
                <a:gd name="connsiteX45" fmla="*/ 956863 w 3308075"/>
                <a:gd name="connsiteY45" fmla="*/ 323281 h 1148308"/>
                <a:gd name="connsiteX46" fmla="*/ 1532855 w 3308075"/>
                <a:gd name="connsiteY46" fmla="*/ 4941 h 1148308"/>
                <a:gd name="connsiteX47" fmla="*/ 1600751 w 3308075"/>
                <a:gd name="connsiteY47" fmla="*/ 4941 h 1148308"/>
                <a:gd name="connsiteX48" fmla="*/ 1600751 w 3308075"/>
                <a:gd name="connsiteY48" fmla="*/ 323281 h 1148308"/>
                <a:gd name="connsiteX49" fmla="*/ 1517119 w 3308075"/>
                <a:gd name="connsiteY49" fmla="*/ 323281 h 1148308"/>
                <a:gd name="connsiteX50" fmla="*/ 1377284 w 3308075"/>
                <a:gd name="connsiteY50" fmla="*/ 101164 h 1148308"/>
                <a:gd name="connsiteX51" fmla="*/ 1377284 w 3308075"/>
                <a:gd name="connsiteY51" fmla="*/ 323281 h 1148308"/>
                <a:gd name="connsiteX52" fmla="*/ 1309843 w 3308075"/>
                <a:gd name="connsiteY52" fmla="*/ 323281 h 1148308"/>
                <a:gd name="connsiteX53" fmla="*/ 1309843 w 3308075"/>
                <a:gd name="connsiteY53" fmla="*/ 4941 h 1148308"/>
                <a:gd name="connsiteX54" fmla="*/ 1393470 w 3308075"/>
                <a:gd name="connsiteY54" fmla="*/ 4941 h 1148308"/>
                <a:gd name="connsiteX55" fmla="*/ 1532855 w 3308075"/>
                <a:gd name="connsiteY55" fmla="*/ 226613 h 1148308"/>
                <a:gd name="connsiteX56" fmla="*/ 1532855 w 3308075"/>
                <a:gd name="connsiteY56" fmla="*/ 4941 h 1148308"/>
                <a:gd name="connsiteX57" fmla="*/ 1674512 w 3308075"/>
                <a:gd name="connsiteY57" fmla="*/ 4941 h 1148308"/>
                <a:gd name="connsiteX58" fmla="*/ 1745550 w 3308075"/>
                <a:gd name="connsiteY58" fmla="*/ 4941 h 1148308"/>
                <a:gd name="connsiteX59" fmla="*/ 1745550 w 3308075"/>
                <a:gd name="connsiteY59" fmla="*/ 323281 h 1148308"/>
                <a:gd name="connsiteX60" fmla="*/ 1674512 w 3308075"/>
                <a:gd name="connsiteY60" fmla="*/ 323281 h 1148308"/>
                <a:gd name="connsiteX61" fmla="*/ 1674512 w 3308075"/>
                <a:gd name="connsiteY61" fmla="*/ 4941 h 1148308"/>
                <a:gd name="connsiteX62" fmla="*/ 1803108 w 3308075"/>
                <a:gd name="connsiteY62" fmla="*/ 163664 h 1148308"/>
                <a:gd name="connsiteX63" fmla="*/ 1956877 w 3308075"/>
                <a:gd name="connsiteY63" fmla="*/ 0 h 1148308"/>
                <a:gd name="connsiteX64" fmla="*/ 2105255 w 3308075"/>
                <a:gd name="connsiteY64" fmla="*/ 118251 h 1148308"/>
                <a:gd name="connsiteX65" fmla="*/ 2031967 w 3308075"/>
                <a:gd name="connsiteY65" fmla="*/ 128590 h 1148308"/>
                <a:gd name="connsiteX66" fmla="*/ 1956877 w 3308075"/>
                <a:gd name="connsiteY66" fmla="*/ 58898 h 1148308"/>
                <a:gd name="connsiteX67" fmla="*/ 1876396 w 3308075"/>
                <a:gd name="connsiteY67" fmla="*/ 163664 h 1148308"/>
                <a:gd name="connsiteX68" fmla="*/ 1956877 w 3308075"/>
                <a:gd name="connsiteY68" fmla="*/ 268874 h 1148308"/>
                <a:gd name="connsiteX69" fmla="*/ 2032867 w 3308075"/>
                <a:gd name="connsiteY69" fmla="*/ 196486 h 1148308"/>
                <a:gd name="connsiteX70" fmla="*/ 2106606 w 3308075"/>
                <a:gd name="connsiteY70" fmla="*/ 207726 h 1148308"/>
                <a:gd name="connsiteX71" fmla="*/ 1956877 w 3308075"/>
                <a:gd name="connsiteY71" fmla="*/ 327778 h 1148308"/>
                <a:gd name="connsiteX72" fmla="*/ 1803108 w 3308075"/>
                <a:gd name="connsiteY72" fmla="*/ 163664 h 1148308"/>
                <a:gd name="connsiteX73" fmla="*/ 2370556 w 3308075"/>
                <a:gd name="connsiteY73" fmla="*/ 323281 h 1148308"/>
                <a:gd name="connsiteX74" fmla="*/ 2343125 w 3308075"/>
                <a:gd name="connsiteY74" fmla="*/ 245496 h 1148308"/>
                <a:gd name="connsiteX75" fmla="*/ 2216780 w 3308075"/>
                <a:gd name="connsiteY75" fmla="*/ 245496 h 1148308"/>
                <a:gd name="connsiteX76" fmla="*/ 2188454 w 3308075"/>
                <a:gd name="connsiteY76" fmla="*/ 323281 h 1148308"/>
                <a:gd name="connsiteX77" fmla="*/ 2116061 w 3308075"/>
                <a:gd name="connsiteY77" fmla="*/ 323281 h 1148308"/>
                <a:gd name="connsiteX78" fmla="*/ 2238814 w 3308075"/>
                <a:gd name="connsiteY78" fmla="*/ 4941 h 1148308"/>
                <a:gd name="connsiteX79" fmla="*/ 2325143 w 3308075"/>
                <a:gd name="connsiteY79" fmla="*/ 4941 h 1148308"/>
                <a:gd name="connsiteX80" fmla="*/ 2447891 w 3308075"/>
                <a:gd name="connsiteY80" fmla="*/ 323281 h 1148308"/>
                <a:gd name="connsiteX81" fmla="*/ 2370556 w 3308075"/>
                <a:gd name="connsiteY81" fmla="*/ 323281 h 1148308"/>
                <a:gd name="connsiteX82" fmla="*/ 2236563 w 3308075"/>
                <a:gd name="connsiteY82" fmla="*/ 191089 h 1148308"/>
                <a:gd name="connsiteX83" fmla="*/ 2324242 w 3308075"/>
                <a:gd name="connsiteY83" fmla="*/ 191089 h 1148308"/>
                <a:gd name="connsiteX84" fmla="*/ 2281075 w 3308075"/>
                <a:gd name="connsiteY84" fmla="*/ 68792 h 1148308"/>
                <a:gd name="connsiteX85" fmla="*/ 2236563 w 3308075"/>
                <a:gd name="connsiteY85" fmla="*/ 191089 h 1148308"/>
                <a:gd name="connsiteX86" fmla="*/ 2489273 w 3308075"/>
                <a:gd name="connsiteY86" fmla="*/ 323281 h 1148308"/>
                <a:gd name="connsiteX87" fmla="*/ 2489273 w 3308075"/>
                <a:gd name="connsiteY87" fmla="*/ 4941 h 1148308"/>
                <a:gd name="connsiteX88" fmla="*/ 2560311 w 3308075"/>
                <a:gd name="connsiteY88" fmla="*/ 4941 h 1148308"/>
                <a:gd name="connsiteX89" fmla="*/ 2560311 w 3308075"/>
                <a:gd name="connsiteY89" fmla="*/ 265728 h 1148308"/>
                <a:gd name="connsiteX90" fmla="*/ 2709139 w 3308075"/>
                <a:gd name="connsiteY90" fmla="*/ 265728 h 1148308"/>
                <a:gd name="connsiteX91" fmla="*/ 2709139 w 3308075"/>
                <a:gd name="connsiteY91" fmla="*/ 323281 h 1148308"/>
                <a:gd name="connsiteX92" fmla="*/ 2489273 w 3308075"/>
                <a:gd name="connsiteY92" fmla="*/ 323281 h 1148308"/>
                <a:gd name="connsiteX93" fmla="*/ 20238 w 3308075"/>
                <a:gd name="connsiteY93" fmla="*/ 733096 h 1148308"/>
                <a:gd name="connsiteX94" fmla="*/ 20238 w 3308075"/>
                <a:gd name="connsiteY94" fmla="*/ 414757 h 1148308"/>
                <a:gd name="connsiteX95" fmla="*/ 259886 w 3308075"/>
                <a:gd name="connsiteY95" fmla="*/ 414757 h 1148308"/>
                <a:gd name="connsiteX96" fmla="*/ 259886 w 3308075"/>
                <a:gd name="connsiteY96" fmla="*/ 473660 h 1148308"/>
                <a:gd name="connsiteX97" fmla="*/ 91276 w 3308075"/>
                <a:gd name="connsiteY97" fmla="*/ 473660 h 1148308"/>
                <a:gd name="connsiteX98" fmla="*/ 91276 w 3308075"/>
                <a:gd name="connsiteY98" fmla="*/ 542902 h 1148308"/>
                <a:gd name="connsiteX99" fmla="*/ 241004 w 3308075"/>
                <a:gd name="connsiteY99" fmla="*/ 542902 h 1148308"/>
                <a:gd name="connsiteX100" fmla="*/ 241004 w 3308075"/>
                <a:gd name="connsiteY100" fmla="*/ 600454 h 1148308"/>
                <a:gd name="connsiteX101" fmla="*/ 91276 w 3308075"/>
                <a:gd name="connsiteY101" fmla="*/ 600454 h 1148308"/>
                <a:gd name="connsiteX102" fmla="*/ 91276 w 3308075"/>
                <a:gd name="connsiteY102" fmla="*/ 674193 h 1148308"/>
                <a:gd name="connsiteX103" fmla="*/ 260787 w 3308075"/>
                <a:gd name="connsiteY103" fmla="*/ 674193 h 1148308"/>
                <a:gd name="connsiteX104" fmla="*/ 260787 w 3308075"/>
                <a:gd name="connsiteY104" fmla="*/ 733096 h 1148308"/>
                <a:gd name="connsiteX105" fmla="*/ 20238 w 3308075"/>
                <a:gd name="connsiteY105" fmla="*/ 733096 h 1148308"/>
                <a:gd name="connsiteX106" fmla="*/ 446501 w 3308075"/>
                <a:gd name="connsiteY106" fmla="*/ 414757 h 1148308"/>
                <a:gd name="connsiteX107" fmla="*/ 609270 w 3308075"/>
                <a:gd name="connsiteY107" fmla="*/ 573029 h 1148308"/>
                <a:gd name="connsiteX108" fmla="*/ 446501 w 3308075"/>
                <a:gd name="connsiteY108" fmla="*/ 733096 h 1148308"/>
                <a:gd name="connsiteX109" fmla="*/ 321958 w 3308075"/>
                <a:gd name="connsiteY109" fmla="*/ 733096 h 1148308"/>
                <a:gd name="connsiteX110" fmla="*/ 321958 w 3308075"/>
                <a:gd name="connsiteY110" fmla="*/ 414757 h 1148308"/>
                <a:gd name="connsiteX111" fmla="*/ 446501 w 3308075"/>
                <a:gd name="connsiteY111" fmla="*/ 414757 h 1148308"/>
                <a:gd name="connsiteX112" fmla="*/ 442454 w 3308075"/>
                <a:gd name="connsiteY112" fmla="*/ 673298 h 1148308"/>
                <a:gd name="connsiteX113" fmla="*/ 536426 w 3308075"/>
                <a:gd name="connsiteY113" fmla="*/ 573479 h 1148308"/>
                <a:gd name="connsiteX114" fmla="*/ 442454 w 3308075"/>
                <a:gd name="connsiteY114" fmla="*/ 474560 h 1148308"/>
                <a:gd name="connsiteX115" fmla="*/ 392995 w 3308075"/>
                <a:gd name="connsiteY115" fmla="*/ 474560 h 1148308"/>
                <a:gd name="connsiteX116" fmla="*/ 392995 w 3308075"/>
                <a:gd name="connsiteY116" fmla="*/ 673298 h 1148308"/>
                <a:gd name="connsiteX117" fmla="*/ 442454 w 3308075"/>
                <a:gd name="connsiteY117" fmla="*/ 673298 h 1148308"/>
                <a:gd name="connsiteX118" fmla="*/ 654699 w 3308075"/>
                <a:gd name="connsiteY118" fmla="*/ 605401 h 1148308"/>
                <a:gd name="connsiteX119" fmla="*/ 654699 w 3308075"/>
                <a:gd name="connsiteY119" fmla="*/ 414757 h 1148308"/>
                <a:gd name="connsiteX120" fmla="*/ 725292 w 3308075"/>
                <a:gd name="connsiteY120" fmla="*/ 414757 h 1148308"/>
                <a:gd name="connsiteX121" fmla="*/ 725292 w 3308075"/>
                <a:gd name="connsiteY121" fmla="*/ 601355 h 1148308"/>
                <a:gd name="connsiteX122" fmla="*/ 794084 w 3308075"/>
                <a:gd name="connsiteY122" fmla="*/ 679140 h 1148308"/>
                <a:gd name="connsiteX123" fmla="*/ 862881 w 3308075"/>
                <a:gd name="connsiteY123" fmla="*/ 601355 h 1148308"/>
                <a:gd name="connsiteX124" fmla="*/ 862881 w 3308075"/>
                <a:gd name="connsiteY124" fmla="*/ 414757 h 1148308"/>
                <a:gd name="connsiteX125" fmla="*/ 933918 w 3308075"/>
                <a:gd name="connsiteY125" fmla="*/ 414757 h 1148308"/>
                <a:gd name="connsiteX126" fmla="*/ 933918 w 3308075"/>
                <a:gd name="connsiteY126" fmla="*/ 605401 h 1148308"/>
                <a:gd name="connsiteX127" fmla="*/ 794084 w 3308075"/>
                <a:gd name="connsiteY127" fmla="*/ 738043 h 1148308"/>
                <a:gd name="connsiteX128" fmla="*/ 654699 w 3308075"/>
                <a:gd name="connsiteY128" fmla="*/ 605401 h 1148308"/>
                <a:gd name="connsiteX129" fmla="*/ 983400 w 3308075"/>
                <a:gd name="connsiteY129" fmla="*/ 573479 h 1148308"/>
                <a:gd name="connsiteX130" fmla="*/ 1137169 w 3308075"/>
                <a:gd name="connsiteY130" fmla="*/ 409815 h 1148308"/>
                <a:gd name="connsiteX131" fmla="*/ 1285547 w 3308075"/>
                <a:gd name="connsiteY131" fmla="*/ 528066 h 1148308"/>
                <a:gd name="connsiteX132" fmla="*/ 1212259 w 3308075"/>
                <a:gd name="connsiteY132" fmla="*/ 538405 h 1148308"/>
                <a:gd name="connsiteX133" fmla="*/ 1137169 w 3308075"/>
                <a:gd name="connsiteY133" fmla="*/ 468713 h 1148308"/>
                <a:gd name="connsiteX134" fmla="*/ 1056688 w 3308075"/>
                <a:gd name="connsiteY134" fmla="*/ 573479 h 1148308"/>
                <a:gd name="connsiteX135" fmla="*/ 1137169 w 3308075"/>
                <a:gd name="connsiteY135" fmla="*/ 678690 h 1148308"/>
                <a:gd name="connsiteX136" fmla="*/ 1213159 w 3308075"/>
                <a:gd name="connsiteY136" fmla="*/ 606302 h 1148308"/>
                <a:gd name="connsiteX137" fmla="*/ 1286898 w 3308075"/>
                <a:gd name="connsiteY137" fmla="*/ 617541 h 1148308"/>
                <a:gd name="connsiteX138" fmla="*/ 1137169 w 3308075"/>
                <a:gd name="connsiteY138" fmla="*/ 737593 h 1148308"/>
                <a:gd name="connsiteX139" fmla="*/ 983400 w 3308075"/>
                <a:gd name="connsiteY139" fmla="*/ 573479 h 1148308"/>
                <a:gd name="connsiteX140" fmla="*/ 1553994 w 3308075"/>
                <a:gd name="connsiteY140" fmla="*/ 733096 h 1148308"/>
                <a:gd name="connsiteX141" fmla="*/ 1526563 w 3308075"/>
                <a:gd name="connsiteY141" fmla="*/ 655311 h 1148308"/>
                <a:gd name="connsiteX142" fmla="*/ 1400218 w 3308075"/>
                <a:gd name="connsiteY142" fmla="*/ 655311 h 1148308"/>
                <a:gd name="connsiteX143" fmla="*/ 1371892 w 3308075"/>
                <a:gd name="connsiteY143" fmla="*/ 733096 h 1148308"/>
                <a:gd name="connsiteX144" fmla="*/ 1299499 w 3308075"/>
                <a:gd name="connsiteY144" fmla="*/ 733096 h 1148308"/>
                <a:gd name="connsiteX145" fmla="*/ 1422252 w 3308075"/>
                <a:gd name="connsiteY145" fmla="*/ 414757 h 1148308"/>
                <a:gd name="connsiteX146" fmla="*/ 1508581 w 3308075"/>
                <a:gd name="connsiteY146" fmla="*/ 414757 h 1148308"/>
                <a:gd name="connsiteX147" fmla="*/ 1631329 w 3308075"/>
                <a:gd name="connsiteY147" fmla="*/ 733096 h 1148308"/>
                <a:gd name="connsiteX148" fmla="*/ 1553994 w 3308075"/>
                <a:gd name="connsiteY148" fmla="*/ 733096 h 1148308"/>
                <a:gd name="connsiteX149" fmla="*/ 1420001 w 3308075"/>
                <a:gd name="connsiteY149" fmla="*/ 600904 h 1148308"/>
                <a:gd name="connsiteX150" fmla="*/ 1507680 w 3308075"/>
                <a:gd name="connsiteY150" fmla="*/ 600904 h 1148308"/>
                <a:gd name="connsiteX151" fmla="*/ 1464513 w 3308075"/>
                <a:gd name="connsiteY151" fmla="*/ 478607 h 1148308"/>
                <a:gd name="connsiteX152" fmla="*/ 1420001 w 3308075"/>
                <a:gd name="connsiteY152" fmla="*/ 600904 h 1148308"/>
                <a:gd name="connsiteX153" fmla="*/ 1889431 w 3308075"/>
                <a:gd name="connsiteY153" fmla="*/ 474560 h 1148308"/>
                <a:gd name="connsiteX154" fmla="*/ 1785565 w 3308075"/>
                <a:gd name="connsiteY154" fmla="*/ 474560 h 1148308"/>
                <a:gd name="connsiteX155" fmla="*/ 1785565 w 3308075"/>
                <a:gd name="connsiteY155" fmla="*/ 733096 h 1148308"/>
                <a:gd name="connsiteX156" fmla="*/ 1714072 w 3308075"/>
                <a:gd name="connsiteY156" fmla="*/ 733096 h 1148308"/>
                <a:gd name="connsiteX157" fmla="*/ 1714072 w 3308075"/>
                <a:gd name="connsiteY157" fmla="*/ 474560 h 1148308"/>
                <a:gd name="connsiteX158" fmla="*/ 1610206 w 3308075"/>
                <a:gd name="connsiteY158" fmla="*/ 474560 h 1148308"/>
                <a:gd name="connsiteX159" fmla="*/ 1610206 w 3308075"/>
                <a:gd name="connsiteY159" fmla="*/ 414757 h 1148308"/>
                <a:gd name="connsiteX160" fmla="*/ 1889431 w 3308075"/>
                <a:gd name="connsiteY160" fmla="*/ 414757 h 1148308"/>
                <a:gd name="connsiteX161" fmla="*/ 1889431 w 3308075"/>
                <a:gd name="connsiteY161" fmla="*/ 474560 h 1148308"/>
                <a:gd name="connsiteX162" fmla="*/ 1941152 w 3308075"/>
                <a:gd name="connsiteY162" fmla="*/ 414757 h 1148308"/>
                <a:gd name="connsiteX163" fmla="*/ 2012190 w 3308075"/>
                <a:gd name="connsiteY163" fmla="*/ 414757 h 1148308"/>
                <a:gd name="connsiteX164" fmla="*/ 2012190 w 3308075"/>
                <a:gd name="connsiteY164" fmla="*/ 733096 h 1148308"/>
                <a:gd name="connsiteX165" fmla="*/ 1941152 w 3308075"/>
                <a:gd name="connsiteY165" fmla="*/ 733096 h 1148308"/>
                <a:gd name="connsiteX166" fmla="*/ 1941152 w 3308075"/>
                <a:gd name="connsiteY166" fmla="*/ 414757 h 1148308"/>
                <a:gd name="connsiteX167" fmla="*/ 2067369 w 3308075"/>
                <a:gd name="connsiteY167" fmla="*/ 573479 h 1148308"/>
                <a:gd name="connsiteX168" fmla="*/ 2226085 w 3308075"/>
                <a:gd name="connsiteY168" fmla="*/ 409815 h 1148308"/>
                <a:gd name="connsiteX169" fmla="*/ 2385252 w 3308075"/>
                <a:gd name="connsiteY169" fmla="*/ 573479 h 1148308"/>
                <a:gd name="connsiteX170" fmla="*/ 2226085 w 3308075"/>
                <a:gd name="connsiteY170" fmla="*/ 738043 h 1148308"/>
                <a:gd name="connsiteX171" fmla="*/ 2067369 w 3308075"/>
                <a:gd name="connsiteY171" fmla="*/ 573479 h 1148308"/>
                <a:gd name="connsiteX172" fmla="*/ 2312414 w 3308075"/>
                <a:gd name="connsiteY172" fmla="*/ 573479 h 1148308"/>
                <a:gd name="connsiteX173" fmla="*/ 2226085 w 3308075"/>
                <a:gd name="connsiteY173" fmla="*/ 468262 h 1148308"/>
                <a:gd name="connsiteX174" fmla="*/ 2140657 w 3308075"/>
                <a:gd name="connsiteY174" fmla="*/ 573479 h 1148308"/>
                <a:gd name="connsiteX175" fmla="*/ 2226085 w 3308075"/>
                <a:gd name="connsiteY175" fmla="*/ 679140 h 1148308"/>
                <a:gd name="connsiteX176" fmla="*/ 2312414 w 3308075"/>
                <a:gd name="connsiteY176" fmla="*/ 573479 h 1148308"/>
                <a:gd name="connsiteX177" fmla="*/ 2655950 w 3308075"/>
                <a:gd name="connsiteY177" fmla="*/ 414757 h 1148308"/>
                <a:gd name="connsiteX178" fmla="*/ 2723847 w 3308075"/>
                <a:gd name="connsiteY178" fmla="*/ 414757 h 1148308"/>
                <a:gd name="connsiteX179" fmla="*/ 2723847 w 3308075"/>
                <a:gd name="connsiteY179" fmla="*/ 733096 h 1148308"/>
                <a:gd name="connsiteX180" fmla="*/ 2640214 w 3308075"/>
                <a:gd name="connsiteY180" fmla="*/ 733096 h 1148308"/>
                <a:gd name="connsiteX181" fmla="*/ 2500379 w 3308075"/>
                <a:gd name="connsiteY181" fmla="*/ 510979 h 1148308"/>
                <a:gd name="connsiteX182" fmla="*/ 2500379 w 3308075"/>
                <a:gd name="connsiteY182" fmla="*/ 733096 h 1148308"/>
                <a:gd name="connsiteX183" fmla="*/ 2432938 w 3308075"/>
                <a:gd name="connsiteY183" fmla="*/ 733096 h 1148308"/>
                <a:gd name="connsiteX184" fmla="*/ 2432938 w 3308075"/>
                <a:gd name="connsiteY184" fmla="*/ 414757 h 1148308"/>
                <a:gd name="connsiteX185" fmla="*/ 2516566 w 3308075"/>
                <a:gd name="connsiteY185" fmla="*/ 414757 h 1148308"/>
                <a:gd name="connsiteX186" fmla="*/ 2655950 w 3308075"/>
                <a:gd name="connsiteY186" fmla="*/ 636429 h 1148308"/>
                <a:gd name="connsiteX187" fmla="*/ 2655950 w 3308075"/>
                <a:gd name="connsiteY187" fmla="*/ 414757 h 1148308"/>
                <a:gd name="connsiteX188" fmla="*/ 7648 w 3308075"/>
                <a:gd name="connsiteY188" fmla="*/ 983294 h 1148308"/>
                <a:gd name="connsiteX189" fmla="*/ 161418 w 3308075"/>
                <a:gd name="connsiteY189" fmla="*/ 819630 h 1148308"/>
                <a:gd name="connsiteX190" fmla="*/ 309796 w 3308075"/>
                <a:gd name="connsiteY190" fmla="*/ 937881 h 1148308"/>
                <a:gd name="connsiteX191" fmla="*/ 236507 w 3308075"/>
                <a:gd name="connsiteY191" fmla="*/ 948220 h 1148308"/>
                <a:gd name="connsiteX192" fmla="*/ 161418 w 3308075"/>
                <a:gd name="connsiteY192" fmla="*/ 878528 h 1148308"/>
                <a:gd name="connsiteX193" fmla="*/ 80937 w 3308075"/>
                <a:gd name="connsiteY193" fmla="*/ 983294 h 1148308"/>
                <a:gd name="connsiteX194" fmla="*/ 161418 w 3308075"/>
                <a:gd name="connsiteY194" fmla="*/ 1088505 h 1148308"/>
                <a:gd name="connsiteX195" fmla="*/ 237408 w 3308075"/>
                <a:gd name="connsiteY195" fmla="*/ 1016117 h 1148308"/>
                <a:gd name="connsiteX196" fmla="*/ 311147 w 3308075"/>
                <a:gd name="connsiteY196" fmla="*/ 1027356 h 1148308"/>
                <a:gd name="connsiteX197" fmla="*/ 161418 w 3308075"/>
                <a:gd name="connsiteY197" fmla="*/ 1147408 h 1148308"/>
                <a:gd name="connsiteX198" fmla="*/ 7648 w 3308075"/>
                <a:gd name="connsiteY198" fmla="*/ 983294 h 1148308"/>
                <a:gd name="connsiteX199" fmla="*/ 348933 w 3308075"/>
                <a:gd name="connsiteY199" fmla="*/ 983294 h 1148308"/>
                <a:gd name="connsiteX200" fmla="*/ 507650 w 3308075"/>
                <a:gd name="connsiteY200" fmla="*/ 819630 h 1148308"/>
                <a:gd name="connsiteX201" fmla="*/ 666817 w 3308075"/>
                <a:gd name="connsiteY201" fmla="*/ 983294 h 1148308"/>
                <a:gd name="connsiteX202" fmla="*/ 507650 w 3308075"/>
                <a:gd name="connsiteY202" fmla="*/ 1147858 h 1148308"/>
                <a:gd name="connsiteX203" fmla="*/ 348933 w 3308075"/>
                <a:gd name="connsiteY203" fmla="*/ 983294 h 1148308"/>
                <a:gd name="connsiteX204" fmla="*/ 593978 w 3308075"/>
                <a:gd name="connsiteY204" fmla="*/ 983294 h 1148308"/>
                <a:gd name="connsiteX205" fmla="*/ 507650 w 3308075"/>
                <a:gd name="connsiteY205" fmla="*/ 878078 h 1148308"/>
                <a:gd name="connsiteX206" fmla="*/ 422222 w 3308075"/>
                <a:gd name="connsiteY206" fmla="*/ 983294 h 1148308"/>
                <a:gd name="connsiteX207" fmla="*/ 507650 w 3308075"/>
                <a:gd name="connsiteY207" fmla="*/ 1088955 h 1148308"/>
                <a:gd name="connsiteX208" fmla="*/ 593978 w 3308075"/>
                <a:gd name="connsiteY208" fmla="*/ 983294 h 1148308"/>
                <a:gd name="connsiteX209" fmla="*/ 867822 w 3308075"/>
                <a:gd name="connsiteY209" fmla="*/ 824572 h 1148308"/>
                <a:gd name="connsiteX210" fmla="*/ 984728 w 3308075"/>
                <a:gd name="connsiteY210" fmla="*/ 928888 h 1148308"/>
                <a:gd name="connsiteX211" fmla="*/ 867372 w 3308075"/>
                <a:gd name="connsiteY211" fmla="*/ 1034549 h 1148308"/>
                <a:gd name="connsiteX212" fmla="*/ 785540 w 3308075"/>
                <a:gd name="connsiteY212" fmla="*/ 1034549 h 1148308"/>
                <a:gd name="connsiteX213" fmla="*/ 785540 w 3308075"/>
                <a:gd name="connsiteY213" fmla="*/ 1142911 h 1148308"/>
                <a:gd name="connsiteX214" fmla="*/ 714503 w 3308075"/>
                <a:gd name="connsiteY214" fmla="*/ 1142911 h 1148308"/>
                <a:gd name="connsiteX215" fmla="*/ 714503 w 3308075"/>
                <a:gd name="connsiteY215" fmla="*/ 824572 h 1148308"/>
                <a:gd name="connsiteX216" fmla="*/ 867822 w 3308075"/>
                <a:gd name="connsiteY216" fmla="*/ 824572 h 1148308"/>
                <a:gd name="connsiteX217" fmla="*/ 855232 w 3308075"/>
                <a:gd name="connsiteY217" fmla="*/ 977446 h 1148308"/>
                <a:gd name="connsiteX218" fmla="*/ 911890 w 3308075"/>
                <a:gd name="connsiteY218" fmla="*/ 929338 h 1148308"/>
                <a:gd name="connsiteX219" fmla="*/ 855232 w 3308075"/>
                <a:gd name="connsiteY219" fmla="*/ 882124 h 1148308"/>
                <a:gd name="connsiteX220" fmla="*/ 785540 w 3308075"/>
                <a:gd name="connsiteY220" fmla="*/ 882124 h 1148308"/>
                <a:gd name="connsiteX221" fmla="*/ 785540 w 3308075"/>
                <a:gd name="connsiteY221" fmla="*/ 977446 h 1148308"/>
                <a:gd name="connsiteX222" fmla="*/ 855232 w 3308075"/>
                <a:gd name="connsiteY222" fmla="*/ 977446 h 1148308"/>
                <a:gd name="connsiteX223" fmla="*/ 1027906 w 3308075"/>
                <a:gd name="connsiteY223" fmla="*/ 1142911 h 1148308"/>
                <a:gd name="connsiteX224" fmla="*/ 1027906 w 3308075"/>
                <a:gd name="connsiteY224" fmla="*/ 824572 h 1148308"/>
                <a:gd name="connsiteX225" fmla="*/ 1267554 w 3308075"/>
                <a:gd name="connsiteY225" fmla="*/ 824572 h 1148308"/>
                <a:gd name="connsiteX226" fmla="*/ 1267554 w 3308075"/>
                <a:gd name="connsiteY226" fmla="*/ 883475 h 1148308"/>
                <a:gd name="connsiteX227" fmla="*/ 1098944 w 3308075"/>
                <a:gd name="connsiteY227" fmla="*/ 883475 h 1148308"/>
                <a:gd name="connsiteX228" fmla="*/ 1098944 w 3308075"/>
                <a:gd name="connsiteY228" fmla="*/ 952717 h 1148308"/>
                <a:gd name="connsiteX229" fmla="*/ 1248672 w 3308075"/>
                <a:gd name="connsiteY229" fmla="*/ 952717 h 1148308"/>
                <a:gd name="connsiteX230" fmla="*/ 1248672 w 3308075"/>
                <a:gd name="connsiteY230" fmla="*/ 1010269 h 1148308"/>
                <a:gd name="connsiteX231" fmla="*/ 1098944 w 3308075"/>
                <a:gd name="connsiteY231" fmla="*/ 1010269 h 1148308"/>
                <a:gd name="connsiteX232" fmla="*/ 1098944 w 3308075"/>
                <a:gd name="connsiteY232" fmla="*/ 1084008 h 1148308"/>
                <a:gd name="connsiteX233" fmla="*/ 1268455 w 3308075"/>
                <a:gd name="connsiteY233" fmla="*/ 1084008 h 1148308"/>
                <a:gd name="connsiteX234" fmla="*/ 1268455 w 3308075"/>
                <a:gd name="connsiteY234" fmla="*/ 1142911 h 1148308"/>
                <a:gd name="connsiteX235" fmla="*/ 1027906 w 3308075"/>
                <a:gd name="connsiteY235" fmla="*/ 1142911 h 1148308"/>
                <a:gd name="connsiteX236" fmla="*/ 1551287 w 3308075"/>
                <a:gd name="connsiteY236" fmla="*/ 824572 h 1148308"/>
                <a:gd name="connsiteX237" fmla="*/ 1619183 w 3308075"/>
                <a:gd name="connsiteY237" fmla="*/ 824572 h 1148308"/>
                <a:gd name="connsiteX238" fmla="*/ 1619183 w 3308075"/>
                <a:gd name="connsiteY238" fmla="*/ 1142911 h 1148308"/>
                <a:gd name="connsiteX239" fmla="*/ 1535551 w 3308075"/>
                <a:gd name="connsiteY239" fmla="*/ 1142911 h 1148308"/>
                <a:gd name="connsiteX240" fmla="*/ 1395716 w 3308075"/>
                <a:gd name="connsiteY240" fmla="*/ 920794 h 1148308"/>
                <a:gd name="connsiteX241" fmla="*/ 1395716 w 3308075"/>
                <a:gd name="connsiteY241" fmla="*/ 1142911 h 1148308"/>
                <a:gd name="connsiteX242" fmla="*/ 1328275 w 3308075"/>
                <a:gd name="connsiteY242" fmla="*/ 1142911 h 1148308"/>
                <a:gd name="connsiteX243" fmla="*/ 1328275 w 3308075"/>
                <a:gd name="connsiteY243" fmla="*/ 824572 h 1148308"/>
                <a:gd name="connsiteX244" fmla="*/ 1411902 w 3308075"/>
                <a:gd name="connsiteY244" fmla="*/ 824572 h 1148308"/>
                <a:gd name="connsiteX245" fmla="*/ 1551287 w 3308075"/>
                <a:gd name="connsiteY245" fmla="*/ 1046244 h 1148308"/>
                <a:gd name="connsiteX246" fmla="*/ 1551287 w 3308075"/>
                <a:gd name="connsiteY246" fmla="*/ 824572 h 1148308"/>
                <a:gd name="connsiteX247" fmla="*/ 1691149 w 3308075"/>
                <a:gd name="connsiteY247" fmla="*/ 1142911 h 1148308"/>
                <a:gd name="connsiteX248" fmla="*/ 1691149 w 3308075"/>
                <a:gd name="connsiteY248" fmla="*/ 824572 h 1148308"/>
                <a:gd name="connsiteX249" fmla="*/ 1762186 w 3308075"/>
                <a:gd name="connsiteY249" fmla="*/ 824572 h 1148308"/>
                <a:gd name="connsiteX250" fmla="*/ 1762186 w 3308075"/>
                <a:gd name="connsiteY250" fmla="*/ 950021 h 1148308"/>
                <a:gd name="connsiteX251" fmla="*/ 1901120 w 3308075"/>
                <a:gd name="connsiteY251" fmla="*/ 950021 h 1148308"/>
                <a:gd name="connsiteX252" fmla="*/ 1901120 w 3308075"/>
                <a:gd name="connsiteY252" fmla="*/ 824572 h 1148308"/>
                <a:gd name="connsiteX253" fmla="*/ 1972163 w 3308075"/>
                <a:gd name="connsiteY253" fmla="*/ 824572 h 1148308"/>
                <a:gd name="connsiteX254" fmla="*/ 1972163 w 3308075"/>
                <a:gd name="connsiteY254" fmla="*/ 1142911 h 1148308"/>
                <a:gd name="connsiteX255" fmla="*/ 1901120 w 3308075"/>
                <a:gd name="connsiteY255" fmla="*/ 1142911 h 1148308"/>
                <a:gd name="connsiteX256" fmla="*/ 1901120 w 3308075"/>
                <a:gd name="connsiteY256" fmla="*/ 1010269 h 1148308"/>
                <a:gd name="connsiteX257" fmla="*/ 1762186 w 3308075"/>
                <a:gd name="connsiteY257" fmla="*/ 1010269 h 1148308"/>
                <a:gd name="connsiteX258" fmla="*/ 1762186 w 3308075"/>
                <a:gd name="connsiteY258" fmla="*/ 1142911 h 1148308"/>
                <a:gd name="connsiteX259" fmla="*/ 1691149 w 3308075"/>
                <a:gd name="connsiteY259" fmla="*/ 1142911 h 1148308"/>
                <a:gd name="connsiteX260" fmla="*/ 2262193 w 3308075"/>
                <a:gd name="connsiteY260" fmla="*/ 1142911 h 1148308"/>
                <a:gd name="connsiteX261" fmla="*/ 2234762 w 3308075"/>
                <a:gd name="connsiteY261" fmla="*/ 1065126 h 1148308"/>
                <a:gd name="connsiteX262" fmla="*/ 2108418 w 3308075"/>
                <a:gd name="connsiteY262" fmla="*/ 1065126 h 1148308"/>
                <a:gd name="connsiteX263" fmla="*/ 2080092 w 3308075"/>
                <a:gd name="connsiteY263" fmla="*/ 1142911 h 1148308"/>
                <a:gd name="connsiteX264" fmla="*/ 2007698 w 3308075"/>
                <a:gd name="connsiteY264" fmla="*/ 1142911 h 1148308"/>
                <a:gd name="connsiteX265" fmla="*/ 2130452 w 3308075"/>
                <a:gd name="connsiteY265" fmla="*/ 824572 h 1148308"/>
                <a:gd name="connsiteX266" fmla="*/ 2216780 w 3308075"/>
                <a:gd name="connsiteY266" fmla="*/ 824572 h 1148308"/>
                <a:gd name="connsiteX267" fmla="*/ 2339528 w 3308075"/>
                <a:gd name="connsiteY267" fmla="*/ 1142911 h 1148308"/>
                <a:gd name="connsiteX268" fmla="*/ 2262193 w 3308075"/>
                <a:gd name="connsiteY268" fmla="*/ 1142911 h 1148308"/>
                <a:gd name="connsiteX269" fmla="*/ 2128201 w 3308075"/>
                <a:gd name="connsiteY269" fmla="*/ 1010719 h 1148308"/>
                <a:gd name="connsiteX270" fmla="*/ 2215880 w 3308075"/>
                <a:gd name="connsiteY270" fmla="*/ 1010719 h 1148308"/>
                <a:gd name="connsiteX271" fmla="*/ 2172713 w 3308075"/>
                <a:gd name="connsiteY271" fmla="*/ 888422 h 1148308"/>
                <a:gd name="connsiteX272" fmla="*/ 2128201 w 3308075"/>
                <a:gd name="connsiteY272" fmla="*/ 1010719 h 1148308"/>
                <a:gd name="connsiteX273" fmla="*/ 2491964 w 3308075"/>
                <a:gd name="connsiteY273" fmla="*/ 974751 h 1148308"/>
                <a:gd name="connsiteX274" fmla="*/ 2652932 w 3308075"/>
                <a:gd name="connsiteY274" fmla="*/ 974751 h 1148308"/>
                <a:gd name="connsiteX275" fmla="*/ 2652932 w 3308075"/>
                <a:gd name="connsiteY275" fmla="*/ 1142911 h 1148308"/>
                <a:gd name="connsiteX276" fmla="*/ 2602572 w 3308075"/>
                <a:gd name="connsiteY276" fmla="*/ 1142911 h 1148308"/>
                <a:gd name="connsiteX277" fmla="*/ 2602572 w 3308075"/>
                <a:gd name="connsiteY277" fmla="*/ 1097498 h 1148308"/>
                <a:gd name="connsiteX278" fmla="*/ 2499162 w 3308075"/>
                <a:gd name="connsiteY278" fmla="*/ 1148308 h 1148308"/>
                <a:gd name="connsiteX279" fmla="*/ 2350784 w 3308075"/>
                <a:gd name="connsiteY279" fmla="*/ 983744 h 1148308"/>
                <a:gd name="connsiteX280" fmla="*/ 2508600 w 3308075"/>
                <a:gd name="connsiteY280" fmla="*/ 819180 h 1148308"/>
                <a:gd name="connsiteX281" fmla="*/ 2652481 w 3308075"/>
                <a:gd name="connsiteY281" fmla="*/ 929788 h 1148308"/>
                <a:gd name="connsiteX282" fmla="*/ 2579193 w 3308075"/>
                <a:gd name="connsiteY282" fmla="*/ 940577 h 1148308"/>
                <a:gd name="connsiteX283" fmla="*/ 2508600 w 3308075"/>
                <a:gd name="connsiteY283" fmla="*/ 877633 h 1148308"/>
                <a:gd name="connsiteX284" fmla="*/ 2424073 w 3308075"/>
                <a:gd name="connsiteY284" fmla="*/ 983744 h 1148308"/>
                <a:gd name="connsiteX285" fmla="*/ 2509501 w 3308075"/>
                <a:gd name="connsiteY285" fmla="*/ 1089405 h 1148308"/>
                <a:gd name="connsiteX286" fmla="*/ 2589982 w 3308075"/>
                <a:gd name="connsiteY286" fmla="*/ 1027806 h 1148308"/>
                <a:gd name="connsiteX287" fmla="*/ 2491964 w 3308075"/>
                <a:gd name="connsiteY287" fmla="*/ 1027806 h 1148308"/>
                <a:gd name="connsiteX288" fmla="*/ 2491964 w 3308075"/>
                <a:gd name="connsiteY288" fmla="*/ 974751 h 1148308"/>
                <a:gd name="connsiteX289" fmla="*/ 2716798 w 3308075"/>
                <a:gd name="connsiteY289" fmla="*/ 1142911 h 1148308"/>
                <a:gd name="connsiteX290" fmla="*/ 2716798 w 3308075"/>
                <a:gd name="connsiteY290" fmla="*/ 824572 h 1148308"/>
                <a:gd name="connsiteX291" fmla="*/ 2956447 w 3308075"/>
                <a:gd name="connsiteY291" fmla="*/ 824572 h 1148308"/>
                <a:gd name="connsiteX292" fmla="*/ 2956447 w 3308075"/>
                <a:gd name="connsiteY292" fmla="*/ 883475 h 1148308"/>
                <a:gd name="connsiteX293" fmla="*/ 2787836 w 3308075"/>
                <a:gd name="connsiteY293" fmla="*/ 883475 h 1148308"/>
                <a:gd name="connsiteX294" fmla="*/ 2787836 w 3308075"/>
                <a:gd name="connsiteY294" fmla="*/ 952717 h 1148308"/>
                <a:gd name="connsiteX295" fmla="*/ 2937564 w 3308075"/>
                <a:gd name="connsiteY295" fmla="*/ 952717 h 1148308"/>
                <a:gd name="connsiteX296" fmla="*/ 2937564 w 3308075"/>
                <a:gd name="connsiteY296" fmla="*/ 1010269 h 1148308"/>
                <a:gd name="connsiteX297" fmla="*/ 2787836 w 3308075"/>
                <a:gd name="connsiteY297" fmla="*/ 1010269 h 1148308"/>
                <a:gd name="connsiteX298" fmla="*/ 2787836 w 3308075"/>
                <a:gd name="connsiteY298" fmla="*/ 1084008 h 1148308"/>
                <a:gd name="connsiteX299" fmla="*/ 2957347 w 3308075"/>
                <a:gd name="connsiteY299" fmla="*/ 1084008 h 1148308"/>
                <a:gd name="connsiteX300" fmla="*/ 2957347 w 3308075"/>
                <a:gd name="connsiteY300" fmla="*/ 1142911 h 1148308"/>
                <a:gd name="connsiteX301" fmla="*/ 2716798 w 3308075"/>
                <a:gd name="connsiteY301" fmla="*/ 1142911 h 1148308"/>
                <a:gd name="connsiteX302" fmla="*/ 3240179 w 3308075"/>
                <a:gd name="connsiteY302" fmla="*/ 824572 h 1148308"/>
                <a:gd name="connsiteX303" fmla="*/ 3308076 w 3308075"/>
                <a:gd name="connsiteY303" fmla="*/ 824572 h 1148308"/>
                <a:gd name="connsiteX304" fmla="*/ 3308076 w 3308075"/>
                <a:gd name="connsiteY304" fmla="*/ 1142911 h 1148308"/>
                <a:gd name="connsiteX305" fmla="*/ 3224443 w 3308075"/>
                <a:gd name="connsiteY305" fmla="*/ 1142911 h 1148308"/>
                <a:gd name="connsiteX306" fmla="*/ 3084608 w 3308075"/>
                <a:gd name="connsiteY306" fmla="*/ 920794 h 1148308"/>
                <a:gd name="connsiteX307" fmla="*/ 3084608 w 3308075"/>
                <a:gd name="connsiteY307" fmla="*/ 1142911 h 1148308"/>
                <a:gd name="connsiteX308" fmla="*/ 3017167 w 3308075"/>
                <a:gd name="connsiteY308" fmla="*/ 1142911 h 1148308"/>
                <a:gd name="connsiteX309" fmla="*/ 3017167 w 3308075"/>
                <a:gd name="connsiteY309" fmla="*/ 824572 h 1148308"/>
                <a:gd name="connsiteX310" fmla="*/ 3100795 w 3308075"/>
                <a:gd name="connsiteY310" fmla="*/ 824572 h 1148308"/>
                <a:gd name="connsiteX311" fmla="*/ 3240179 w 3308075"/>
                <a:gd name="connsiteY311" fmla="*/ 1046244 h 1148308"/>
                <a:gd name="connsiteX312" fmla="*/ 3240179 w 3308075"/>
                <a:gd name="connsiteY312" fmla="*/ 824572 h 114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</a:cxnLst>
              <a:rect l="l" t="t" r="r" b="b"/>
              <a:pathLst>
                <a:path w="3308075" h="1148308">
                  <a:moveTo>
                    <a:pt x="279224" y="64745"/>
                  </a:moveTo>
                  <a:lnTo>
                    <a:pt x="175359" y="64745"/>
                  </a:lnTo>
                  <a:lnTo>
                    <a:pt x="175359" y="323281"/>
                  </a:lnTo>
                  <a:lnTo>
                    <a:pt x="103866" y="323281"/>
                  </a:lnTo>
                  <a:lnTo>
                    <a:pt x="103866" y="64745"/>
                  </a:lnTo>
                  <a:lnTo>
                    <a:pt x="0" y="64745"/>
                  </a:lnTo>
                  <a:lnTo>
                    <a:pt x="0" y="4941"/>
                  </a:lnTo>
                  <a:lnTo>
                    <a:pt x="279224" y="4941"/>
                  </a:lnTo>
                  <a:lnTo>
                    <a:pt x="279224" y="64745"/>
                  </a:lnTo>
                  <a:close/>
                  <a:moveTo>
                    <a:pt x="324204" y="323281"/>
                  </a:moveTo>
                  <a:lnTo>
                    <a:pt x="324204" y="4941"/>
                  </a:lnTo>
                  <a:lnTo>
                    <a:pt x="563852" y="4941"/>
                  </a:lnTo>
                  <a:lnTo>
                    <a:pt x="563852" y="63845"/>
                  </a:lnTo>
                  <a:lnTo>
                    <a:pt x="395241" y="63845"/>
                  </a:lnTo>
                  <a:lnTo>
                    <a:pt x="395241" y="133087"/>
                  </a:lnTo>
                  <a:lnTo>
                    <a:pt x="544969" y="133087"/>
                  </a:lnTo>
                  <a:lnTo>
                    <a:pt x="544969" y="190639"/>
                  </a:lnTo>
                  <a:lnTo>
                    <a:pt x="395241" y="190639"/>
                  </a:lnTo>
                  <a:lnTo>
                    <a:pt x="395241" y="264378"/>
                  </a:lnTo>
                  <a:lnTo>
                    <a:pt x="564752" y="264378"/>
                  </a:lnTo>
                  <a:lnTo>
                    <a:pt x="564752" y="323281"/>
                  </a:lnTo>
                  <a:lnTo>
                    <a:pt x="324204" y="323281"/>
                  </a:lnTo>
                  <a:close/>
                  <a:moveTo>
                    <a:pt x="603439" y="163664"/>
                  </a:moveTo>
                  <a:cubicBezTo>
                    <a:pt x="603439" y="65646"/>
                    <a:pt x="660541" y="0"/>
                    <a:pt x="757209" y="0"/>
                  </a:cubicBezTo>
                  <a:cubicBezTo>
                    <a:pt x="840841" y="0"/>
                    <a:pt x="895248" y="44512"/>
                    <a:pt x="905587" y="118251"/>
                  </a:cubicBezTo>
                  <a:lnTo>
                    <a:pt x="832298" y="128590"/>
                  </a:lnTo>
                  <a:cubicBezTo>
                    <a:pt x="824205" y="87224"/>
                    <a:pt x="800376" y="58898"/>
                    <a:pt x="757209" y="58898"/>
                  </a:cubicBezTo>
                  <a:cubicBezTo>
                    <a:pt x="705053" y="58898"/>
                    <a:pt x="676727" y="100714"/>
                    <a:pt x="676727" y="163664"/>
                  </a:cubicBezTo>
                  <a:cubicBezTo>
                    <a:pt x="676727" y="227058"/>
                    <a:pt x="705504" y="268874"/>
                    <a:pt x="757209" y="268874"/>
                  </a:cubicBezTo>
                  <a:cubicBezTo>
                    <a:pt x="801721" y="268874"/>
                    <a:pt x="826000" y="238753"/>
                    <a:pt x="833199" y="196486"/>
                  </a:cubicBezTo>
                  <a:lnTo>
                    <a:pt x="906937" y="207726"/>
                  </a:lnTo>
                  <a:cubicBezTo>
                    <a:pt x="896593" y="282815"/>
                    <a:pt x="841292" y="327778"/>
                    <a:pt x="757209" y="327778"/>
                  </a:cubicBezTo>
                  <a:cubicBezTo>
                    <a:pt x="660991" y="327778"/>
                    <a:pt x="603439" y="261682"/>
                    <a:pt x="603439" y="163664"/>
                  </a:cubicBezTo>
                  <a:close/>
                  <a:moveTo>
                    <a:pt x="956863" y="323281"/>
                  </a:moveTo>
                  <a:lnTo>
                    <a:pt x="956863" y="4941"/>
                  </a:lnTo>
                  <a:lnTo>
                    <a:pt x="1027901" y="4941"/>
                  </a:lnTo>
                  <a:lnTo>
                    <a:pt x="1027901" y="130391"/>
                  </a:lnTo>
                  <a:lnTo>
                    <a:pt x="1166835" y="130391"/>
                  </a:lnTo>
                  <a:lnTo>
                    <a:pt x="1166835" y="4941"/>
                  </a:lnTo>
                  <a:lnTo>
                    <a:pt x="1237878" y="4941"/>
                  </a:lnTo>
                  <a:lnTo>
                    <a:pt x="1237878" y="323281"/>
                  </a:lnTo>
                  <a:lnTo>
                    <a:pt x="1166835" y="323281"/>
                  </a:lnTo>
                  <a:lnTo>
                    <a:pt x="1166835" y="190639"/>
                  </a:lnTo>
                  <a:lnTo>
                    <a:pt x="1027901" y="190639"/>
                  </a:lnTo>
                  <a:lnTo>
                    <a:pt x="1027901" y="323281"/>
                  </a:lnTo>
                  <a:lnTo>
                    <a:pt x="956863" y="323281"/>
                  </a:lnTo>
                  <a:close/>
                  <a:moveTo>
                    <a:pt x="1532855" y="4941"/>
                  </a:moveTo>
                  <a:lnTo>
                    <a:pt x="1600751" y="4941"/>
                  </a:lnTo>
                  <a:lnTo>
                    <a:pt x="1600751" y="323281"/>
                  </a:lnTo>
                  <a:lnTo>
                    <a:pt x="1517119" y="323281"/>
                  </a:lnTo>
                  <a:lnTo>
                    <a:pt x="1377284" y="101164"/>
                  </a:lnTo>
                  <a:lnTo>
                    <a:pt x="1377284" y="323281"/>
                  </a:lnTo>
                  <a:lnTo>
                    <a:pt x="1309843" y="323281"/>
                  </a:lnTo>
                  <a:lnTo>
                    <a:pt x="1309843" y="4941"/>
                  </a:lnTo>
                  <a:lnTo>
                    <a:pt x="1393470" y="4941"/>
                  </a:lnTo>
                  <a:lnTo>
                    <a:pt x="1532855" y="226613"/>
                  </a:lnTo>
                  <a:lnTo>
                    <a:pt x="1532855" y="4941"/>
                  </a:lnTo>
                  <a:close/>
                  <a:moveTo>
                    <a:pt x="1674512" y="4941"/>
                  </a:moveTo>
                  <a:lnTo>
                    <a:pt x="1745550" y="4941"/>
                  </a:lnTo>
                  <a:lnTo>
                    <a:pt x="1745550" y="323281"/>
                  </a:lnTo>
                  <a:lnTo>
                    <a:pt x="1674512" y="323281"/>
                  </a:lnTo>
                  <a:lnTo>
                    <a:pt x="1674512" y="4941"/>
                  </a:lnTo>
                  <a:close/>
                  <a:moveTo>
                    <a:pt x="1803108" y="163664"/>
                  </a:moveTo>
                  <a:cubicBezTo>
                    <a:pt x="1803108" y="65646"/>
                    <a:pt x="1860210" y="0"/>
                    <a:pt x="1956877" y="0"/>
                  </a:cubicBezTo>
                  <a:cubicBezTo>
                    <a:pt x="2040510" y="0"/>
                    <a:pt x="2094916" y="44512"/>
                    <a:pt x="2105255" y="118251"/>
                  </a:cubicBezTo>
                  <a:lnTo>
                    <a:pt x="2031967" y="128590"/>
                  </a:lnTo>
                  <a:cubicBezTo>
                    <a:pt x="2023874" y="87224"/>
                    <a:pt x="2000044" y="58898"/>
                    <a:pt x="1956877" y="58898"/>
                  </a:cubicBezTo>
                  <a:cubicBezTo>
                    <a:pt x="1904722" y="58898"/>
                    <a:pt x="1876396" y="100714"/>
                    <a:pt x="1876396" y="163664"/>
                  </a:cubicBezTo>
                  <a:cubicBezTo>
                    <a:pt x="1876396" y="227058"/>
                    <a:pt x="1905172" y="268874"/>
                    <a:pt x="1956877" y="268874"/>
                  </a:cubicBezTo>
                  <a:cubicBezTo>
                    <a:pt x="2001390" y="268874"/>
                    <a:pt x="2025669" y="238753"/>
                    <a:pt x="2032867" y="196486"/>
                  </a:cubicBezTo>
                  <a:lnTo>
                    <a:pt x="2106606" y="207726"/>
                  </a:lnTo>
                  <a:cubicBezTo>
                    <a:pt x="2096262" y="282815"/>
                    <a:pt x="2040960" y="327778"/>
                    <a:pt x="1956877" y="327778"/>
                  </a:cubicBezTo>
                  <a:cubicBezTo>
                    <a:pt x="1860660" y="327778"/>
                    <a:pt x="1803108" y="261682"/>
                    <a:pt x="1803108" y="163664"/>
                  </a:cubicBezTo>
                  <a:close/>
                  <a:moveTo>
                    <a:pt x="2370556" y="323281"/>
                  </a:moveTo>
                  <a:lnTo>
                    <a:pt x="2343125" y="245496"/>
                  </a:lnTo>
                  <a:lnTo>
                    <a:pt x="2216780" y="245496"/>
                  </a:lnTo>
                  <a:lnTo>
                    <a:pt x="2188454" y="323281"/>
                  </a:lnTo>
                  <a:lnTo>
                    <a:pt x="2116061" y="323281"/>
                  </a:lnTo>
                  <a:lnTo>
                    <a:pt x="2238814" y="4941"/>
                  </a:lnTo>
                  <a:lnTo>
                    <a:pt x="2325143" y="4941"/>
                  </a:lnTo>
                  <a:lnTo>
                    <a:pt x="2447891" y="323281"/>
                  </a:lnTo>
                  <a:lnTo>
                    <a:pt x="2370556" y="323281"/>
                  </a:lnTo>
                  <a:close/>
                  <a:moveTo>
                    <a:pt x="2236563" y="191089"/>
                  </a:moveTo>
                  <a:lnTo>
                    <a:pt x="2324242" y="191089"/>
                  </a:lnTo>
                  <a:lnTo>
                    <a:pt x="2281075" y="68792"/>
                  </a:lnTo>
                  <a:lnTo>
                    <a:pt x="2236563" y="191089"/>
                  </a:lnTo>
                  <a:close/>
                  <a:moveTo>
                    <a:pt x="2489273" y="323281"/>
                  </a:moveTo>
                  <a:lnTo>
                    <a:pt x="2489273" y="4941"/>
                  </a:lnTo>
                  <a:lnTo>
                    <a:pt x="2560311" y="4941"/>
                  </a:lnTo>
                  <a:lnTo>
                    <a:pt x="2560311" y="265728"/>
                  </a:lnTo>
                  <a:lnTo>
                    <a:pt x="2709139" y="265728"/>
                  </a:lnTo>
                  <a:lnTo>
                    <a:pt x="2709139" y="323281"/>
                  </a:lnTo>
                  <a:lnTo>
                    <a:pt x="2489273" y="323281"/>
                  </a:lnTo>
                  <a:close/>
                  <a:moveTo>
                    <a:pt x="20238" y="733096"/>
                  </a:moveTo>
                  <a:lnTo>
                    <a:pt x="20238" y="414757"/>
                  </a:lnTo>
                  <a:lnTo>
                    <a:pt x="259886" y="414757"/>
                  </a:lnTo>
                  <a:lnTo>
                    <a:pt x="259886" y="473660"/>
                  </a:lnTo>
                  <a:lnTo>
                    <a:pt x="91276" y="473660"/>
                  </a:lnTo>
                  <a:lnTo>
                    <a:pt x="91276" y="542902"/>
                  </a:lnTo>
                  <a:lnTo>
                    <a:pt x="241004" y="542902"/>
                  </a:lnTo>
                  <a:lnTo>
                    <a:pt x="241004" y="600454"/>
                  </a:lnTo>
                  <a:lnTo>
                    <a:pt x="91276" y="600454"/>
                  </a:lnTo>
                  <a:lnTo>
                    <a:pt x="91276" y="674193"/>
                  </a:lnTo>
                  <a:lnTo>
                    <a:pt x="260787" y="674193"/>
                  </a:lnTo>
                  <a:lnTo>
                    <a:pt x="260787" y="733096"/>
                  </a:lnTo>
                  <a:lnTo>
                    <a:pt x="20238" y="733096"/>
                  </a:lnTo>
                  <a:close/>
                  <a:moveTo>
                    <a:pt x="446501" y="414757"/>
                  </a:moveTo>
                  <a:cubicBezTo>
                    <a:pt x="545870" y="414757"/>
                    <a:pt x="609270" y="479507"/>
                    <a:pt x="609270" y="573029"/>
                  </a:cubicBezTo>
                  <a:cubicBezTo>
                    <a:pt x="609270" y="668351"/>
                    <a:pt x="545420" y="733096"/>
                    <a:pt x="446501" y="733096"/>
                  </a:cubicBezTo>
                  <a:lnTo>
                    <a:pt x="321958" y="733096"/>
                  </a:lnTo>
                  <a:lnTo>
                    <a:pt x="321958" y="414757"/>
                  </a:lnTo>
                  <a:lnTo>
                    <a:pt x="446501" y="414757"/>
                  </a:lnTo>
                  <a:close/>
                  <a:moveTo>
                    <a:pt x="442454" y="673298"/>
                  </a:moveTo>
                  <a:cubicBezTo>
                    <a:pt x="493265" y="673298"/>
                    <a:pt x="536426" y="644522"/>
                    <a:pt x="536426" y="573479"/>
                  </a:cubicBezTo>
                  <a:cubicBezTo>
                    <a:pt x="536426" y="506032"/>
                    <a:pt x="496411" y="474560"/>
                    <a:pt x="442454" y="474560"/>
                  </a:cubicBezTo>
                  <a:lnTo>
                    <a:pt x="392995" y="474560"/>
                  </a:lnTo>
                  <a:lnTo>
                    <a:pt x="392995" y="673298"/>
                  </a:lnTo>
                  <a:lnTo>
                    <a:pt x="442454" y="673298"/>
                  </a:lnTo>
                  <a:close/>
                  <a:moveTo>
                    <a:pt x="654699" y="605401"/>
                  </a:moveTo>
                  <a:lnTo>
                    <a:pt x="654699" y="414757"/>
                  </a:lnTo>
                  <a:lnTo>
                    <a:pt x="725292" y="414757"/>
                  </a:lnTo>
                  <a:lnTo>
                    <a:pt x="725292" y="601355"/>
                  </a:lnTo>
                  <a:cubicBezTo>
                    <a:pt x="725292" y="645417"/>
                    <a:pt x="748226" y="679140"/>
                    <a:pt x="794084" y="679140"/>
                  </a:cubicBezTo>
                  <a:cubicBezTo>
                    <a:pt x="839947" y="679140"/>
                    <a:pt x="862881" y="644966"/>
                    <a:pt x="862881" y="601355"/>
                  </a:cubicBezTo>
                  <a:lnTo>
                    <a:pt x="862881" y="414757"/>
                  </a:lnTo>
                  <a:lnTo>
                    <a:pt x="933918" y="414757"/>
                  </a:lnTo>
                  <a:lnTo>
                    <a:pt x="933918" y="605401"/>
                  </a:lnTo>
                  <a:cubicBezTo>
                    <a:pt x="933918" y="684537"/>
                    <a:pt x="889856" y="738043"/>
                    <a:pt x="794084" y="738043"/>
                  </a:cubicBezTo>
                  <a:cubicBezTo>
                    <a:pt x="698767" y="738043"/>
                    <a:pt x="654699" y="684987"/>
                    <a:pt x="654699" y="605401"/>
                  </a:cubicBezTo>
                  <a:close/>
                  <a:moveTo>
                    <a:pt x="983400" y="573479"/>
                  </a:moveTo>
                  <a:cubicBezTo>
                    <a:pt x="983400" y="475461"/>
                    <a:pt x="1040502" y="409815"/>
                    <a:pt x="1137169" y="409815"/>
                  </a:cubicBezTo>
                  <a:cubicBezTo>
                    <a:pt x="1220802" y="409815"/>
                    <a:pt x="1275208" y="454327"/>
                    <a:pt x="1285547" y="528066"/>
                  </a:cubicBezTo>
                  <a:lnTo>
                    <a:pt x="1212259" y="538405"/>
                  </a:lnTo>
                  <a:cubicBezTo>
                    <a:pt x="1204166" y="497039"/>
                    <a:pt x="1180336" y="468713"/>
                    <a:pt x="1137169" y="468713"/>
                  </a:cubicBezTo>
                  <a:cubicBezTo>
                    <a:pt x="1085014" y="468713"/>
                    <a:pt x="1056688" y="510529"/>
                    <a:pt x="1056688" y="573479"/>
                  </a:cubicBezTo>
                  <a:cubicBezTo>
                    <a:pt x="1056688" y="636873"/>
                    <a:pt x="1085464" y="678690"/>
                    <a:pt x="1137169" y="678690"/>
                  </a:cubicBezTo>
                  <a:cubicBezTo>
                    <a:pt x="1181681" y="678690"/>
                    <a:pt x="1205961" y="648568"/>
                    <a:pt x="1213159" y="606302"/>
                  </a:cubicBezTo>
                  <a:lnTo>
                    <a:pt x="1286898" y="617541"/>
                  </a:lnTo>
                  <a:cubicBezTo>
                    <a:pt x="1276554" y="692630"/>
                    <a:pt x="1221252" y="737593"/>
                    <a:pt x="1137169" y="737593"/>
                  </a:cubicBezTo>
                  <a:cubicBezTo>
                    <a:pt x="1040952" y="737593"/>
                    <a:pt x="983400" y="671497"/>
                    <a:pt x="983400" y="573479"/>
                  </a:cubicBezTo>
                  <a:close/>
                  <a:moveTo>
                    <a:pt x="1553994" y="733096"/>
                  </a:moveTo>
                  <a:lnTo>
                    <a:pt x="1526563" y="655311"/>
                  </a:lnTo>
                  <a:lnTo>
                    <a:pt x="1400218" y="655311"/>
                  </a:lnTo>
                  <a:lnTo>
                    <a:pt x="1371892" y="733096"/>
                  </a:lnTo>
                  <a:lnTo>
                    <a:pt x="1299499" y="733096"/>
                  </a:lnTo>
                  <a:lnTo>
                    <a:pt x="1422252" y="414757"/>
                  </a:lnTo>
                  <a:lnTo>
                    <a:pt x="1508581" y="414757"/>
                  </a:lnTo>
                  <a:lnTo>
                    <a:pt x="1631329" y="733096"/>
                  </a:lnTo>
                  <a:lnTo>
                    <a:pt x="1553994" y="733096"/>
                  </a:lnTo>
                  <a:close/>
                  <a:moveTo>
                    <a:pt x="1420001" y="600904"/>
                  </a:moveTo>
                  <a:lnTo>
                    <a:pt x="1507680" y="600904"/>
                  </a:lnTo>
                  <a:lnTo>
                    <a:pt x="1464513" y="478607"/>
                  </a:lnTo>
                  <a:lnTo>
                    <a:pt x="1420001" y="600904"/>
                  </a:lnTo>
                  <a:close/>
                  <a:moveTo>
                    <a:pt x="1889431" y="474560"/>
                  </a:moveTo>
                  <a:lnTo>
                    <a:pt x="1785565" y="474560"/>
                  </a:lnTo>
                  <a:lnTo>
                    <a:pt x="1785565" y="733096"/>
                  </a:lnTo>
                  <a:lnTo>
                    <a:pt x="1714072" y="733096"/>
                  </a:lnTo>
                  <a:lnTo>
                    <a:pt x="1714072" y="474560"/>
                  </a:lnTo>
                  <a:lnTo>
                    <a:pt x="1610206" y="474560"/>
                  </a:lnTo>
                  <a:lnTo>
                    <a:pt x="1610206" y="414757"/>
                  </a:lnTo>
                  <a:lnTo>
                    <a:pt x="1889431" y="414757"/>
                  </a:lnTo>
                  <a:lnTo>
                    <a:pt x="1889431" y="474560"/>
                  </a:lnTo>
                  <a:close/>
                  <a:moveTo>
                    <a:pt x="1941152" y="414757"/>
                  </a:moveTo>
                  <a:lnTo>
                    <a:pt x="2012190" y="414757"/>
                  </a:lnTo>
                  <a:lnTo>
                    <a:pt x="2012190" y="733096"/>
                  </a:lnTo>
                  <a:lnTo>
                    <a:pt x="1941152" y="733096"/>
                  </a:lnTo>
                  <a:lnTo>
                    <a:pt x="1941152" y="414757"/>
                  </a:lnTo>
                  <a:close/>
                  <a:moveTo>
                    <a:pt x="2067369" y="573479"/>
                  </a:moveTo>
                  <a:cubicBezTo>
                    <a:pt x="2067369" y="474560"/>
                    <a:pt x="2129863" y="409815"/>
                    <a:pt x="2226085" y="409815"/>
                  </a:cubicBezTo>
                  <a:cubicBezTo>
                    <a:pt x="2322758" y="409815"/>
                    <a:pt x="2385252" y="474560"/>
                    <a:pt x="2385252" y="573479"/>
                  </a:cubicBezTo>
                  <a:cubicBezTo>
                    <a:pt x="2385252" y="671947"/>
                    <a:pt x="2322758" y="738043"/>
                    <a:pt x="2226085" y="738043"/>
                  </a:cubicBezTo>
                  <a:cubicBezTo>
                    <a:pt x="2129863" y="738043"/>
                    <a:pt x="2067369" y="671947"/>
                    <a:pt x="2067369" y="573479"/>
                  </a:cubicBezTo>
                  <a:close/>
                  <a:moveTo>
                    <a:pt x="2312414" y="573479"/>
                  </a:moveTo>
                  <a:cubicBezTo>
                    <a:pt x="2312414" y="508734"/>
                    <a:pt x="2278691" y="468262"/>
                    <a:pt x="2226085" y="468262"/>
                  </a:cubicBezTo>
                  <a:cubicBezTo>
                    <a:pt x="2173930" y="468262"/>
                    <a:pt x="2140657" y="508734"/>
                    <a:pt x="2140657" y="573479"/>
                  </a:cubicBezTo>
                  <a:cubicBezTo>
                    <a:pt x="2140657" y="637774"/>
                    <a:pt x="2173930" y="679140"/>
                    <a:pt x="2226085" y="679140"/>
                  </a:cubicBezTo>
                  <a:cubicBezTo>
                    <a:pt x="2278691" y="679140"/>
                    <a:pt x="2312414" y="637774"/>
                    <a:pt x="2312414" y="573479"/>
                  </a:cubicBezTo>
                  <a:close/>
                  <a:moveTo>
                    <a:pt x="2655950" y="414757"/>
                  </a:moveTo>
                  <a:lnTo>
                    <a:pt x="2723847" y="414757"/>
                  </a:lnTo>
                  <a:lnTo>
                    <a:pt x="2723847" y="733096"/>
                  </a:lnTo>
                  <a:lnTo>
                    <a:pt x="2640214" y="733096"/>
                  </a:lnTo>
                  <a:lnTo>
                    <a:pt x="2500379" y="510979"/>
                  </a:lnTo>
                  <a:lnTo>
                    <a:pt x="2500379" y="733096"/>
                  </a:lnTo>
                  <a:lnTo>
                    <a:pt x="2432938" y="733096"/>
                  </a:lnTo>
                  <a:lnTo>
                    <a:pt x="2432938" y="414757"/>
                  </a:lnTo>
                  <a:lnTo>
                    <a:pt x="2516566" y="414757"/>
                  </a:lnTo>
                  <a:lnTo>
                    <a:pt x="2655950" y="636429"/>
                  </a:lnTo>
                  <a:lnTo>
                    <a:pt x="2655950" y="414757"/>
                  </a:lnTo>
                  <a:close/>
                  <a:moveTo>
                    <a:pt x="7648" y="983294"/>
                  </a:moveTo>
                  <a:cubicBezTo>
                    <a:pt x="7648" y="885276"/>
                    <a:pt x="64751" y="819630"/>
                    <a:pt x="161418" y="819630"/>
                  </a:cubicBezTo>
                  <a:cubicBezTo>
                    <a:pt x="245051" y="819630"/>
                    <a:pt x="299457" y="864142"/>
                    <a:pt x="309796" y="937881"/>
                  </a:cubicBezTo>
                  <a:lnTo>
                    <a:pt x="236507" y="948220"/>
                  </a:lnTo>
                  <a:cubicBezTo>
                    <a:pt x="228414" y="906854"/>
                    <a:pt x="204585" y="878528"/>
                    <a:pt x="161418" y="878528"/>
                  </a:cubicBezTo>
                  <a:cubicBezTo>
                    <a:pt x="109263" y="878528"/>
                    <a:pt x="80937" y="920344"/>
                    <a:pt x="80937" y="983294"/>
                  </a:cubicBezTo>
                  <a:cubicBezTo>
                    <a:pt x="80937" y="1046688"/>
                    <a:pt x="109713" y="1088505"/>
                    <a:pt x="161418" y="1088505"/>
                  </a:cubicBezTo>
                  <a:cubicBezTo>
                    <a:pt x="205930" y="1088505"/>
                    <a:pt x="230210" y="1058383"/>
                    <a:pt x="237408" y="1016117"/>
                  </a:cubicBezTo>
                  <a:lnTo>
                    <a:pt x="311147" y="1027356"/>
                  </a:lnTo>
                  <a:cubicBezTo>
                    <a:pt x="300802" y="1102445"/>
                    <a:pt x="245501" y="1147408"/>
                    <a:pt x="161418" y="1147408"/>
                  </a:cubicBezTo>
                  <a:cubicBezTo>
                    <a:pt x="65201" y="1147408"/>
                    <a:pt x="7648" y="1081312"/>
                    <a:pt x="7648" y="983294"/>
                  </a:cubicBezTo>
                  <a:close/>
                  <a:moveTo>
                    <a:pt x="348933" y="983294"/>
                  </a:moveTo>
                  <a:cubicBezTo>
                    <a:pt x="348933" y="884375"/>
                    <a:pt x="411427" y="819630"/>
                    <a:pt x="507650" y="819630"/>
                  </a:cubicBezTo>
                  <a:cubicBezTo>
                    <a:pt x="604323" y="819630"/>
                    <a:pt x="666817" y="884375"/>
                    <a:pt x="666817" y="983294"/>
                  </a:cubicBezTo>
                  <a:cubicBezTo>
                    <a:pt x="666817" y="1081762"/>
                    <a:pt x="604323" y="1147858"/>
                    <a:pt x="507650" y="1147858"/>
                  </a:cubicBezTo>
                  <a:cubicBezTo>
                    <a:pt x="411427" y="1147858"/>
                    <a:pt x="348933" y="1081762"/>
                    <a:pt x="348933" y="983294"/>
                  </a:cubicBezTo>
                  <a:close/>
                  <a:moveTo>
                    <a:pt x="593978" y="983294"/>
                  </a:moveTo>
                  <a:cubicBezTo>
                    <a:pt x="593978" y="918549"/>
                    <a:pt x="560255" y="878078"/>
                    <a:pt x="507650" y="878078"/>
                  </a:cubicBezTo>
                  <a:cubicBezTo>
                    <a:pt x="455495" y="878078"/>
                    <a:pt x="422222" y="918549"/>
                    <a:pt x="422222" y="983294"/>
                  </a:cubicBezTo>
                  <a:cubicBezTo>
                    <a:pt x="422222" y="1047589"/>
                    <a:pt x="455495" y="1088955"/>
                    <a:pt x="507650" y="1088955"/>
                  </a:cubicBezTo>
                  <a:cubicBezTo>
                    <a:pt x="560255" y="1088955"/>
                    <a:pt x="593978" y="1047589"/>
                    <a:pt x="593978" y="983294"/>
                  </a:cubicBezTo>
                  <a:close/>
                  <a:moveTo>
                    <a:pt x="867822" y="824572"/>
                  </a:moveTo>
                  <a:cubicBezTo>
                    <a:pt x="942461" y="824572"/>
                    <a:pt x="984728" y="864593"/>
                    <a:pt x="984728" y="928888"/>
                  </a:cubicBezTo>
                  <a:cubicBezTo>
                    <a:pt x="984728" y="992288"/>
                    <a:pt x="942461" y="1034549"/>
                    <a:pt x="867372" y="1034549"/>
                  </a:cubicBezTo>
                  <a:lnTo>
                    <a:pt x="785540" y="1034549"/>
                  </a:lnTo>
                  <a:lnTo>
                    <a:pt x="785540" y="1142911"/>
                  </a:lnTo>
                  <a:lnTo>
                    <a:pt x="714503" y="1142911"/>
                  </a:lnTo>
                  <a:lnTo>
                    <a:pt x="714503" y="824572"/>
                  </a:lnTo>
                  <a:lnTo>
                    <a:pt x="867822" y="824572"/>
                  </a:lnTo>
                  <a:close/>
                  <a:moveTo>
                    <a:pt x="855232" y="977446"/>
                  </a:moveTo>
                  <a:cubicBezTo>
                    <a:pt x="894353" y="977446"/>
                    <a:pt x="911890" y="958114"/>
                    <a:pt x="911890" y="929338"/>
                  </a:cubicBezTo>
                  <a:cubicBezTo>
                    <a:pt x="911890" y="900562"/>
                    <a:pt x="894353" y="882124"/>
                    <a:pt x="855232" y="882124"/>
                  </a:cubicBezTo>
                  <a:lnTo>
                    <a:pt x="785540" y="882124"/>
                  </a:lnTo>
                  <a:lnTo>
                    <a:pt x="785540" y="977446"/>
                  </a:lnTo>
                  <a:lnTo>
                    <a:pt x="855232" y="977446"/>
                  </a:lnTo>
                  <a:close/>
                  <a:moveTo>
                    <a:pt x="1027906" y="1142911"/>
                  </a:moveTo>
                  <a:lnTo>
                    <a:pt x="1027906" y="824572"/>
                  </a:lnTo>
                  <a:lnTo>
                    <a:pt x="1267554" y="824572"/>
                  </a:lnTo>
                  <a:lnTo>
                    <a:pt x="1267554" y="883475"/>
                  </a:lnTo>
                  <a:lnTo>
                    <a:pt x="1098944" y="883475"/>
                  </a:lnTo>
                  <a:lnTo>
                    <a:pt x="1098944" y="952717"/>
                  </a:lnTo>
                  <a:lnTo>
                    <a:pt x="1248672" y="952717"/>
                  </a:lnTo>
                  <a:lnTo>
                    <a:pt x="1248672" y="1010269"/>
                  </a:lnTo>
                  <a:lnTo>
                    <a:pt x="1098944" y="1010269"/>
                  </a:lnTo>
                  <a:lnTo>
                    <a:pt x="1098944" y="1084008"/>
                  </a:lnTo>
                  <a:lnTo>
                    <a:pt x="1268455" y="1084008"/>
                  </a:lnTo>
                  <a:lnTo>
                    <a:pt x="1268455" y="1142911"/>
                  </a:lnTo>
                  <a:lnTo>
                    <a:pt x="1027906" y="1142911"/>
                  </a:lnTo>
                  <a:close/>
                  <a:moveTo>
                    <a:pt x="1551287" y="824572"/>
                  </a:moveTo>
                  <a:lnTo>
                    <a:pt x="1619183" y="824572"/>
                  </a:lnTo>
                  <a:lnTo>
                    <a:pt x="1619183" y="1142911"/>
                  </a:lnTo>
                  <a:lnTo>
                    <a:pt x="1535551" y="1142911"/>
                  </a:lnTo>
                  <a:lnTo>
                    <a:pt x="1395716" y="920794"/>
                  </a:lnTo>
                  <a:lnTo>
                    <a:pt x="1395716" y="1142911"/>
                  </a:lnTo>
                  <a:lnTo>
                    <a:pt x="1328275" y="1142911"/>
                  </a:lnTo>
                  <a:lnTo>
                    <a:pt x="1328275" y="824572"/>
                  </a:lnTo>
                  <a:lnTo>
                    <a:pt x="1411902" y="824572"/>
                  </a:lnTo>
                  <a:lnTo>
                    <a:pt x="1551287" y="1046244"/>
                  </a:lnTo>
                  <a:lnTo>
                    <a:pt x="1551287" y="824572"/>
                  </a:lnTo>
                  <a:close/>
                  <a:moveTo>
                    <a:pt x="1691149" y="1142911"/>
                  </a:moveTo>
                  <a:lnTo>
                    <a:pt x="1691149" y="824572"/>
                  </a:lnTo>
                  <a:lnTo>
                    <a:pt x="1762186" y="824572"/>
                  </a:lnTo>
                  <a:lnTo>
                    <a:pt x="1762186" y="950021"/>
                  </a:lnTo>
                  <a:lnTo>
                    <a:pt x="1901120" y="950021"/>
                  </a:lnTo>
                  <a:lnTo>
                    <a:pt x="1901120" y="824572"/>
                  </a:lnTo>
                  <a:lnTo>
                    <a:pt x="1972163" y="824572"/>
                  </a:lnTo>
                  <a:lnTo>
                    <a:pt x="1972163" y="1142911"/>
                  </a:lnTo>
                  <a:lnTo>
                    <a:pt x="1901120" y="1142911"/>
                  </a:lnTo>
                  <a:lnTo>
                    <a:pt x="1901120" y="1010269"/>
                  </a:lnTo>
                  <a:lnTo>
                    <a:pt x="1762186" y="1010269"/>
                  </a:lnTo>
                  <a:lnTo>
                    <a:pt x="1762186" y="1142911"/>
                  </a:lnTo>
                  <a:lnTo>
                    <a:pt x="1691149" y="1142911"/>
                  </a:lnTo>
                  <a:close/>
                  <a:moveTo>
                    <a:pt x="2262193" y="1142911"/>
                  </a:moveTo>
                  <a:lnTo>
                    <a:pt x="2234762" y="1065126"/>
                  </a:lnTo>
                  <a:lnTo>
                    <a:pt x="2108418" y="1065126"/>
                  </a:lnTo>
                  <a:lnTo>
                    <a:pt x="2080092" y="1142911"/>
                  </a:lnTo>
                  <a:lnTo>
                    <a:pt x="2007698" y="1142911"/>
                  </a:lnTo>
                  <a:lnTo>
                    <a:pt x="2130452" y="824572"/>
                  </a:lnTo>
                  <a:lnTo>
                    <a:pt x="2216780" y="824572"/>
                  </a:lnTo>
                  <a:lnTo>
                    <a:pt x="2339528" y="1142911"/>
                  </a:lnTo>
                  <a:lnTo>
                    <a:pt x="2262193" y="1142911"/>
                  </a:lnTo>
                  <a:close/>
                  <a:moveTo>
                    <a:pt x="2128201" y="1010719"/>
                  </a:moveTo>
                  <a:lnTo>
                    <a:pt x="2215880" y="1010719"/>
                  </a:lnTo>
                  <a:lnTo>
                    <a:pt x="2172713" y="888422"/>
                  </a:lnTo>
                  <a:lnTo>
                    <a:pt x="2128201" y="1010719"/>
                  </a:lnTo>
                  <a:close/>
                  <a:moveTo>
                    <a:pt x="2491964" y="974751"/>
                  </a:moveTo>
                  <a:lnTo>
                    <a:pt x="2652932" y="974751"/>
                  </a:lnTo>
                  <a:lnTo>
                    <a:pt x="2652932" y="1142911"/>
                  </a:lnTo>
                  <a:lnTo>
                    <a:pt x="2602572" y="1142911"/>
                  </a:lnTo>
                  <a:lnTo>
                    <a:pt x="2602572" y="1097498"/>
                  </a:lnTo>
                  <a:cubicBezTo>
                    <a:pt x="2581444" y="1133467"/>
                    <a:pt x="2542774" y="1148308"/>
                    <a:pt x="2499162" y="1148308"/>
                  </a:cubicBezTo>
                  <a:cubicBezTo>
                    <a:pt x="2406536" y="1148308"/>
                    <a:pt x="2350784" y="1081312"/>
                    <a:pt x="2350784" y="983744"/>
                  </a:cubicBezTo>
                  <a:cubicBezTo>
                    <a:pt x="2350784" y="884375"/>
                    <a:pt x="2411032" y="819180"/>
                    <a:pt x="2508600" y="819180"/>
                  </a:cubicBezTo>
                  <a:cubicBezTo>
                    <a:pt x="2589087" y="819180"/>
                    <a:pt x="2640792" y="862792"/>
                    <a:pt x="2652481" y="929788"/>
                  </a:cubicBezTo>
                  <a:lnTo>
                    <a:pt x="2579193" y="940577"/>
                  </a:lnTo>
                  <a:cubicBezTo>
                    <a:pt x="2571550" y="903708"/>
                    <a:pt x="2549516" y="877633"/>
                    <a:pt x="2508600" y="877633"/>
                  </a:cubicBezTo>
                  <a:cubicBezTo>
                    <a:pt x="2455995" y="877633"/>
                    <a:pt x="2424073" y="920344"/>
                    <a:pt x="2424073" y="983744"/>
                  </a:cubicBezTo>
                  <a:cubicBezTo>
                    <a:pt x="2424073" y="1046244"/>
                    <a:pt x="2454194" y="1089405"/>
                    <a:pt x="2509501" y="1089405"/>
                  </a:cubicBezTo>
                  <a:cubicBezTo>
                    <a:pt x="2548621" y="1089405"/>
                    <a:pt x="2580544" y="1068722"/>
                    <a:pt x="2589982" y="1027806"/>
                  </a:cubicBezTo>
                  <a:lnTo>
                    <a:pt x="2491964" y="1027806"/>
                  </a:lnTo>
                  <a:lnTo>
                    <a:pt x="2491964" y="974751"/>
                  </a:lnTo>
                  <a:close/>
                  <a:moveTo>
                    <a:pt x="2716798" y="1142911"/>
                  </a:moveTo>
                  <a:lnTo>
                    <a:pt x="2716798" y="824572"/>
                  </a:lnTo>
                  <a:lnTo>
                    <a:pt x="2956447" y="824572"/>
                  </a:lnTo>
                  <a:lnTo>
                    <a:pt x="2956447" y="883475"/>
                  </a:lnTo>
                  <a:lnTo>
                    <a:pt x="2787836" y="883475"/>
                  </a:lnTo>
                  <a:lnTo>
                    <a:pt x="2787836" y="952717"/>
                  </a:lnTo>
                  <a:lnTo>
                    <a:pt x="2937564" y="952717"/>
                  </a:lnTo>
                  <a:lnTo>
                    <a:pt x="2937564" y="1010269"/>
                  </a:lnTo>
                  <a:lnTo>
                    <a:pt x="2787836" y="1010269"/>
                  </a:lnTo>
                  <a:lnTo>
                    <a:pt x="2787836" y="1084008"/>
                  </a:lnTo>
                  <a:lnTo>
                    <a:pt x="2957347" y="1084008"/>
                  </a:lnTo>
                  <a:lnTo>
                    <a:pt x="2957347" y="1142911"/>
                  </a:lnTo>
                  <a:lnTo>
                    <a:pt x="2716798" y="1142911"/>
                  </a:lnTo>
                  <a:close/>
                  <a:moveTo>
                    <a:pt x="3240179" y="824572"/>
                  </a:moveTo>
                  <a:lnTo>
                    <a:pt x="3308076" y="824572"/>
                  </a:lnTo>
                  <a:lnTo>
                    <a:pt x="3308076" y="1142911"/>
                  </a:lnTo>
                  <a:lnTo>
                    <a:pt x="3224443" y="1142911"/>
                  </a:lnTo>
                  <a:lnTo>
                    <a:pt x="3084608" y="920794"/>
                  </a:lnTo>
                  <a:lnTo>
                    <a:pt x="3084608" y="1142911"/>
                  </a:lnTo>
                  <a:lnTo>
                    <a:pt x="3017167" y="1142911"/>
                  </a:lnTo>
                  <a:lnTo>
                    <a:pt x="3017167" y="824572"/>
                  </a:lnTo>
                  <a:lnTo>
                    <a:pt x="3100795" y="824572"/>
                  </a:lnTo>
                  <a:lnTo>
                    <a:pt x="3240179" y="1046244"/>
                  </a:lnTo>
                  <a:lnTo>
                    <a:pt x="3240179" y="824572"/>
                  </a:ln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506758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92F6C-EF5F-5492-479D-16B0A560B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06E11984-E6CC-1F3A-A0C2-8B304292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AB6C9-E10B-4FB4-B4AC-89F78086BEBF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7" name="Pladsholder til sidefod 6">
            <a:extLst>
              <a:ext uri="{FF2B5EF4-FFF2-40B4-BE49-F238E27FC236}">
                <a16:creationId xmlns:a16="http://schemas.microsoft.com/office/drawing/2014/main" id="{99D79700-9656-A106-1BE8-F03493DB0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0A5CB857-2D07-23F3-2FF7-E07DE1C8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75913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EEEBC2-4C79-A7DB-E178-2D0006B0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9F2C-798C-49FE-950E-9F15B4EF0352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E92732-63DF-79E4-5F4D-ABEE4B2F5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1F816-05F2-9A50-8EC4-892B2FCD4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6575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F63EA-3440-E38D-401B-7719BBBF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54834"/>
            <a:ext cx="11668000" cy="1325563"/>
          </a:xfrm>
        </p:spPr>
        <p:txBody>
          <a:bodyPr anchor="t" anchorCtr="0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99" y="2292669"/>
            <a:ext cx="8699501" cy="3926822"/>
          </a:xfrm>
        </p:spPr>
        <p:txBody>
          <a:bodyPr/>
          <a:lstStyle>
            <a:lvl1pPr marL="457200" indent="-457200">
              <a:buFont typeface="+mj-lt"/>
              <a:buAutoNum type="arabicPeriod"/>
              <a:defRPr b="1"/>
            </a:lvl1pPr>
            <a:lvl2pPr marL="800100" indent="-342900">
              <a:buFont typeface="+mj-lt"/>
              <a:buAutoNum type="arabicPeriod"/>
              <a:defRPr b="1"/>
            </a:lvl2pPr>
            <a:lvl3pPr marL="1257300" indent="-342900">
              <a:buFont typeface="+mj-lt"/>
              <a:buAutoNum type="arabicPeriod"/>
              <a:defRPr b="1"/>
            </a:lvl3pPr>
            <a:lvl4pPr marL="1714500" indent="-342900">
              <a:buFont typeface="+mj-lt"/>
              <a:buAutoNum type="arabicPeriod"/>
              <a:defRPr b="1"/>
            </a:lvl4pPr>
            <a:lvl5pPr marL="2171700" indent="-342900">
              <a:buFont typeface="+mj-lt"/>
              <a:buAutoNum type="arabicPeriod"/>
              <a:defRPr b="1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2A20-813A-4A89-B300-84E3D553F9D0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674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ed t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99" y="2292669"/>
            <a:ext cx="8699501" cy="3926822"/>
          </a:xfrm>
        </p:spPr>
        <p:txBody>
          <a:bodyPr/>
          <a:lstStyle>
            <a:lvl1pPr marL="0" indent="0">
              <a:buFontTx/>
              <a:buNone/>
              <a:defRPr b="1"/>
            </a:lvl1pPr>
            <a:lvl2pPr marL="457200" indent="0">
              <a:buFontTx/>
              <a:buNone/>
              <a:defRPr b="1"/>
            </a:lvl2pPr>
            <a:lvl3pPr marL="914400" indent="0">
              <a:buFontTx/>
              <a:buNone/>
              <a:defRPr b="1"/>
            </a:lvl3pPr>
            <a:lvl4pPr marL="1371600" indent="0">
              <a:buFontTx/>
              <a:buNone/>
              <a:defRPr b="1"/>
            </a:lvl4pPr>
            <a:lvl5pPr marL="1828800" indent="0">
              <a:buFontTx/>
              <a:buNone/>
              <a:defRPr b="1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E2BD-7A97-404D-B56A-1BCF29A94C88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97024F92-C114-60F1-07E5-598210AAFA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292669"/>
            <a:ext cx="2589741" cy="3926822"/>
          </a:xfrm>
        </p:spPr>
        <p:txBody>
          <a:bodyPr/>
          <a:lstStyle>
            <a:lvl1pPr marL="0" indent="0">
              <a:buFontTx/>
              <a:buNone/>
              <a:defRPr b="1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5C766C30-CA2A-EFB2-218C-79D68BB9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54834"/>
            <a:ext cx="11668000" cy="1325563"/>
          </a:xfrm>
        </p:spPr>
        <p:txBody>
          <a:bodyPr anchor="t" anchorCtr="0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0265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nitsoverskrift 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697C835B-A9E2-7099-53B1-58506F3199E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287000" y="0"/>
            <a:ext cx="1905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281238"/>
            <a:ext cx="8108951" cy="3905250"/>
          </a:xfrm>
        </p:spPr>
        <p:txBody>
          <a:bodyPr anchor="t" anchorCtr="0"/>
          <a:lstStyle>
            <a:lvl1pPr>
              <a:defRPr sz="7500" cap="all" baseline="0">
                <a:solidFill>
                  <a:schemeClr val="bg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873E76-9E2D-424C-8012-D76034F1A76D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E98DA4E-5682-9F6D-AD19-F96978A8716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67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nitsoverskrift B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FAA25BE-F189-4E40-913E-E83E1D64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00444C3E-6991-4629-8BE0-F51535B29117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E9E4334-81DF-B5EA-3B08-CF9DA7D7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EC98916-7AFA-FD20-BB7F-3A99FD5C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4" name="Picture 3" descr="A black maze with a square pattern&#10;&#10;Description automatically generated with medium confidence">
            <a:extLst>
              <a:ext uri="{FF2B5EF4-FFF2-40B4-BE49-F238E27FC236}">
                <a16:creationId xmlns:a16="http://schemas.microsoft.com/office/drawing/2014/main" id="{2F9459E0-C041-7CEE-F08A-63ED88291C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11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nitsoverskrift 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52B840D-3E7A-131C-40ED-2F756BB8A3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1" cy="6858000"/>
          </a:xfrm>
          <a:custGeom>
            <a:avLst/>
            <a:gdLst>
              <a:gd name="connsiteX0" fmla="*/ 1704441 w 12192001"/>
              <a:gd name="connsiteY0" fmla="*/ 1159564 h 6858000"/>
              <a:gd name="connsiteX1" fmla="*/ 1704441 w 12192001"/>
              <a:gd name="connsiteY1" fmla="*/ 1681107 h 6858000"/>
              <a:gd name="connsiteX2" fmla="*/ 1704441 w 12192001"/>
              <a:gd name="connsiteY2" fmla="*/ 1738242 h 6858000"/>
              <a:gd name="connsiteX3" fmla="*/ 1704441 w 12192001"/>
              <a:gd name="connsiteY3" fmla="*/ 4571998 h 6858000"/>
              <a:gd name="connsiteX4" fmla="*/ 2296972 w 12192001"/>
              <a:gd name="connsiteY4" fmla="*/ 4571998 h 6858000"/>
              <a:gd name="connsiteX5" fmla="*/ 2296972 w 12192001"/>
              <a:gd name="connsiteY5" fmla="*/ 1738242 h 6858000"/>
              <a:gd name="connsiteX6" fmla="*/ 2848545 w 12192001"/>
              <a:gd name="connsiteY6" fmla="*/ 1738242 h 6858000"/>
              <a:gd name="connsiteX7" fmla="*/ 2848545 w 12192001"/>
              <a:gd name="connsiteY7" fmla="*/ 1159564 h 6858000"/>
              <a:gd name="connsiteX8" fmla="*/ 2 w 12192001"/>
              <a:gd name="connsiteY8" fmla="*/ 0 h 6858000"/>
              <a:gd name="connsiteX9" fmla="*/ 12192001 w 12192001"/>
              <a:gd name="connsiteY9" fmla="*/ 0 h 6858000"/>
              <a:gd name="connsiteX10" fmla="*/ 12192001 w 12192001"/>
              <a:gd name="connsiteY10" fmla="*/ 6858000 h 6858000"/>
              <a:gd name="connsiteX11" fmla="*/ 4368800 w 12192001"/>
              <a:gd name="connsiteY11" fmla="*/ 6858000 h 6858000"/>
              <a:gd name="connsiteX12" fmla="*/ 2848546 w 12192001"/>
              <a:gd name="connsiteY12" fmla="*/ 6858000 h 6858000"/>
              <a:gd name="connsiteX13" fmla="*/ 2848546 w 12192001"/>
              <a:gd name="connsiteY13" fmla="*/ 6279322 h 6858000"/>
              <a:gd name="connsiteX14" fmla="*/ 0 w 12192001"/>
              <a:gd name="connsiteY14" fmla="*/ 6279322 h 6858000"/>
              <a:gd name="connsiteX15" fmla="*/ 0 w 12192001"/>
              <a:gd name="connsiteY15" fmla="*/ 5731562 h 6858000"/>
              <a:gd name="connsiteX16" fmla="*/ 2848546 w 12192001"/>
              <a:gd name="connsiteY16" fmla="*/ 5731562 h 6858000"/>
              <a:gd name="connsiteX17" fmla="*/ 2848546 w 12192001"/>
              <a:gd name="connsiteY17" fmla="*/ 5152884 h 6858000"/>
              <a:gd name="connsiteX18" fmla="*/ 0 w 12192001"/>
              <a:gd name="connsiteY18" fmla="*/ 5152884 h 6858000"/>
              <a:gd name="connsiteX19" fmla="*/ 0 w 12192001"/>
              <a:gd name="connsiteY19" fmla="*/ 1738242 h 6858000"/>
              <a:gd name="connsiteX20" fmla="*/ 551572 w 12192001"/>
              <a:gd name="connsiteY20" fmla="*/ 1738242 h 6858000"/>
              <a:gd name="connsiteX21" fmla="*/ 551572 w 12192001"/>
              <a:gd name="connsiteY21" fmla="*/ 4571998 h 6858000"/>
              <a:gd name="connsiteX22" fmla="*/ 1144103 w 12192001"/>
              <a:gd name="connsiteY22" fmla="*/ 4571998 h 6858000"/>
              <a:gd name="connsiteX23" fmla="*/ 1144103 w 12192001"/>
              <a:gd name="connsiteY23" fmla="*/ 1738242 h 6858000"/>
              <a:gd name="connsiteX24" fmla="*/ 1144103 w 12192001"/>
              <a:gd name="connsiteY24" fmla="*/ 1681107 h 6858000"/>
              <a:gd name="connsiteX25" fmla="*/ 1144103 w 12192001"/>
              <a:gd name="connsiteY25" fmla="*/ 1159564 h 6858000"/>
              <a:gd name="connsiteX26" fmla="*/ 0 w 12192001"/>
              <a:gd name="connsiteY26" fmla="*/ 1159564 h 6858000"/>
              <a:gd name="connsiteX27" fmla="*/ 0 w 12192001"/>
              <a:gd name="connsiteY27" fmla="*/ 631825 h 6858000"/>
              <a:gd name="connsiteX28" fmla="*/ 2 w 12192001"/>
              <a:gd name="connsiteY28" fmla="*/ 6318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192001" h="6858000">
                <a:moveTo>
                  <a:pt x="1704441" y="1159564"/>
                </a:moveTo>
                <a:lnTo>
                  <a:pt x="1704441" y="1681107"/>
                </a:lnTo>
                <a:lnTo>
                  <a:pt x="1704441" y="1738242"/>
                </a:lnTo>
                <a:lnTo>
                  <a:pt x="1704441" y="4571998"/>
                </a:lnTo>
                <a:lnTo>
                  <a:pt x="2296972" y="4571998"/>
                </a:lnTo>
                <a:lnTo>
                  <a:pt x="2296972" y="1738242"/>
                </a:lnTo>
                <a:lnTo>
                  <a:pt x="2848545" y="1738242"/>
                </a:lnTo>
                <a:lnTo>
                  <a:pt x="2848545" y="1159564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6858000"/>
                </a:lnTo>
                <a:lnTo>
                  <a:pt x="4368800" y="6858000"/>
                </a:lnTo>
                <a:lnTo>
                  <a:pt x="2848546" y="6858000"/>
                </a:lnTo>
                <a:lnTo>
                  <a:pt x="2848546" y="6279322"/>
                </a:lnTo>
                <a:lnTo>
                  <a:pt x="0" y="6279322"/>
                </a:lnTo>
                <a:lnTo>
                  <a:pt x="0" y="5731562"/>
                </a:lnTo>
                <a:lnTo>
                  <a:pt x="2848546" y="5731562"/>
                </a:lnTo>
                <a:lnTo>
                  <a:pt x="2848546" y="5152884"/>
                </a:lnTo>
                <a:lnTo>
                  <a:pt x="0" y="5152884"/>
                </a:lnTo>
                <a:lnTo>
                  <a:pt x="0" y="1738242"/>
                </a:lnTo>
                <a:lnTo>
                  <a:pt x="551572" y="1738242"/>
                </a:lnTo>
                <a:lnTo>
                  <a:pt x="551572" y="4571998"/>
                </a:lnTo>
                <a:lnTo>
                  <a:pt x="1144103" y="4571998"/>
                </a:lnTo>
                <a:lnTo>
                  <a:pt x="1144103" y="1738242"/>
                </a:lnTo>
                <a:lnTo>
                  <a:pt x="1144103" y="1681107"/>
                </a:lnTo>
                <a:lnTo>
                  <a:pt x="1144103" y="1159564"/>
                </a:lnTo>
                <a:lnTo>
                  <a:pt x="0" y="1159564"/>
                </a:lnTo>
                <a:lnTo>
                  <a:pt x="0" y="631825"/>
                </a:lnTo>
                <a:lnTo>
                  <a:pt x="2" y="63182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784E12D7-22A6-E1E7-D6B7-A2BFBF5F24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63624767-BA38-4F4B-B647-5DCFFFFD853E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894B35BF-6D36-49FB-BE27-14A268EA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444F506A-8AA3-1896-C565-5A1E95B65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156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 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C94655B-9C64-F2E8-E72A-EABC73D999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42BABB5E-09B7-D6E4-8240-8E5166092D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3850FDD7-281A-4BF0-BF09-D0388665EBC2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6536A032-239B-45A3-B761-4EF8479DC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BE47850C-7A49-2A0E-5019-DCD9BCD66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874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F63EA-3440-E38D-401B-7719BBBF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870" y="1321258"/>
            <a:ext cx="5712129" cy="1325563"/>
          </a:xfrm>
        </p:spPr>
        <p:txBody>
          <a:bodyPr anchor="b" anchorCtr="0"/>
          <a:lstStyle>
            <a:lvl1pPr>
              <a:defRPr sz="3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5871" y="2986315"/>
            <a:ext cx="5712129" cy="3171370"/>
          </a:xfrm>
        </p:spPr>
        <p:txBody>
          <a:bodyPr/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6C8B4-8865-4781-B4AE-E92FC7542F0D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59614681-44E1-434C-EADD-8D53BBED9A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425168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0B462D9-A820-0092-63BF-575735C4F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365125"/>
            <a:ext cx="116680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8450F2E-DE66-37EA-D07B-42CAF525F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9999" y="1825625"/>
            <a:ext cx="11668001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Pladsholder til dato 3">
            <a:extLst>
              <a:ext uri="{FF2B5EF4-FFF2-40B4-BE49-F238E27FC236}">
                <a16:creationId xmlns:a16="http://schemas.microsoft.com/office/drawing/2014/main" id="{9E3C8022-08D1-6D9A-E17C-E1C4A621B6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16719" y="6535735"/>
            <a:ext cx="1366837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b="1" cap="all" baseline="0">
                <a:solidFill>
                  <a:schemeClr val="tx1"/>
                </a:solidFill>
              </a:defRPr>
            </a:lvl1pPr>
          </a:lstStyle>
          <a:p>
            <a:fld id="{C983C5CC-979E-46E5-8596-FBA79E154ED7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4">
            <a:extLst>
              <a:ext uri="{FF2B5EF4-FFF2-40B4-BE49-F238E27FC236}">
                <a16:creationId xmlns:a16="http://schemas.microsoft.com/office/drawing/2014/main" id="{65A4917F-0247-8F95-F4A4-0E9E274E5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3432" y="6535735"/>
            <a:ext cx="4029225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b="1" cap="all" baseline="0">
                <a:solidFill>
                  <a:schemeClr val="tx1"/>
                </a:solidFill>
              </a:defRPr>
            </a:lvl1pPr>
          </a:lstStyle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9" name="Pladsholder til slidenummer 5">
            <a:extLst>
              <a:ext uri="{FF2B5EF4-FFF2-40B4-BE49-F238E27FC236}">
                <a16:creationId xmlns:a16="http://schemas.microsoft.com/office/drawing/2014/main" id="{5516EE6E-7C2C-E0B6-9BE0-0BBD32AFF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785" y="6535735"/>
            <a:ext cx="638216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b="1">
                <a:solidFill>
                  <a:schemeClr val="tx1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C49200D-CD96-C170-1FC5-AFF6BC7191F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6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4" r:id="rId3"/>
    <p:sldLayoutId id="2147483665" r:id="rId4"/>
    <p:sldLayoutId id="2147483675" r:id="rId5"/>
    <p:sldLayoutId id="2147483661" r:id="rId6"/>
    <p:sldLayoutId id="2147483663" r:id="rId7"/>
    <p:sldLayoutId id="2147483662" r:id="rId8"/>
    <p:sldLayoutId id="2147483650" r:id="rId9"/>
    <p:sldLayoutId id="2147483668" r:id="rId10"/>
    <p:sldLayoutId id="2147483669" r:id="rId11"/>
    <p:sldLayoutId id="2147483676" r:id="rId12"/>
    <p:sldLayoutId id="2147483651" r:id="rId13"/>
    <p:sldLayoutId id="2147483670" r:id="rId14"/>
    <p:sldLayoutId id="2147483674" r:id="rId15"/>
    <p:sldLayoutId id="2147483672" r:id="rId16"/>
    <p:sldLayoutId id="2147483673" r:id="rId17"/>
    <p:sldLayoutId id="2147483671" r:id="rId18"/>
    <p:sldLayoutId id="2147483677" r:id="rId19"/>
    <p:sldLayoutId id="2147483678" r:id="rId20"/>
    <p:sldLayoutId id="2147483679" r:id="rId21"/>
    <p:sldLayoutId id="2147483666" r:id="rId22"/>
    <p:sldLayoutId id="2147483667" r:id="rId23"/>
    <p:sldLayoutId id="2147483680" r:id="rId24"/>
    <p:sldLayoutId id="2147483681" r:id="rId25"/>
    <p:sldLayoutId id="2147483654" r:id="rId26"/>
    <p:sldLayoutId id="2147483655" r:id="rId27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b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5" userDrawn="1">
          <p15:clr>
            <a:srgbClr val="F26B43"/>
          </p15:clr>
        </p15:guide>
        <p15:guide id="2" pos="166" userDrawn="1">
          <p15:clr>
            <a:srgbClr val="F26B43"/>
          </p15:clr>
        </p15:guide>
        <p15:guide id="3" pos="7523" userDrawn="1">
          <p15:clr>
            <a:srgbClr val="F26B43"/>
          </p15:clr>
        </p15:guide>
        <p15:guide id="4" orient="horz" pos="4178" userDrawn="1">
          <p15:clr>
            <a:srgbClr val="F26B43"/>
          </p15:clr>
        </p15:guide>
        <p15:guide id="5" pos="1867" userDrawn="1">
          <p15:clr>
            <a:srgbClr val="F26B43"/>
          </p15:clr>
        </p15:guide>
        <p15:guide id="6" pos="3753" userDrawn="1">
          <p15:clr>
            <a:srgbClr val="F26B43"/>
          </p15:clr>
        </p15:guide>
        <p15:guide id="7" pos="5636" userDrawn="1">
          <p15:clr>
            <a:srgbClr val="F26B43"/>
          </p15:clr>
        </p15:guide>
        <p15:guide id="8" orient="horz" pos="1437" userDrawn="1">
          <p15:clr>
            <a:srgbClr val="F26B43"/>
          </p15:clr>
        </p15:guide>
        <p15:guide id="9" orient="horz" pos="2155" userDrawn="1">
          <p15:clr>
            <a:srgbClr val="F26B43"/>
          </p15:clr>
        </p15:guide>
        <p15:guide id="10" orient="horz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8AD7A-B4AD-F625-38CE-A6FB6EB8D1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31" y="2275542"/>
            <a:ext cx="11727270" cy="2387600"/>
          </a:xfrm>
        </p:spPr>
        <p:txBody>
          <a:bodyPr/>
          <a:lstStyle/>
          <a:p>
            <a:r>
              <a:rPr lang="en-GB" sz="6000" dirty="0"/>
              <a:t>Amu </a:t>
            </a:r>
            <a:r>
              <a:rPr lang="en-GB" sz="6000" dirty="0" err="1"/>
              <a:t>deltagertilfredshed</a:t>
            </a:r>
            <a:r>
              <a:rPr lang="en-GB" sz="6000" dirty="0"/>
              <a:t> 2025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2BFEC-FB5D-4A28-DF4B-6DFD84265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1EE21-4AA0-4F7A-BFB2-FDDDE220980F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60535-43E9-4B8C-8EAB-3585834D6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FF16B-265C-E158-8D3A-303F5AFFE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339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5D182B-CC36-9874-1480-688D8F70D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lÆSEVEJLEDNING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58BA74E-0661-A958-6029-37AE2FF92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18" y="1580397"/>
            <a:ext cx="8699501" cy="392682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da-DK" sz="1800" b="0" dirty="0"/>
              <a:t>Denne præsentation giver et overblik over </a:t>
            </a:r>
            <a:r>
              <a:rPr lang="da-DK" sz="1800" b="0" dirty="0" err="1"/>
              <a:t>TECs</a:t>
            </a:r>
            <a:r>
              <a:rPr lang="da-DK" sz="1800" b="0" dirty="0"/>
              <a:t> resultater på AMU-området i 2025. Resultaterne er hentet fra AMUkvalitet.dk og bygger på kursisternes evalueringer af kursusudbytte, lærerens indsats samt kursets form og indhold.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800" b="0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800" b="0" dirty="0"/>
              <a:t>Præsentationen indledes med et samlet overblik over </a:t>
            </a:r>
            <a:r>
              <a:rPr lang="da-DK" sz="1800" b="0" dirty="0" err="1"/>
              <a:t>TECs</a:t>
            </a:r>
            <a:r>
              <a:rPr lang="da-DK" sz="1800" b="0" dirty="0"/>
              <a:t> resultater og de tilsvarende landsgennemsnit fordelt på årets fire kvartaler samt for året som helhed. Herefter følger en nærmere gennemgang af de tre indikatorer: kursusudbytte, lærerens indsats og form og indhold, hvor </a:t>
            </a:r>
            <a:r>
              <a:rPr lang="da-DK" sz="1800" b="0" dirty="0" err="1"/>
              <a:t>TECs</a:t>
            </a:r>
            <a:r>
              <a:rPr lang="da-DK" sz="1800" b="0" dirty="0"/>
              <a:t> resultater sammenlignes med landsgennemsnittet. 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800" b="0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800" b="0" dirty="0"/>
              <a:t>Alle resultater vises på en skala fra 0 til 7, hvor 0 er den laveste vurdering og 7 er den højeste. Jo højere score, desto mere positivt har kursisterne vurderet kursusforløbet på den pågældende indikator.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6CDBADB-37B0-685A-8635-96A957761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DB50-4CE2-4D40-8959-98352D24A5F1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A333D0-3117-22BC-063E-B1F940CB1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79AA7B-02BA-BC91-3EFE-20AFFE969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463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535A76-C9DB-8903-1097-D72F4D048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TEC AMU 2025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E79CA25-BA00-85A3-82AE-432FCAA2E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B951C-BAC0-4412-9626-06D1905C74BB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64C5818-6729-1EB4-45C3-26C723D4B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D06B06F-ABD1-673C-07BA-40975A4E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3</a:t>
            </a:fld>
            <a:endParaRPr lang="da-DK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616CCA4-9FDF-ADBE-38F9-4BDBA62B6B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7432524"/>
              </p:ext>
            </p:extLst>
          </p:nvPr>
        </p:nvGraphicFramePr>
        <p:xfrm>
          <a:off x="1613554" y="1519746"/>
          <a:ext cx="8964891" cy="4777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0654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DA76E-D1BB-D824-4B79-8F95B7970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F34349-2085-82DA-E561-D1BB77B87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landsgennemsnit AMU 2025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BD456AF-2F60-915B-2D0D-57518C9EC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934E-E7A3-4ED3-BEF6-5DF2B147CFC9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E38A40B-BE24-909C-6FAB-A47781B99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37A5E7E-9CFA-EC21-8AC7-B404E761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4</a:t>
            </a:fld>
            <a:endParaRPr lang="da-DK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7DC72C71-36FD-BE07-F148-B1CD9A1127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0248800"/>
              </p:ext>
            </p:extLst>
          </p:nvPr>
        </p:nvGraphicFramePr>
        <p:xfrm>
          <a:off x="1923069" y="1450542"/>
          <a:ext cx="8493550" cy="4931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8902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13F5B-5DEE-B089-0243-770ED9448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05A0D6-E392-5D34-8F46-AB79EB6A4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kURSUSUDBYTTE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0E96C24-2EFE-2B51-FDD0-8AD57E26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AF80-2EBE-492B-B4C8-8E0E77329A78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F59C7E9-D3A6-587E-7078-D476C507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2CD5A54-A5F1-4E73-5B80-0A40D9CE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5</a:t>
            </a:fld>
            <a:endParaRPr lang="da-DK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DFB7E20-965D-9E2E-0CD8-A31C775034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15226"/>
              </p:ext>
            </p:extLst>
          </p:nvPr>
        </p:nvGraphicFramePr>
        <p:xfrm>
          <a:off x="1715679" y="1461798"/>
          <a:ext cx="9078012" cy="4420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4134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C2490-51CC-0C25-0E9B-A025458E1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0CAE13-4685-3D0A-8941-01875E267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Lærerens indsats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0444964-4994-3DFB-D5CD-41B2846D5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431D-5965-49CE-BB68-4E9F4CFDB6F2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4640D60-D696-3935-E02C-9E7324738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8CEA90E-3984-8DB8-2CCF-355F752BE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6</a:t>
            </a:fld>
            <a:endParaRPr lang="da-DK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785BC73-8E8D-916E-4580-6AEAD46D88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4910723"/>
              </p:ext>
            </p:extLst>
          </p:nvPr>
        </p:nvGraphicFramePr>
        <p:xfrm>
          <a:off x="1505092" y="1525882"/>
          <a:ext cx="9197816" cy="4818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5179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A56F1-A29E-D17A-4EDB-0F6E536CF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8726FB-E4C1-4E8E-EE43-7108D9395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FORM OG INDHOLD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E29D268-C825-23FD-7600-E20BA8BBE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643-A3C2-4E72-8462-0070DC32AFEC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DFCBC18-D723-2E9A-D3D6-D1F249801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02F7610-1FC3-5351-DC1E-F58D59D9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7</a:t>
            </a:fld>
            <a:endParaRPr lang="da-DK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EBC4880-400A-9856-689F-004B4BC889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0486674"/>
              </p:ext>
            </p:extLst>
          </p:nvPr>
        </p:nvGraphicFramePr>
        <p:xfrm>
          <a:off x="1706252" y="1418935"/>
          <a:ext cx="8877304" cy="4887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2889627"/>
      </p:ext>
    </p:extLst>
  </p:cSld>
  <p:clrMapOvr>
    <a:masterClrMapping/>
  </p:clrMapOvr>
</p:sld>
</file>

<file path=ppt/theme/theme1.xml><?xml version="1.0" encoding="utf-8"?>
<a:theme xmlns:a="http://schemas.openxmlformats.org/drawingml/2006/main" name="TEC 16:9">
  <a:themeElements>
    <a:clrScheme name="TEC New colour">
      <a:dk1>
        <a:srgbClr val="1A1A1A"/>
      </a:dk1>
      <a:lt1>
        <a:srgbClr val="FFFFFF"/>
      </a:lt1>
      <a:dk2>
        <a:srgbClr val="C2D3BA"/>
      </a:dk2>
      <a:lt2>
        <a:srgbClr val="EEF4E8"/>
      </a:lt2>
      <a:accent1>
        <a:srgbClr val="1A1A1A"/>
      </a:accent1>
      <a:accent2>
        <a:srgbClr val="8B35FF"/>
      </a:accent2>
      <a:accent3>
        <a:srgbClr val="FF2C5F"/>
      </a:accent3>
      <a:accent4>
        <a:srgbClr val="A0EB00"/>
      </a:accent4>
      <a:accent5>
        <a:srgbClr val="C2D3BA"/>
      </a:accent5>
      <a:accent6>
        <a:srgbClr val="EEF4E8"/>
      </a:accent6>
      <a:hlink>
        <a:srgbClr val="1A1A1A"/>
      </a:hlink>
      <a:folHlink>
        <a:srgbClr val="1A1A1A"/>
      </a:folHlink>
    </a:clrScheme>
    <a:fontScheme name="TEC sans">
      <a:majorFont>
        <a:latin typeface="TEC Sans Bold"/>
        <a:ea typeface=""/>
        <a:cs typeface=""/>
      </a:majorFont>
      <a:minorFont>
        <a:latin typeface="TEC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C .potx" id="{9F3687D8-8FCD-426C-B9BB-022756B5FB6E}" vid="{AA0035DA-3014-49CF-A693-CB2C87EBECA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</Template>
  <TotalTime>14</TotalTime>
  <Words>176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TEC Sans</vt:lpstr>
      <vt:lpstr>TEC Sans Bold</vt:lpstr>
      <vt:lpstr>Aptos</vt:lpstr>
      <vt:lpstr>Arial</vt:lpstr>
      <vt:lpstr>TEC 16:9</vt:lpstr>
      <vt:lpstr>Amu deltagertilfredshed 2025</vt:lpstr>
      <vt:lpstr>lÆSEVEJLEDNING</vt:lpstr>
      <vt:lpstr>TEC AMU 2025</vt:lpstr>
      <vt:lpstr>landsgennemsnit AMU 2025</vt:lpstr>
      <vt:lpstr>kURSUSUDBYTTE</vt:lpstr>
      <vt:lpstr>Lærerens indsats</vt:lpstr>
      <vt:lpstr>FORM OG INDHOLD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TEC 16:9</dc:subject>
  <dc:creator>Katrine Friis</dc:creator>
  <cp:lastModifiedBy>Katrine Friis</cp:lastModifiedBy>
  <cp:revision>4</cp:revision>
  <dcterms:created xsi:type="dcterms:W3CDTF">2026-06-23T08:15:52Z</dcterms:created>
  <dcterms:modified xsi:type="dcterms:W3CDTF">2026-06-29T09:06:44Z</dcterms:modified>
</cp:coreProperties>
</file>