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3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429" r:id="rId3"/>
    <p:sldId id="266" r:id="rId4"/>
    <p:sldId id="418" r:id="rId5"/>
    <p:sldId id="419" r:id="rId6"/>
    <p:sldId id="430" r:id="rId7"/>
    <p:sldId id="257" r:id="rId8"/>
    <p:sldId id="428" r:id="rId9"/>
    <p:sldId id="382" r:id="rId10"/>
    <p:sldId id="432" r:id="rId11"/>
    <p:sldId id="383" r:id="rId12"/>
    <p:sldId id="420" r:id="rId13"/>
    <p:sldId id="436" r:id="rId14"/>
    <p:sldId id="385" r:id="rId15"/>
    <p:sldId id="386" r:id="rId16"/>
    <p:sldId id="387" r:id="rId17"/>
    <p:sldId id="389" r:id="rId18"/>
    <p:sldId id="388" r:id="rId19"/>
    <p:sldId id="390" r:id="rId20"/>
    <p:sldId id="391" r:id="rId21"/>
    <p:sldId id="392" r:id="rId22"/>
    <p:sldId id="393" r:id="rId23"/>
    <p:sldId id="421" r:id="rId24"/>
    <p:sldId id="433" r:id="rId25"/>
    <p:sldId id="399" r:id="rId26"/>
    <p:sldId id="422" r:id="rId27"/>
    <p:sldId id="395" r:id="rId28"/>
    <p:sldId id="397" r:id="rId29"/>
    <p:sldId id="398" r:id="rId30"/>
    <p:sldId id="396" r:id="rId31"/>
    <p:sldId id="423" r:id="rId32"/>
    <p:sldId id="400" r:id="rId33"/>
    <p:sldId id="434" r:id="rId34"/>
    <p:sldId id="401" r:id="rId35"/>
    <p:sldId id="403" r:id="rId36"/>
    <p:sldId id="404" r:id="rId37"/>
    <p:sldId id="424" r:id="rId38"/>
    <p:sldId id="425" r:id="rId39"/>
    <p:sldId id="435" r:id="rId40"/>
    <p:sldId id="405" r:id="rId41"/>
    <p:sldId id="406" r:id="rId42"/>
    <p:sldId id="407" r:id="rId43"/>
    <p:sldId id="409" r:id="rId44"/>
    <p:sldId id="410" r:id="rId45"/>
    <p:sldId id="411" r:id="rId46"/>
    <p:sldId id="427" r:id="rId47"/>
    <p:sldId id="431" r:id="rId48"/>
    <p:sldId id="426" r:id="rId49"/>
    <p:sldId id="264" r:id="rId50"/>
    <p:sldId id="261" r:id="rId51"/>
    <p:sldId id="258" r:id="rId52"/>
    <p:sldId id="259" r:id="rId53"/>
    <p:sldId id="260" r:id="rId54"/>
  </p:sldIdLst>
  <p:sldSz cx="12192000" cy="6858000"/>
  <p:notesSz cx="6797675" cy="9926638"/>
  <p:embeddedFontLst>
    <p:embeddedFont>
      <p:font typeface="Aptos Narrow" panose="020B0004020202020204" pitchFamily="34" charset="0"/>
      <p:regular r:id="rId57"/>
      <p:bold r:id="rId58"/>
      <p:italic r:id="rId59"/>
      <p:boldItalic r:id="rId60"/>
    </p:embeddedFont>
    <p:embeddedFont>
      <p:font typeface="TEC Sans" panose="00000500000000000000" pitchFamily="50" charset="0"/>
      <p:regular r:id="rId61"/>
      <p:bold r:id="rId62"/>
      <p:italic r:id="rId63"/>
      <p:boldItalic r:id="rId64"/>
    </p:embeddedFont>
    <p:embeddedFont>
      <p:font typeface="TEC Sans Bold" panose="020B0604020202020204" charset="0"/>
      <p:bold r:id="rId65"/>
      <p:italic r:id="rId66"/>
      <p:boldItalic r:id="rId67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5E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yst layou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llemlayout 4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yst layout 3 - Marker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llemlayout 4 - Marker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82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70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2176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7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EUD%20Overordnede%20resultater%20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EUD%20Overordnede%20resultater%202025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EUD%20Overordnede%20resultater%202025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EUD%20Overordnede%20resultater%202025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EUD%20Overordnede%20resultater%202025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EUD%20Overordnede%20resultater%202025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EUD%20Overordnede%20resultater%202025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EUD%20Overordnede%20resultater%202025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EUD%20Overordnede%20resultater%202025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EUD%20Overordnede%20resultater%202025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EUD%20Overordnede%20resultater%202025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HC&#216;%20Overordnede%20resultater%20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EUD%20Overordnede%20resultater%202025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EUD%20Overordnede%20resultater%202025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EUD%20Overordnede%20resultater%202025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EUD%20Overordnede%20resultater%202025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EUD%20Overordnede%20resultater%202025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EUD%20Overordnede%20resultater%202025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EUD%20Overordnede%20resultater%202025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EUD%20Overordnede%20resultater%202025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EUD%20Overordnede%20resultater%202025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EUD%20Overordnede%20resultater%202025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EUD%20Overordnede%20resultater%20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HC&#216;%20Overordnede%20resultater%202025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HC&#216;%20Overordnede%20resultater%202025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HC&#216;%20Overordnede%20resultater%202025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HC&#216;%20Overordnede%20resultater%202025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HC&#216;%20Overordnede%20resultater%202025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EUD%20Overordnede%20resultater%20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EUD%20Overordnede%20resultater%20202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EUD%20Overordnede%20resultater%20202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EUD%20Overordnede%20resultater%20202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EUD%20Overordnede%20resultater%202025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teccph-my.sharepoint.com/personal/kfr_tec_dk/Documents/Skrivebord/ETU%20EUD%20Overordnede%20resultater%202025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'EUD Samlet'!$D$13</c:f>
              <c:strCache>
                <c:ptCount val="1"/>
                <c:pt idx="0">
                  <c:v>EUD/EUX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3888888888888888E-2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5E-48A6-9BCF-BD0234FF1B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'EUD Samlet'!$C$14:$C$19</c:f>
              <c:strCache>
                <c:ptCount val="6"/>
                <c:pt idx="0">
                  <c:v>Egen indsats og motivation</c:v>
                </c:pt>
                <c:pt idx="1">
                  <c:v>Læringsmiljø</c:v>
                </c:pt>
                <c:pt idx="2">
                  <c:v>Velbefindende </c:v>
                </c:pt>
                <c:pt idx="3">
                  <c:v>Fysiske rammer</c:v>
                </c:pt>
                <c:pt idx="4">
                  <c:v>Egne evner</c:v>
                </c:pt>
                <c:pt idx="5">
                  <c:v>Oplæring</c:v>
                </c:pt>
              </c:strCache>
            </c:strRef>
          </c:cat>
          <c:val>
            <c:numRef>
              <c:f>'EUD Samlet'!$D$14:$D$19</c:f>
              <c:numCache>
                <c:formatCode>0.0</c:formatCode>
                <c:ptCount val="6"/>
                <c:pt idx="0">
                  <c:v>4.0999999999999996</c:v>
                </c:pt>
                <c:pt idx="1">
                  <c:v>3.8</c:v>
                </c:pt>
                <c:pt idx="2">
                  <c:v>4.2</c:v>
                </c:pt>
                <c:pt idx="3">
                  <c:v>3.3</c:v>
                </c:pt>
                <c:pt idx="4">
                  <c:v>4.0999999999999996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5E-48A6-9BCF-BD0234FF1B44}"/>
            </c:ext>
          </c:extLst>
        </c:ser>
        <c:ser>
          <c:idx val="1"/>
          <c:order val="1"/>
          <c:tx>
            <c:strRef>
              <c:f>'EUD Samlet'!$E$13</c:f>
              <c:strCache>
                <c:ptCount val="1"/>
                <c:pt idx="0">
                  <c:v>EUD/EUX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'EUD Samlet'!$C$14:$C$19</c:f>
              <c:strCache>
                <c:ptCount val="6"/>
                <c:pt idx="0">
                  <c:v>Egen indsats og motivation</c:v>
                </c:pt>
                <c:pt idx="1">
                  <c:v>Læringsmiljø</c:v>
                </c:pt>
                <c:pt idx="2">
                  <c:v>Velbefindende </c:v>
                </c:pt>
                <c:pt idx="3">
                  <c:v>Fysiske rammer</c:v>
                </c:pt>
                <c:pt idx="4">
                  <c:v>Egne evner</c:v>
                </c:pt>
                <c:pt idx="5">
                  <c:v>Oplæring</c:v>
                </c:pt>
              </c:strCache>
            </c:strRef>
          </c:cat>
          <c:val>
            <c:numRef>
              <c:f>'EUD Samlet'!$E$14:$E$19</c:f>
              <c:numCache>
                <c:formatCode>0.0</c:formatCode>
                <c:ptCount val="6"/>
                <c:pt idx="0">
                  <c:v>4.0999999999999996</c:v>
                </c:pt>
                <c:pt idx="1">
                  <c:v>3.9</c:v>
                </c:pt>
                <c:pt idx="2">
                  <c:v>4.2</c:v>
                </c:pt>
                <c:pt idx="3">
                  <c:v>3.4</c:v>
                </c:pt>
                <c:pt idx="4">
                  <c:v>4.0999999999999996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5E-48A6-9BCF-BD0234FF1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8342591"/>
        <c:axId val="1718343551"/>
      </c:barChart>
      <c:catAx>
        <c:axId val="171834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18343551"/>
        <c:crosses val="autoZero"/>
        <c:auto val="1"/>
        <c:lblAlgn val="ctr"/>
        <c:lblOffset val="100"/>
        <c:noMultiLvlLbl val="0"/>
      </c:catAx>
      <c:valAx>
        <c:axId val="1718343551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1834259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'Udd. Hvid.'!$C$9</c:f>
              <c:strCache>
                <c:ptCount val="1"/>
                <c:pt idx="0">
                  <c:v>Lager- og terminaluddannelsen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'Udd. Hvid.'!$D$4:$O$5</c:f>
              <c:multiLvlStrCache>
                <c:ptCount val="12"/>
                <c:lvl>
                  <c:pt idx="0">
                    <c:v>2024</c:v>
                  </c:pt>
                  <c:pt idx="1">
                    <c:v>2025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2024</c:v>
                  </c:pt>
                  <c:pt idx="7">
                    <c:v>2025</c:v>
                  </c:pt>
                  <c:pt idx="8">
                    <c:v>2024</c:v>
                  </c:pt>
                  <c:pt idx="9">
                    <c:v>2025</c:v>
                  </c:pt>
                  <c:pt idx="10">
                    <c:v>2024</c:v>
                  </c:pt>
                  <c:pt idx="11">
                    <c:v>2025</c:v>
                  </c:pt>
                </c:lvl>
                <c:lvl>
                  <c:pt idx="0">
                    <c:v>Egen indsats 
og motivation</c:v>
                  </c:pt>
                  <c:pt idx="2">
                    <c:v>Læringsmiljø</c:v>
                  </c:pt>
                  <c:pt idx="4">
                    <c:v>Velbefindende</c:v>
                  </c:pt>
                  <c:pt idx="6">
                    <c:v>Fysiske rammer</c:v>
                  </c:pt>
                  <c:pt idx="8">
                    <c:v>Egne evner</c:v>
                  </c:pt>
                  <c:pt idx="10">
                    <c:v>Oplæring</c:v>
                  </c:pt>
                </c:lvl>
              </c:multiLvlStrCache>
            </c:multiLvlStrRef>
          </c:cat>
          <c:val>
            <c:numRef>
              <c:f>'Udd. Hvid.'!$D$9:$O$9</c:f>
              <c:numCache>
                <c:formatCode>0.0</c:formatCode>
                <c:ptCount val="12"/>
                <c:pt idx="0">
                  <c:v>4.3</c:v>
                </c:pt>
                <c:pt idx="1">
                  <c:v>4.2</c:v>
                </c:pt>
                <c:pt idx="2">
                  <c:v>4</c:v>
                </c:pt>
                <c:pt idx="3">
                  <c:v>4.3</c:v>
                </c:pt>
                <c:pt idx="4">
                  <c:v>4.3</c:v>
                </c:pt>
                <c:pt idx="5">
                  <c:v>4.2</c:v>
                </c:pt>
                <c:pt idx="6">
                  <c:v>3.7</c:v>
                </c:pt>
                <c:pt idx="7">
                  <c:v>3.8</c:v>
                </c:pt>
                <c:pt idx="8">
                  <c:v>4.0999999999999996</c:v>
                </c:pt>
                <c:pt idx="9">
                  <c:v>4.0999999999999996</c:v>
                </c:pt>
                <c:pt idx="10">
                  <c:v>3.9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0D-4DE9-AD3D-7BFBBE75F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9919600"/>
        <c:axId val="15099220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'Udd. Hvid.'!$C$6</c15:sqref>
                        </c15:formulaRef>
                      </c:ext>
                    </c:extLst>
                    <c:strCache>
                      <c:ptCount val="1"/>
                      <c:pt idx="0">
                        <c:v>Cykel- og motorcykelmekaniker</c:v>
                      </c:pt>
                    </c:strCache>
                  </c:strRef>
                </c:tx>
                <c:spPr>
                  <a:solidFill>
                    <a:schemeClr val="accent5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'Udd. Hvid.'!$D$6:$O$6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4.4000000000000004</c:v>
                      </c:pt>
                      <c:pt idx="1">
                        <c:v>4.3</c:v>
                      </c:pt>
                      <c:pt idx="2">
                        <c:v>3.9</c:v>
                      </c:pt>
                      <c:pt idx="3">
                        <c:v>4.3</c:v>
                      </c:pt>
                      <c:pt idx="4">
                        <c:v>4.2</c:v>
                      </c:pt>
                      <c:pt idx="5">
                        <c:v>4.2</c:v>
                      </c:pt>
                      <c:pt idx="6">
                        <c:v>3.1</c:v>
                      </c:pt>
                      <c:pt idx="7">
                        <c:v>2.6</c:v>
                      </c:pt>
                      <c:pt idx="8">
                        <c:v>4.2</c:v>
                      </c:pt>
                      <c:pt idx="9">
                        <c:v>4.4000000000000004</c:v>
                      </c:pt>
                      <c:pt idx="10">
                        <c:v>4.2</c:v>
                      </c:pt>
                      <c:pt idx="11">
                        <c:v>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90D-4DE9-AD3D-7BFBBE75FCB0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Hvid.'!$C$7</c15:sqref>
                        </c15:formulaRef>
                      </c:ext>
                    </c:extLst>
                    <c:strCache>
                      <c:ptCount val="1"/>
                      <c:pt idx="0">
                        <c:v>Flytekniker</c:v>
                      </c:pt>
                    </c:strCache>
                  </c:strRef>
                </c:tx>
                <c:spPr>
                  <a:solidFill>
                    <a:schemeClr val="accent5">
                      <a:tint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Hvid.'!$D$7:$O$7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4.4000000000000004</c:v>
                      </c:pt>
                      <c:pt idx="1">
                        <c:v>4.2</c:v>
                      </c:pt>
                      <c:pt idx="2">
                        <c:v>4.2</c:v>
                      </c:pt>
                      <c:pt idx="3">
                        <c:v>4</c:v>
                      </c:pt>
                      <c:pt idx="4">
                        <c:v>4.3</c:v>
                      </c:pt>
                      <c:pt idx="5">
                        <c:v>4.0999999999999996</c:v>
                      </c:pt>
                      <c:pt idx="6">
                        <c:v>3.1</c:v>
                      </c:pt>
                      <c:pt idx="7">
                        <c:v>3.2</c:v>
                      </c:pt>
                      <c:pt idx="8">
                        <c:v>4.2</c:v>
                      </c:pt>
                      <c:pt idx="9">
                        <c:v>4.0999999999999996</c:v>
                      </c:pt>
                      <c:pt idx="10">
                        <c:v>4.2</c:v>
                      </c:pt>
                      <c:pt idx="11">
                        <c:v>4.3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90D-4DE9-AD3D-7BFBBE75FCB0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Hvid.'!$C$8</c15:sqref>
                        </c15:formulaRef>
                      </c:ext>
                    </c:extLst>
                    <c:strCache>
                      <c:ptCount val="1"/>
                      <c:pt idx="0">
                        <c:v>Karosseriteknikeruddannelsen</c:v>
                      </c:pt>
                    </c:strCache>
                  </c:strRef>
                </c:tx>
                <c:spPr>
                  <a:solidFill>
                    <a:schemeClr val="accent5">
                      <a:shade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Hvid.'!$D$8:$O$8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4.3</c:v>
                      </c:pt>
                      <c:pt idx="1">
                        <c:v>4.3</c:v>
                      </c:pt>
                      <c:pt idx="2">
                        <c:v>4.2</c:v>
                      </c:pt>
                      <c:pt idx="3">
                        <c:v>4.4000000000000004</c:v>
                      </c:pt>
                      <c:pt idx="4">
                        <c:v>4.4000000000000004</c:v>
                      </c:pt>
                      <c:pt idx="5">
                        <c:v>4.4000000000000004</c:v>
                      </c:pt>
                      <c:pt idx="6">
                        <c:v>3.7</c:v>
                      </c:pt>
                      <c:pt idx="7">
                        <c:v>3.6</c:v>
                      </c:pt>
                      <c:pt idx="8">
                        <c:v>4.2</c:v>
                      </c:pt>
                      <c:pt idx="9">
                        <c:v>4.0999999999999996</c:v>
                      </c:pt>
                      <c:pt idx="10">
                        <c:v>4.2</c:v>
                      </c:pt>
                      <c:pt idx="11">
                        <c:v>4.3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90D-4DE9-AD3D-7BFBBE75FCB0}"/>
                  </c:ext>
                </c:extLst>
              </c15:ser>
            </c15:filteredBarSeries>
          </c:ext>
        </c:extLst>
      </c:barChart>
      <c:catAx>
        <c:axId val="150991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09922000"/>
        <c:crosses val="autoZero"/>
        <c:auto val="1"/>
        <c:lblAlgn val="ctr"/>
        <c:lblOffset val="100"/>
        <c:noMultiLvlLbl val="0"/>
      </c:catAx>
      <c:valAx>
        <c:axId val="15099220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 b="0" i="0" u="none" strike="noStrike" kern="1200" baseline="0" dirty="0">
                    <a:solidFill>
                      <a:srgbClr val="1A1A1A"/>
                    </a:solidFill>
                  </a:rPr>
                  <a:t>Trivselsscore</a:t>
                </a:r>
                <a:endParaRPr lang="da-DK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09919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4"/>
          <c:tx>
            <c:strRef>
              <c:f>'Udd. Hvid.'!$C$10</c:f>
              <c:strCache>
                <c:ptCount val="1"/>
                <c:pt idx="0">
                  <c:v>Lastvognsmekaniker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'Udd. Hvid.'!$D$4:$O$5</c:f>
              <c:multiLvlStrCache>
                <c:ptCount val="12"/>
                <c:lvl>
                  <c:pt idx="0">
                    <c:v>2024</c:v>
                  </c:pt>
                  <c:pt idx="1">
                    <c:v>2025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2024</c:v>
                  </c:pt>
                  <c:pt idx="7">
                    <c:v>2025</c:v>
                  </c:pt>
                  <c:pt idx="8">
                    <c:v>2024</c:v>
                  </c:pt>
                  <c:pt idx="9">
                    <c:v>2025</c:v>
                  </c:pt>
                  <c:pt idx="10">
                    <c:v>2024</c:v>
                  </c:pt>
                  <c:pt idx="11">
                    <c:v>2025</c:v>
                  </c:pt>
                </c:lvl>
                <c:lvl>
                  <c:pt idx="0">
                    <c:v>Egen indsats 
og motivation</c:v>
                  </c:pt>
                  <c:pt idx="2">
                    <c:v>Læringsmiljø</c:v>
                  </c:pt>
                  <c:pt idx="4">
                    <c:v>Velbefindende</c:v>
                  </c:pt>
                  <c:pt idx="6">
                    <c:v>Fysiske rammer</c:v>
                  </c:pt>
                  <c:pt idx="8">
                    <c:v>Egne evner</c:v>
                  </c:pt>
                  <c:pt idx="10">
                    <c:v>Oplæring</c:v>
                  </c:pt>
                </c:lvl>
              </c:multiLvlStrCache>
            </c:multiLvlStrRef>
          </c:cat>
          <c:val>
            <c:numRef>
              <c:f>'Udd. Hvid.'!$D$10:$O$10</c:f>
              <c:numCache>
                <c:formatCode>0.0</c:formatCode>
                <c:ptCount val="12"/>
                <c:pt idx="0">
                  <c:v>4.2</c:v>
                </c:pt>
                <c:pt idx="1">
                  <c:v>4.0999999999999996</c:v>
                </c:pt>
                <c:pt idx="2">
                  <c:v>4.0999999999999996</c:v>
                </c:pt>
                <c:pt idx="3">
                  <c:v>3.9</c:v>
                </c:pt>
                <c:pt idx="4">
                  <c:v>4.2</c:v>
                </c:pt>
                <c:pt idx="5">
                  <c:v>4.2</c:v>
                </c:pt>
                <c:pt idx="6">
                  <c:v>3.4</c:v>
                </c:pt>
                <c:pt idx="7">
                  <c:v>3.6</c:v>
                </c:pt>
                <c:pt idx="8">
                  <c:v>3.9</c:v>
                </c:pt>
                <c:pt idx="9">
                  <c:v>3.9</c:v>
                </c:pt>
                <c:pt idx="10">
                  <c:v>3.8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A7-48FC-A670-4F2ED67DA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5748480"/>
        <c:axId val="14857436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'Udd. Hvid.'!$C$6</c15:sqref>
                        </c15:formulaRef>
                      </c:ext>
                    </c:extLst>
                    <c:strCache>
                      <c:ptCount val="1"/>
                      <c:pt idx="0">
                        <c:v>Cykel- og motorcykelmekaniker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'Udd. Hvid.'!$D$6:$O$6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4.4000000000000004</c:v>
                      </c:pt>
                      <c:pt idx="1">
                        <c:v>4.3</c:v>
                      </c:pt>
                      <c:pt idx="2">
                        <c:v>3.9</c:v>
                      </c:pt>
                      <c:pt idx="3">
                        <c:v>4.3</c:v>
                      </c:pt>
                      <c:pt idx="4">
                        <c:v>4.2</c:v>
                      </c:pt>
                      <c:pt idx="5">
                        <c:v>4.2</c:v>
                      </c:pt>
                      <c:pt idx="6">
                        <c:v>3.1</c:v>
                      </c:pt>
                      <c:pt idx="7">
                        <c:v>2.6</c:v>
                      </c:pt>
                      <c:pt idx="8">
                        <c:v>4.2</c:v>
                      </c:pt>
                      <c:pt idx="9">
                        <c:v>4.4000000000000004</c:v>
                      </c:pt>
                      <c:pt idx="10">
                        <c:v>4.2</c:v>
                      </c:pt>
                      <c:pt idx="11">
                        <c:v>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EA7-48FC-A670-4F2ED67DA38B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Hvid.'!$C$7</c15:sqref>
                        </c15:formulaRef>
                      </c:ext>
                    </c:extLst>
                    <c:strCache>
                      <c:ptCount val="1"/>
                      <c:pt idx="0">
                        <c:v>Flytekniker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Hvid.'!$D$7:$O$7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4.4000000000000004</c:v>
                      </c:pt>
                      <c:pt idx="1">
                        <c:v>4.2</c:v>
                      </c:pt>
                      <c:pt idx="2">
                        <c:v>4.2</c:v>
                      </c:pt>
                      <c:pt idx="3">
                        <c:v>4</c:v>
                      </c:pt>
                      <c:pt idx="4">
                        <c:v>4.3</c:v>
                      </c:pt>
                      <c:pt idx="5">
                        <c:v>4.0999999999999996</c:v>
                      </c:pt>
                      <c:pt idx="6">
                        <c:v>3.1</c:v>
                      </c:pt>
                      <c:pt idx="7">
                        <c:v>3.2</c:v>
                      </c:pt>
                      <c:pt idx="8">
                        <c:v>4.2</c:v>
                      </c:pt>
                      <c:pt idx="9">
                        <c:v>4.0999999999999996</c:v>
                      </c:pt>
                      <c:pt idx="10">
                        <c:v>4.2</c:v>
                      </c:pt>
                      <c:pt idx="11">
                        <c:v>4.3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7EA7-48FC-A670-4F2ED67DA38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Hvid.'!$C$8</c15:sqref>
                        </c15:formulaRef>
                      </c:ext>
                    </c:extLst>
                    <c:strCache>
                      <c:ptCount val="1"/>
                      <c:pt idx="0">
                        <c:v>Karosseriteknikeruddannelsen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Hvid.'!$D$8:$O$8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4.3</c:v>
                      </c:pt>
                      <c:pt idx="1">
                        <c:v>4.3</c:v>
                      </c:pt>
                      <c:pt idx="2">
                        <c:v>4.2</c:v>
                      </c:pt>
                      <c:pt idx="3">
                        <c:v>4.4000000000000004</c:v>
                      </c:pt>
                      <c:pt idx="4">
                        <c:v>4.4000000000000004</c:v>
                      </c:pt>
                      <c:pt idx="5">
                        <c:v>4.4000000000000004</c:v>
                      </c:pt>
                      <c:pt idx="6">
                        <c:v>3.7</c:v>
                      </c:pt>
                      <c:pt idx="7">
                        <c:v>3.6</c:v>
                      </c:pt>
                      <c:pt idx="8">
                        <c:v>4.2</c:v>
                      </c:pt>
                      <c:pt idx="9">
                        <c:v>4.0999999999999996</c:v>
                      </c:pt>
                      <c:pt idx="10">
                        <c:v>4.2</c:v>
                      </c:pt>
                      <c:pt idx="11">
                        <c:v>4.3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EA7-48FC-A670-4F2ED67DA38B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Hvid.'!$C$9</c15:sqref>
                        </c15:formulaRef>
                      </c:ext>
                    </c:extLst>
                    <c:strCache>
                      <c:ptCount val="1"/>
                      <c:pt idx="0">
                        <c:v>Lager- og terminaluddannelsen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Hvid.'!$D$9:$O$9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4.3</c:v>
                      </c:pt>
                      <c:pt idx="1">
                        <c:v>4.2</c:v>
                      </c:pt>
                      <c:pt idx="2">
                        <c:v>4</c:v>
                      </c:pt>
                      <c:pt idx="3">
                        <c:v>4.3</c:v>
                      </c:pt>
                      <c:pt idx="4">
                        <c:v>4.3</c:v>
                      </c:pt>
                      <c:pt idx="5">
                        <c:v>4.2</c:v>
                      </c:pt>
                      <c:pt idx="6">
                        <c:v>3.7</c:v>
                      </c:pt>
                      <c:pt idx="7">
                        <c:v>3.8</c:v>
                      </c:pt>
                      <c:pt idx="8">
                        <c:v>4.0999999999999996</c:v>
                      </c:pt>
                      <c:pt idx="9">
                        <c:v>4.0999999999999996</c:v>
                      </c:pt>
                      <c:pt idx="10">
                        <c:v>3.9</c:v>
                      </c:pt>
                      <c:pt idx="11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EA7-48FC-A670-4F2ED67DA38B}"/>
                  </c:ext>
                </c:extLst>
              </c15:ser>
            </c15:filteredBarSeries>
          </c:ext>
        </c:extLst>
      </c:barChart>
      <c:catAx>
        <c:axId val="148574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85743680"/>
        <c:crosses val="autoZero"/>
        <c:auto val="1"/>
        <c:lblAlgn val="ctr"/>
        <c:lblOffset val="100"/>
        <c:noMultiLvlLbl val="0"/>
      </c:catAx>
      <c:valAx>
        <c:axId val="148574368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 b="0" i="0" u="none" strike="noStrike" kern="1200" baseline="0" dirty="0">
                    <a:solidFill>
                      <a:srgbClr val="1A1A1A"/>
                    </a:solidFill>
                  </a:rPr>
                  <a:t>Trivselsscore</a:t>
                </a:r>
                <a:endParaRPr lang="da-DK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8574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5"/>
          <c:order val="5"/>
          <c:tx>
            <c:strRef>
              <c:f>'Udd. Hvid.'!$C$11</c:f>
              <c:strCache>
                <c:ptCount val="1"/>
                <c:pt idx="0">
                  <c:v>Lufthavnsuddannelsen</c:v>
                </c:pt>
              </c:strCache>
            </c:strRef>
          </c:tx>
          <c:spPr>
            <a:solidFill>
              <a:schemeClr val="accent5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'Udd. Hvid.'!$D$4:$O$5</c:f>
              <c:multiLvlStrCache>
                <c:ptCount val="12"/>
                <c:lvl>
                  <c:pt idx="0">
                    <c:v>2024</c:v>
                  </c:pt>
                  <c:pt idx="1">
                    <c:v>2025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2024</c:v>
                  </c:pt>
                  <c:pt idx="7">
                    <c:v>2025</c:v>
                  </c:pt>
                  <c:pt idx="8">
                    <c:v>2024</c:v>
                  </c:pt>
                  <c:pt idx="9">
                    <c:v>2025</c:v>
                  </c:pt>
                  <c:pt idx="10">
                    <c:v>2024</c:v>
                  </c:pt>
                  <c:pt idx="11">
                    <c:v>2025</c:v>
                  </c:pt>
                </c:lvl>
                <c:lvl>
                  <c:pt idx="0">
                    <c:v>Egen indsats 
og motivation</c:v>
                  </c:pt>
                  <c:pt idx="2">
                    <c:v>Læringsmiljø</c:v>
                  </c:pt>
                  <c:pt idx="4">
                    <c:v>Velbefindende</c:v>
                  </c:pt>
                  <c:pt idx="6">
                    <c:v>Fysiske rammer</c:v>
                  </c:pt>
                  <c:pt idx="8">
                    <c:v>Egne evner</c:v>
                  </c:pt>
                  <c:pt idx="10">
                    <c:v>Oplæring</c:v>
                  </c:pt>
                </c:lvl>
              </c:multiLvlStrCache>
            </c:multiLvlStrRef>
          </c:cat>
          <c:val>
            <c:numRef>
              <c:f>'Udd. Hvid.'!$D$11:$O$11</c:f>
              <c:numCache>
                <c:formatCode>0.0</c:formatCode>
                <c:ptCount val="12"/>
                <c:pt idx="0">
                  <c:v>4.0999999999999996</c:v>
                </c:pt>
                <c:pt idx="1">
                  <c:v>4.2</c:v>
                </c:pt>
                <c:pt idx="2">
                  <c:v>4</c:v>
                </c:pt>
                <c:pt idx="3">
                  <c:v>4.5</c:v>
                </c:pt>
                <c:pt idx="4">
                  <c:v>4.3</c:v>
                </c:pt>
                <c:pt idx="5">
                  <c:v>4.5999999999999996</c:v>
                </c:pt>
                <c:pt idx="6">
                  <c:v>3.7</c:v>
                </c:pt>
                <c:pt idx="7">
                  <c:v>4.0999999999999996</c:v>
                </c:pt>
                <c:pt idx="8">
                  <c:v>4.0999999999999996</c:v>
                </c:pt>
                <c:pt idx="9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CF-41C3-BB2D-DA9FF9805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9611840"/>
        <c:axId val="15496142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'Udd. Hvid.'!$C$6</c15:sqref>
                        </c15:formulaRef>
                      </c:ext>
                    </c:extLst>
                    <c:strCache>
                      <c:ptCount val="1"/>
                      <c:pt idx="0">
                        <c:v>Cykel- og motorcykelmekaniker</c:v>
                      </c:pt>
                    </c:strCache>
                  </c:strRef>
                </c:tx>
                <c:spPr>
                  <a:solidFill>
                    <a:schemeClr val="accent5">
                      <a:tint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'Udd. Hvid.'!$D$6:$O$6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4.4000000000000004</c:v>
                      </c:pt>
                      <c:pt idx="1">
                        <c:v>4.3</c:v>
                      </c:pt>
                      <c:pt idx="2">
                        <c:v>3.9</c:v>
                      </c:pt>
                      <c:pt idx="3">
                        <c:v>4.3</c:v>
                      </c:pt>
                      <c:pt idx="4">
                        <c:v>4.2</c:v>
                      </c:pt>
                      <c:pt idx="5">
                        <c:v>4.2</c:v>
                      </c:pt>
                      <c:pt idx="6">
                        <c:v>3.1</c:v>
                      </c:pt>
                      <c:pt idx="7">
                        <c:v>2.6</c:v>
                      </c:pt>
                      <c:pt idx="8">
                        <c:v>4.2</c:v>
                      </c:pt>
                      <c:pt idx="9">
                        <c:v>4.4000000000000004</c:v>
                      </c:pt>
                      <c:pt idx="10">
                        <c:v>4.2</c:v>
                      </c:pt>
                      <c:pt idx="11">
                        <c:v>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1CF-41C3-BB2D-DA9FF9805F95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Hvid.'!$C$7</c15:sqref>
                        </c15:formulaRef>
                      </c:ext>
                    </c:extLst>
                    <c:strCache>
                      <c:ptCount val="1"/>
                      <c:pt idx="0">
                        <c:v>Flytekniker</c:v>
                      </c:pt>
                    </c:strCache>
                  </c:strRef>
                </c:tx>
                <c:spPr>
                  <a:solidFill>
                    <a:schemeClr val="accent5">
                      <a:tint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Hvid.'!$D$7:$O$7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4.4000000000000004</c:v>
                      </c:pt>
                      <c:pt idx="1">
                        <c:v>4.2</c:v>
                      </c:pt>
                      <c:pt idx="2">
                        <c:v>4.2</c:v>
                      </c:pt>
                      <c:pt idx="3">
                        <c:v>4</c:v>
                      </c:pt>
                      <c:pt idx="4">
                        <c:v>4.3</c:v>
                      </c:pt>
                      <c:pt idx="5">
                        <c:v>4.0999999999999996</c:v>
                      </c:pt>
                      <c:pt idx="6">
                        <c:v>3.1</c:v>
                      </c:pt>
                      <c:pt idx="7">
                        <c:v>3.2</c:v>
                      </c:pt>
                      <c:pt idx="8">
                        <c:v>4.2</c:v>
                      </c:pt>
                      <c:pt idx="9">
                        <c:v>4.0999999999999996</c:v>
                      </c:pt>
                      <c:pt idx="10">
                        <c:v>4.2</c:v>
                      </c:pt>
                      <c:pt idx="11">
                        <c:v>4.3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1CF-41C3-BB2D-DA9FF9805F9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Hvid.'!$C$8</c15:sqref>
                        </c15:formulaRef>
                      </c:ext>
                    </c:extLst>
                    <c:strCache>
                      <c:ptCount val="1"/>
                      <c:pt idx="0">
                        <c:v>Karosseriteknikeruddannelsen</c:v>
                      </c:pt>
                    </c:strCache>
                  </c:strRef>
                </c:tx>
                <c:spPr>
                  <a:solidFill>
                    <a:schemeClr val="accent5">
                      <a:tint val="9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Hvid.'!$D$8:$O$8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4.3</c:v>
                      </c:pt>
                      <c:pt idx="1">
                        <c:v>4.3</c:v>
                      </c:pt>
                      <c:pt idx="2">
                        <c:v>4.2</c:v>
                      </c:pt>
                      <c:pt idx="3">
                        <c:v>4.4000000000000004</c:v>
                      </c:pt>
                      <c:pt idx="4">
                        <c:v>4.4000000000000004</c:v>
                      </c:pt>
                      <c:pt idx="5">
                        <c:v>4.4000000000000004</c:v>
                      </c:pt>
                      <c:pt idx="6">
                        <c:v>3.7</c:v>
                      </c:pt>
                      <c:pt idx="7">
                        <c:v>3.6</c:v>
                      </c:pt>
                      <c:pt idx="8">
                        <c:v>4.2</c:v>
                      </c:pt>
                      <c:pt idx="9">
                        <c:v>4.0999999999999996</c:v>
                      </c:pt>
                      <c:pt idx="10">
                        <c:v>4.2</c:v>
                      </c:pt>
                      <c:pt idx="11">
                        <c:v>4.3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1CF-41C3-BB2D-DA9FF9805F95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Hvid.'!$C$9</c15:sqref>
                        </c15:formulaRef>
                      </c:ext>
                    </c:extLst>
                    <c:strCache>
                      <c:ptCount val="1"/>
                      <c:pt idx="0">
                        <c:v>Lager- og terminaluddannelsen</c:v>
                      </c:pt>
                    </c:strCache>
                  </c:strRef>
                </c:tx>
                <c:spPr>
                  <a:solidFill>
                    <a:schemeClr val="accent5">
                      <a:shade val="9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Hvid.'!$D$9:$O$9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4.3</c:v>
                      </c:pt>
                      <c:pt idx="1">
                        <c:v>4.2</c:v>
                      </c:pt>
                      <c:pt idx="2">
                        <c:v>4</c:v>
                      </c:pt>
                      <c:pt idx="3">
                        <c:v>4.3</c:v>
                      </c:pt>
                      <c:pt idx="4">
                        <c:v>4.3</c:v>
                      </c:pt>
                      <c:pt idx="5">
                        <c:v>4.2</c:v>
                      </c:pt>
                      <c:pt idx="6">
                        <c:v>3.7</c:v>
                      </c:pt>
                      <c:pt idx="7">
                        <c:v>3.8</c:v>
                      </c:pt>
                      <c:pt idx="8">
                        <c:v>4.0999999999999996</c:v>
                      </c:pt>
                      <c:pt idx="9">
                        <c:v>4.0999999999999996</c:v>
                      </c:pt>
                      <c:pt idx="10">
                        <c:v>3.9</c:v>
                      </c:pt>
                      <c:pt idx="11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1CF-41C3-BB2D-DA9FF9805F9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Hvid.'!$C$10</c15:sqref>
                        </c15:formulaRef>
                      </c:ext>
                    </c:extLst>
                    <c:strCache>
                      <c:ptCount val="1"/>
                      <c:pt idx="0">
                        <c:v>Lastvognsmekaniker</c:v>
                      </c:pt>
                    </c:strCache>
                  </c:strRef>
                </c:tx>
                <c:spPr>
                  <a:solidFill>
                    <a:schemeClr val="accent5">
                      <a:shade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Hvid.'!$D$10:$O$10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4.2</c:v>
                      </c:pt>
                      <c:pt idx="1">
                        <c:v>4.0999999999999996</c:v>
                      </c:pt>
                      <c:pt idx="2">
                        <c:v>4.0999999999999996</c:v>
                      </c:pt>
                      <c:pt idx="3">
                        <c:v>3.9</c:v>
                      </c:pt>
                      <c:pt idx="4">
                        <c:v>4.2</c:v>
                      </c:pt>
                      <c:pt idx="5">
                        <c:v>4.2</c:v>
                      </c:pt>
                      <c:pt idx="6">
                        <c:v>3.4</c:v>
                      </c:pt>
                      <c:pt idx="7">
                        <c:v>3.6</c:v>
                      </c:pt>
                      <c:pt idx="8">
                        <c:v>3.9</c:v>
                      </c:pt>
                      <c:pt idx="9">
                        <c:v>3.9</c:v>
                      </c:pt>
                      <c:pt idx="10">
                        <c:v>3.8</c:v>
                      </c:pt>
                      <c:pt idx="11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1CF-41C3-BB2D-DA9FF9805F95}"/>
                  </c:ext>
                </c:extLst>
              </c15:ser>
            </c15:filteredBarSeries>
          </c:ext>
        </c:extLst>
      </c:barChart>
      <c:catAx>
        <c:axId val="154961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49614240"/>
        <c:crosses val="autoZero"/>
        <c:auto val="1"/>
        <c:lblAlgn val="ctr"/>
        <c:lblOffset val="100"/>
        <c:noMultiLvlLbl val="0"/>
      </c:catAx>
      <c:valAx>
        <c:axId val="15496142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 b="0" i="0" u="none" strike="noStrike" kern="1200" baseline="0" dirty="0">
                    <a:solidFill>
                      <a:srgbClr val="1A1A1A"/>
                    </a:solidFill>
                  </a:rPr>
                  <a:t>Trivselsscore</a:t>
                </a:r>
                <a:endParaRPr lang="da-DK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4961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6"/>
          <c:order val="6"/>
          <c:tx>
            <c:strRef>
              <c:f>'Udd. Hvid.'!$C$12</c:f>
              <c:strCache>
                <c:ptCount val="1"/>
                <c:pt idx="0">
                  <c:v>Personvognsmekaniker</c:v>
                </c:pt>
              </c:strCache>
            </c:strRef>
          </c:tx>
          <c:spPr>
            <a:solidFill>
              <a:schemeClr val="accent5">
                <a:shade val="4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'Udd. Hvid.'!$D$4:$O$5</c:f>
              <c:multiLvlStrCache>
                <c:ptCount val="12"/>
                <c:lvl>
                  <c:pt idx="0">
                    <c:v>2024</c:v>
                  </c:pt>
                  <c:pt idx="1">
                    <c:v>2025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2024</c:v>
                  </c:pt>
                  <c:pt idx="7">
                    <c:v>2025</c:v>
                  </c:pt>
                  <c:pt idx="8">
                    <c:v>2024</c:v>
                  </c:pt>
                  <c:pt idx="9">
                    <c:v>2025</c:v>
                  </c:pt>
                  <c:pt idx="10">
                    <c:v>2024</c:v>
                  </c:pt>
                  <c:pt idx="11">
                    <c:v>2025</c:v>
                  </c:pt>
                </c:lvl>
                <c:lvl>
                  <c:pt idx="0">
                    <c:v>Egen indsats 
og motivation</c:v>
                  </c:pt>
                  <c:pt idx="2">
                    <c:v>Læringsmiljø</c:v>
                  </c:pt>
                  <c:pt idx="4">
                    <c:v>Velbefindende</c:v>
                  </c:pt>
                  <c:pt idx="6">
                    <c:v>Fysiske rammer</c:v>
                  </c:pt>
                  <c:pt idx="8">
                    <c:v>Egne evner</c:v>
                  </c:pt>
                  <c:pt idx="10">
                    <c:v>Oplæring</c:v>
                  </c:pt>
                </c:lvl>
              </c:multiLvlStrCache>
            </c:multiLvlStrRef>
          </c:cat>
          <c:val>
            <c:numRef>
              <c:f>'Udd. Hvid.'!$D$12:$O$12</c:f>
              <c:numCache>
                <c:formatCode>0.0</c:formatCode>
                <c:ptCount val="12"/>
                <c:pt idx="0">
                  <c:v>4.3</c:v>
                </c:pt>
                <c:pt idx="1">
                  <c:v>4.0999999999999996</c:v>
                </c:pt>
                <c:pt idx="2">
                  <c:v>4</c:v>
                </c:pt>
                <c:pt idx="3">
                  <c:v>3.7</c:v>
                </c:pt>
                <c:pt idx="4">
                  <c:v>4.2</c:v>
                </c:pt>
                <c:pt idx="5">
                  <c:v>4</c:v>
                </c:pt>
                <c:pt idx="6">
                  <c:v>3.4</c:v>
                </c:pt>
                <c:pt idx="7">
                  <c:v>3.4</c:v>
                </c:pt>
                <c:pt idx="8">
                  <c:v>4.0999999999999996</c:v>
                </c:pt>
                <c:pt idx="9">
                  <c:v>3.9</c:v>
                </c:pt>
                <c:pt idx="10">
                  <c:v>3.8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9-4BF5-AA96-D8BDF5284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2131360"/>
        <c:axId val="12421256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'Udd. Hvid.'!$C$6</c15:sqref>
                        </c15:formulaRef>
                      </c:ext>
                    </c:extLst>
                    <c:strCache>
                      <c:ptCount val="1"/>
                      <c:pt idx="0">
                        <c:v>Cykel- og motorcykelmekaniker</c:v>
                      </c:pt>
                    </c:strCache>
                  </c:strRef>
                </c:tx>
                <c:spPr>
                  <a:solidFill>
                    <a:schemeClr val="accent5">
                      <a:tint val="4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'Udd. Hvid.'!$D$6:$O$6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4.4000000000000004</c:v>
                      </c:pt>
                      <c:pt idx="1">
                        <c:v>4.3</c:v>
                      </c:pt>
                      <c:pt idx="2">
                        <c:v>3.9</c:v>
                      </c:pt>
                      <c:pt idx="3">
                        <c:v>4.3</c:v>
                      </c:pt>
                      <c:pt idx="4">
                        <c:v>4.2</c:v>
                      </c:pt>
                      <c:pt idx="5">
                        <c:v>4.2</c:v>
                      </c:pt>
                      <c:pt idx="6">
                        <c:v>3.1</c:v>
                      </c:pt>
                      <c:pt idx="7">
                        <c:v>2.6</c:v>
                      </c:pt>
                      <c:pt idx="8">
                        <c:v>4.2</c:v>
                      </c:pt>
                      <c:pt idx="9">
                        <c:v>4.4000000000000004</c:v>
                      </c:pt>
                      <c:pt idx="10">
                        <c:v>4.2</c:v>
                      </c:pt>
                      <c:pt idx="11">
                        <c:v>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F09-4BF5-AA96-D8BDF5284CD6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Hvid.'!$C$7</c15:sqref>
                        </c15:formulaRef>
                      </c:ext>
                    </c:extLst>
                    <c:strCache>
                      <c:ptCount val="1"/>
                      <c:pt idx="0">
                        <c:v>Flytekniker</c:v>
                      </c:pt>
                    </c:strCache>
                  </c:strRef>
                </c:tx>
                <c:spPr>
                  <a:solidFill>
                    <a:schemeClr val="accent5">
                      <a:tint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Hvid.'!$D$7:$O$7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4.4000000000000004</c:v>
                      </c:pt>
                      <c:pt idx="1">
                        <c:v>4.2</c:v>
                      </c:pt>
                      <c:pt idx="2">
                        <c:v>4.2</c:v>
                      </c:pt>
                      <c:pt idx="3">
                        <c:v>4</c:v>
                      </c:pt>
                      <c:pt idx="4">
                        <c:v>4.3</c:v>
                      </c:pt>
                      <c:pt idx="5">
                        <c:v>4.0999999999999996</c:v>
                      </c:pt>
                      <c:pt idx="6">
                        <c:v>3.1</c:v>
                      </c:pt>
                      <c:pt idx="7">
                        <c:v>3.2</c:v>
                      </c:pt>
                      <c:pt idx="8">
                        <c:v>4.2</c:v>
                      </c:pt>
                      <c:pt idx="9">
                        <c:v>4.0999999999999996</c:v>
                      </c:pt>
                      <c:pt idx="10">
                        <c:v>4.2</c:v>
                      </c:pt>
                      <c:pt idx="11">
                        <c:v>4.3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CF09-4BF5-AA96-D8BDF5284CD6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Hvid.'!$C$8</c15:sqref>
                        </c15:formulaRef>
                      </c:ext>
                    </c:extLst>
                    <c:strCache>
                      <c:ptCount val="1"/>
                      <c:pt idx="0">
                        <c:v>Karosseriteknikeruddannelsen</c:v>
                      </c:pt>
                    </c:strCache>
                  </c:strRef>
                </c:tx>
                <c:spPr>
                  <a:solidFill>
                    <a:schemeClr val="accent5">
                      <a:tint val="83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Hvid.'!$D$8:$O$8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4.3</c:v>
                      </c:pt>
                      <c:pt idx="1">
                        <c:v>4.3</c:v>
                      </c:pt>
                      <c:pt idx="2">
                        <c:v>4.2</c:v>
                      </c:pt>
                      <c:pt idx="3">
                        <c:v>4.4000000000000004</c:v>
                      </c:pt>
                      <c:pt idx="4">
                        <c:v>4.4000000000000004</c:v>
                      </c:pt>
                      <c:pt idx="5">
                        <c:v>4.4000000000000004</c:v>
                      </c:pt>
                      <c:pt idx="6">
                        <c:v>3.7</c:v>
                      </c:pt>
                      <c:pt idx="7">
                        <c:v>3.6</c:v>
                      </c:pt>
                      <c:pt idx="8">
                        <c:v>4.2</c:v>
                      </c:pt>
                      <c:pt idx="9">
                        <c:v>4.0999999999999996</c:v>
                      </c:pt>
                      <c:pt idx="10">
                        <c:v>4.2</c:v>
                      </c:pt>
                      <c:pt idx="11">
                        <c:v>4.3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F09-4BF5-AA96-D8BDF5284CD6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Hvid.'!$C$9</c15:sqref>
                        </c15:formulaRef>
                      </c:ext>
                    </c:extLst>
                    <c:strCache>
                      <c:ptCount val="1"/>
                      <c:pt idx="0">
                        <c:v>Lager- og terminaluddannelsen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Hvid.'!$D$9:$O$9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4.3</c:v>
                      </c:pt>
                      <c:pt idx="1">
                        <c:v>4.2</c:v>
                      </c:pt>
                      <c:pt idx="2">
                        <c:v>4</c:v>
                      </c:pt>
                      <c:pt idx="3">
                        <c:v>4.3</c:v>
                      </c:pt>
                      <c:pt idx="4">
                        <c:v>4.3</c:v>
                      </c:pt>
                      <c:pt idx="5">
                        <c:v>4.2</c:v>
                      </c:pt>
                      <c:pt idx="6">
                        <c:v>3.7</c:v>
                      </c:pt>
                      <c:pt idx="7">
                        <c:v>3.8</c:v>
                      </c:pt>
                      <c:pt idx="8">
                        <c:v>4.0999999999999996</c:v>
                      </c:pt>
                      <c:pt idx="9">
                        <c:v>4.0999999999999996</c:v>
                      </c:pt>
                      <c:pt idx="10">
                        <c:v>3.9</c:v>
                      </c:pt>
                      <c:pt idx="11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F09-4BF5-AA96-D8BDF5284CD6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Hvid.'!$C$10</c15:sqref>
                        </c15:formulaRef>
                      </c:ext>
                    </c:extLst>
                    <c:strCache>
                      <c:ptCount val="1"/>
                      <c:pt idx="0">
                        <c:v>Lastvognsmekaniker</c:v>
                      </c:pt>
                    </c:strCache>
                  </c:strRef>
                </c:tx>
                <c:spPr>
                  <a:solidFill>
                    <a:schemeClr val="accent5">
                      <a:shade val="82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Hvid.'!$D$10:$O$10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4.2</c:v>
                      </c:pt>
                      <c:pt idx="1">
                        <c:v>4.0999999999999996</c:v>
                      </c:pt>
                      <c:pt idx="2">
                        <c:v>4.0999999999999996</c:v>
                      </c:pt>
                      <c:pt idx="3">
                        <c:v>3.9</c:v>
                      </c:pt>
                      <c:pt idx="4">
                        <c:v>4.2</c:v>
                      </c:pt>
                      <c:pt idx="5">
                        <c:v>4.2</c:v>
                      </c:pt>
                      <c:pt idx="6">
                        <c:v>3.4</c:v>
                      </c:pt>
                      <c:pt idx="7">
                        <c:v>3.6</c:v>
                      </c:pt>
                      <c:pt idx="8">
                        <c:v>3.9</c:v>
                      </c:pt>
                      <c:pt idx="9">
                        <c:v>3.9</c:v>
                      </c:pt>
                      <c:pt idx="10">
                        <c:v>3.8</c:v>
                      </c:pt>
                      <c:pt idx="11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F09-4BF5-AA96-D8BDF5284CD6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Hvid.'!$C$11</c15:sqref>
                        </c15:formulaRef>
                      </c:ext>
                    </c:extLst>
                    <c:strCache>
                      <c:ptCount val="1"/>
                      <c:pt idx="0">
                        <c:v>Lufthavnsuddannelsen</c:v>
                      </c:pt>
                    </c:strCache>
                  </c:strRef>
                </c:tx>
                <c:spPr>
                  <a:solidFill>
                    <a:schemeClr val="accent5">
                      <a:shade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Hvid.'!$D$11:$O$11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4.0999999999999996</c:v>
                      </c:pt>
                      <c:pt idx="1">
                        <c:v>4.2</c:v>
                      </c:pt>
                      <c:pt idx="2">
                        <c:v>4</c:v>
                      </c:pt>
                      <c:pt idx="3">
                        <c:v>4.5</c:v>
                      </c:pt>
                      <c:pt idx="4">
                        <c:v>4.3</c:v>
                      </c:pt>
                      <c:pt idx="5">
                        <c:v>4.5999999999999996</c:v>
                      </c:pt>
                      <c:pt idx="6">
                        <c:v>3.7</c:v>
                      </c:pt>
                      <c:pt idx="7">
                        <c:v>4.0999999999999996</c:v>
                      </c:pt>
                      <c:pt idx="8">
                        <c:v>4.0999999999999996</c:v>
                      </c:pt>
                      <c:pt idx="9">
                        <c:v>4.2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F09-4BF5-AA96-D8BDF5284CD6}"/>
                  </c:ext>
                </c:extLst>
              </c15:ser>
            </c15:filteredBarSeries>
          </c:ext>
        </c:extLst>
      </c:barChart>
      <c:catAx>
        <c:axId val="124213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42125600"/>
        <c:crosses val="autoZero"/>
        <c:auto val="1"/>
        <c:lblAlgn val="ctr"/>
        <c:lblOffset val="100"/>
        <c:noMultiLvlLbl val="0"/>
      </c:catAx>
      <c:valAx>
        <c:axId val="124212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 b="0" i="0" u="none" strike="noStrike" kern="1200" baseline="0" dirty="0">
                    <a:solidFill>
                      <a:srgbClr val="1A1A1A"/>
                    </a:solidFill>
                  </a:rPr>
                  <a:t>Trivselsscore</a:t>
                </a:r>
                <a:endParaRPr lang="da-DK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4213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8"/>
          <c:order val="8"/>
          <c:tx>
            <c:strRef>
              <c:f>'Udd. Hvid.'!$C$14</c:f>
              <c:strCache>
                <c:ptCount val="1"/>
                <c:pt idx="0">
                  <c:v>Vejgodstransportuddannelsen</c:v>
                </c:pt>
              </c:strCache>
            </c:strRef>
          </c:tx>
          <c:spPr>
            <a:solidFill>
              <a:schemeClr val="accent5">
                <a:shade val="4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'Udd. Hvid.'!$D$4:$O$5</c:f>
              <c:multiLvlStrCache>
                <c:ptCount val="12"/>
                <c:lvl>
                  <c:pt idx="0">
                    <c:v>2024</c:v>
                  </c:pt>
                  <c:pt idx="1">
                    <c:v>2025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2024</c:v>
                  </c:pt>
                  <c:pt idx="7">
                    <c:v>2025</c:v>
                  </c:pt>
                  <c:pt idx="8">
                    <c:v>2024</c:v>
                  </c:pt>
                  <c:pt idx="9">
                    <c:v>2025</c:v>
                  </c:pt>
                  <c:pt idx="10">
                    <c:v>2024</c:v>
                  </c:pt>
                  <c:pt idx="11">
                    <c:v>2025</c:v>
                  </c:pt>
                </c:lvl>
                <c:lvl>
                  <c:pt idx="0">
                    <c:v>Egen indsats 
og motivation</c:v>
                  </c:pt>
                  <c:pt idx="2">
                    <c:v>Læringsmiljø</c:v>
                  </c:pt>
                  <c:pt idx="4">
                    <c:v>Velbefindende</c:v>
                  </c:pt>
                  <c:pt idx="6">
                    <c:v>Fysiske rammer</c:v>
                  </c:pt>
                  <c:pt idx="8">
                    <c:v>Egne evner</c:v>
                  </c:pt>
                  <c:pt idx="10">
                    <c:v>Oplæring</c:v>
                  </c:pt>
                </c:lvl>
              </c:multiLvlStrCache>
            </c:multiLvlStrRef>
          </c:cat>
          <c:val>
            <c:numRef>
              <c:f>'Udd. Hvid.'!$D$14:$O$14</c:f>
              <c:numCache>
                <c:formatCode>0.0</c:formatCode>
                <c:ptCount val="12"/>
                <c:pt idx="0">
                  <c:v>4.3</c:v>
                </c:pt>
                <c:pt idx="1">
                  <c:v>4.0999999999999996</c:v>
                </c:pt>
                <c:pt idx="2">
                  <c:v>4.0999999999999996</c:v>
                </c:pt>
                <c:pt idx="3">
                  <c:v>3.8</c:v>
                </c:pt>
                <c:pt idx="4">
                  <c:v>4.2</c:v>
                </c:pt>
                <c:pt idx="5">
                  <c:v>4.3</c:v>
                </c:pt>
                <c:pt idx="6">
                  <c:v>3.5</c:v>
                </c:pt>
                <c:pt idx="7">
                  <c:v>3.7</c:v>
                </c:pt>
                <c:pt idx="8">
                  <c:v>4.2</c:v>
                </c:pt>
                <c:pt idx="9">
                  <c:v>4</c:v>
                </c:pt>
                <c:pt idx="1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6A-4623-A56F-0F586C677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308096"/>
        <c:axId val="14583061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'Udd. Hvid.'!$C$6</c15:sqref>
                        </c15:formulaRef>
                      </c:ext>
                    </c:extLst>
                    <c:strCache>
                      <c:ptCount val="1"/>
                      <c:pt idx="0">
                        <c:v>Cykel- og motorcykelmekaniker</c:v>
                      </c:pt>
                    </c:strCache>
                  </c:strRef>
                </c:tx>
                <c:spPr>
                  <a:solidFill>
                    <a:schemeClr val="accent5">
                      <a:tint val="44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'Udd. Hvid.'!$D$6:$O$6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4.4000000000000004</c:v>
                      </c:pt>
                      <c:pt idx="1">
                        <c:v>4.3</c:v>
                      </c:pt>
                      <c:pt idx="2">
                        <c:v>3.9</c:v>
                      </c:pt>
                      <c:pt idx="3">
                        <c:v>4.3</c:v>
                      </c:pt>
                      <c:pt idx="4">
                        <c:v>4.2</c:v>
                      </c:pt>
                      <c:pt idx="5">
                        <c:v>4.2</c:v>
                      </c:pt>
                      <c:pt idx="6">
                        <c:v>3.1</c:v>
                      </c:pt>
                      <c:pt idx="7">
                        <c:v>2.6</c:v>
                      </c:pt>
                      <c:pt idx="8">
                        <c:v>4.2</c:v>
                      </c:pt>
                      <c:pt idx="9">
                        <c:v>4.4000000000000004</c:v>
                      </c:pt>
                      <c:pt idx="10">
                        <c:v>4.2</c:v>
                      </c:pt>
                      <c:pt idx="11">
                        <c:v>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46A-4623-A56F-0F586C677FDF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Hvid.'!$C$7</c15:sqref>
                        </c15:formulaRef>
                      </c:ext>
                    </c:extLst>
                    <c:strCache>
                      <c:ptCount val="1"/>
                      <c:pt idx="0">
                        <c:v>Flytekniker</c:v>
                      </c:pt>
                    </c:strCache>
                  </c:strRef>
                </c:tx>
                <c:spPr>
                  <a:solidFill>
                    <a:schemeClr val="accent5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Hvid.'!$D$7:$O$7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4.4000000000000004</c:v>
                      </c:pt>
                      <c:pt idx="1">
                        <c:v>4.2</c:v>
                      </c:pt>
                      <c:pt idx="2">
                        <c:v>4.2</c:v>
                      </c:pt>
                      <c:pt idx="3">
                        <c:v>4</c:v>
                      </c:pt>
                      <c:pt idx="4">
                        <c:v>4.3</c:v>
                      </c:pt>
                      <c:pt idx="5">
                        <c:v>4.0999999999999996</c:v>
                      </c:pt>
                      <c:pt idx="6">
                        <c:v>3.1</c:v>
                      </c:pt>
                      <c:pt idx="7">
                        <c:v>3.2</c:v>
                      </c:pt>
                      <c:pt idx="8">
                        <c:v>4.2</c:v>
                      </c:pt>
                      <c:pt idx="9">
                        <c:v>4.0999999999999996</c:v>
                      </c:pt>
                      <c:pt idx="10">
                        <c:v>4.2</c:v>
                      </c:pt>
                      <c:pt idx="11">
                        <c:v>4.3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46A-4623-A56F-0F586C677FDF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Hvid.'!$C$8</c15:sqref>
                        </c15:formulaRef>
                      </c:ext>
                    </c:extLst>
                    <c:strCache>
                      <c:ptCount val="1"/>
                      <c:pt idx="0">
                        <c:v>Karosseriteknikeruddannelsen</c:v>
                      </c:pt>
                    </c:strCache>
                  </c:strRef>
                </c:tx>
                <c:spPr>
                  <a:solidFill>
                    <a:schemeClr val="accent5">
                      <a:tint val="72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Hvid.'!$D$8:$O$8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4.3</c:v>
                      </c:pt>
                      <c:pt idx="1">
                        <c:v>4.3</c:v>
                      </c:pt>
                      <c:pt idx="2">
                        <c:v>4.2</c:v>
                      </c:pt>
                      <c:pt idx="3">
                        <c:v>4.4000000000000004</c:v>
                      </c:pt>
                      <c:pt idx="4">
                        <c:v>4.4000000000000004</c:v>
                      </c:pt>
                      <c:pt idx="5">
                        <c:v>4.4000000000000004</c:v>
                      </c:pt>
                      <c:pt idx="6">
                        <c:v>3.7</c:v>
                      </c:pt>
                      <c:pt idx="7">
                        <c:v>3.6</c:v>
                      </c:pt>
                      <c:pt idx="8">
                        <c:v>4.2</c:v>
                      </c:pt>
                      <c:pt idx="9">
                        <c:v>4.0999999999999996</c:v>
                      </c:pt>
                      <c:pt idx="10">
                        <c:v>4.2</c:v>
                      </c:pt>
                      <c:pt idx="11">
                        <c:v>4.3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46A-4623-A56F-0F586C677FDF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Hvid.'!$C$9</c15:sqref>
                        </c15:formulaRef>
                      </c:ext>
                    </c:extLst>
                    <c:strCache>
                      <c:ptCount val="1"/>
                      <c:pt idx="0">
                        <c:v>Lager- og terminaluddannelsen</c:v>
                      </c:pt>
                    </c:strCache>
                  </c:strRef>
                </c:tx>
                <c:spPr>
                  <a:solidFill>
                    <a:schemeClr val="accent5">
                      <a:tint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Hvid.'!$D$9:$O$9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4.3</c:v>
                      </c:pt>
                      <c:pt idx="1">
                        <c:v>4.2</c:v>
                      </c:pt>
                      <c:pt idx="2">
                        <c:v>4</c:v>
                      </c:pt>
                      <c:pt idx="3">
                        <c:v>4.3</c:v>
                      </c:pt>
                      <c:pt idx="4">
                        <c:v>4.3</c:v>
                      </c:pt>
                      <c:pt idx="5">
                        <c:v>4.2</c:v>
                      </c:pt>
                      <c:pt idx="6">
                        <c:v>3.7</c:v>
                      </c:pt>
                      <c:pt idx="7">
                        <c:v>3.8</c:v>
                      </c:pt>
                      <c:pt idx="8">
                        <c:v>4.0999999999999996</c:v>
                      </c:pt>
                      <c:pt idx="9">
                        <c:v>4.0999999999999996</c:v>
                      </c:pt>
                      <c:pt idx="10">
                        <c:v>3.9</c:v>
                      </c:pt>
                      <c:pt idx="11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46A-4623-A56F-0F586C677FDF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Hvid.'!$C$10</c15:sqref>
                        </c15:formulaRef>
                      </c:ext>
                    </c:extLst>
                    <c:strCache>
                      <c:ptCount val="1"/>
                      <c:pt idx="0">
                        <c:v>Lastvognsmekaniker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Hvid.'!$D$10:$O$10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4.2</c:v>
                      </c:pt>
                      <c:pt idx="1">
                        <c:v>4.0999999999999996</c:v>
                      </c:pt>
                      <c:pt idx="2">
                        <c:v>4.0999999999999996</c:v>
                      </c:pt>
                      <c:pt idx="3">
                        <c:v>3.9</c:v>
                      </c:pt>
                      <c:pt idx="4">
                        <c:v>4.2</c:v>
                      </c:pt>
                      <c:pt idx="5">
                        <c:v>4.2</c:v>
                      </c:pt>
                      <c:pt idx="6">
                        <c:v>3.4</c:v>
                      </c:pt>
                      <c:pt idx="7">
                        <c:v>3.6</c:v>
                      </c:pt>
                      <c:pt idx="8">
                        <c:v>3.9</c:v>
                      </c:pt>
                      <c:pt idx="9">
                        <c:v>3.9</c:v>
                      </c:pt>
                      <c:pt idx="10">
                        <c:v>3.8</c:v>
                      </c:pt>
                      <c:pt idx="11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46A-4623-A56F-0F586C677FDF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Hvid.'!$C$11</c15:sqref>
                        </c15:formulaRef>
                      </c:ext>
                    </c:extLst>
                    <c:strCache>
                      <c:ptCount val="1"/>
                      <c:pt idx="0">
                        <c:v>Lufthavnsuddannelsen</c:v>
                      </c:pt>
                    </c:strCache>
                  </c:strRef>
                </c:tx>
                <c:spPr>
                  <a:solidFill>
                    <a:schemeClr val="accent5">
                      <a:shade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Hvid.'!$D$11:$O$11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4.0999999999999996</c:v>
                      </c:pt>
                      <c:pt idx="1">
                        <c:v>4.2</c:v>
                      </c:pt>
                      <c:pt idx="2">
                        <c:v>4</c:v>
                      </c:pt>
                      <c:pt idx="3">
                        <c:v>4.5</c:v>
                      </c:pt>
                      <c:pt idx="4">
                        <c:v>4.3</c:v>
                      </c:pt>
                      <c:pt idx="5">
                        <c:v>4.5999999999999996</c:v>
                      </c:pt>
                      <c:pt idx="6">
                        <c:v>3.7</c:v>
                      </c:pt>
                      <c:pt idx="7">
                        <c:v>4.0999999999999996</c:v>
                      </c:pt>
                      <c:pt idx="8">
                        <c:v>4.0999999999999996</c:v>
                      </c:pt>
                      <c:pt idx="9">
                        <c:v>4.2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46A-4623-A56F-0F586C677FDF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Hvid.'!$C$12</c15:sqref>
                        </c15:formulaRef>
                      </c:ext>
                    </c:extLst>
                    <c:strCache>
                      <c:ptCount val="1"/>
                      <c:pt idx="0">
                        <c:v>Personvognsmekaniker</c:v>
                      </c:pt>
                    </c:strCache>
                  </c:strRef>
                </c:tx>
                <c:spPr>
                  <a:solidFill>
                    <a:schemeClr val="accent5">
                      <a:shade val="72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Hvid.'!$D$12:$O$12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4.3</c:v>
                      </c:pt>
                      <c:pt idx="1">
                        <c:v>4.0999999999999996</c:v>
                      </c:pt>
                      <c:pt idx="2">
                        <c:v>4</c:v>
                      </c:pt>
                      <c:pt idx="3">
                        <c:v>3.7</c:v>
                      </c:pt>
                      <c:pt idx="4">
                        <c:v>4.2</c:v>
                      </c:pt>
                      <c:pt idx="5">
                        <c:v>4</c:v>
                      </c:pt>
                      <c:pt idx="6">
                        <c:v>3.4</c:v>
                      </c:pt>
                      <c:pt idx="7">
                        <c:v>3.4</c:v>
                      </c:pt>
                      <c:pt idx="8">
                        <c:v>4.0999999999999996</c:v>
                      </c:pt>
                      <c:pt idx="9">
                        <c:v>3.9</c:v>
                      </c:pt>
                      <c:pt idx="10">
                        <c:v>3.8</c:v>
                      </c:pt>
                      <c:pt idx="11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46A-4623-A56F-0F586C677FDF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Hvid.'!$C$13</c15:sqref>
                        </c15:formulaRef>
                      </c:ext>
                    </c:extLst>
                    <c:strCache>
                      <c:ptCount val="1"/>
                      <c:pt idx="0">
                        <c:v>Teknologi, byggeri og transport</c:v>
                      </c:pt>
                    </c:strCache>
                  </c:strRef>
                </c:tx>
                <c:spPr>
                  <a:solidFill>
                    <a:schemeClr val="accent5">
                      <a:shade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Hvid.'!$D$13:$O$13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3.9</c:v>
                      </c:pt>
                      <c:pt idx="1">
                        <c:v>3.9</c:v>
                      </c:pt>
                      <c:pt idx="2">
                        <c:v>3.5</c:v>
                      </c:pt>
                      <c:pt idx="3">
                        <c:v>4</c:v>
                      </c:pt>
                      <c:pt idx="4">
                        <c:v>4.3</c:v>
                      </c:pt>
                      <c:pt idx="5">
                        <c:v>4.2</c:v>
                      </c:pt>
                      <c:pt idx="6">
                        <c:v>3.6</c:v>
                      </c:pt>
                      <c:pt idx="7">
                        <c:v>3.6</c:v>
                      </c:pt>
                      <c:pt idx="8">
                        <c:v>4.0999999999999996</c:v>
                      </c:pt>
                      <c:pt idx="9">
                        <c:v>4.0999999999999996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46A-4623-A56F-0F586C677FDF}"/>
                  </c:ext>
                </c:extLst>
              </c15:ser>
            </c15:filteredBarSeries>
          </c:ext>
        </c:extLst>
      </c:barChart>
      <c:catAx>
        <c:axId val="145830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58306176"/>
        <c:crosses val="autoZero"/>
        <c:auto val="1"/>
        <c:lblAlgn val="ctr"/>
        <c:lblOffset val="100"/>
        <c:noMultiLvlLbl val="0"/>
      </c:catAx>
      <c:valAx>
        <c:axId val="145830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 b="0" i="0" u="none" strike="noStrike" kern="1200" baseline="0" dirty="0">
                    <a:solidFill>
                      <a:srgbClr val="1A1A1A"/>
                    </a:solidFill>
                  </a:rPr>
                  <a:t>Trivselsscore</a:t>
                </a:r>
                <a:endParaRPr lang="da-DK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5830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7"/>
          <c:order val="7"/>
          <c:tx>
            <c:strRef>
              <c:f>'Udd. Hvid.'!$C$13</c:f>
              <c:strCache>
                <c:ptCount val="1"/>
                <c:pt idx="0">
                  <c:v>Teknologi, byggeri og transport</c:v>
                </c:pt>
              </c:strCache>
            </c:strRef>
          </c:tx>
          <c:spPr>
            <a:solidFill>
              <a:schemeClr val="accent5">
                <a:shade val="4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'Udd. Hvid.'!$D$4:$O$5</c:f>
              <c:multiLvlStrCache>
                <c:ptCount val="12"/>
                <c:lvl>
                  <c:pt idx="0">
                    <c:v>2024</c:v>
                  </c:pt>
                  <c:pt idx="1">
                    <c:v>2025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2024</c:v>
                  </c:pt>
                  <c:pt idx="7">
                    <c:v>2025</c:v>
                  </c:pt>
                  <c:pt idx="8">
                    <c:v>2024</c:v>
                  </c:pt>
                  <c:pt idx="9">
                    <c:v>2025</c:v>
                  </c:pt>
                  <c:pt idx="10">
                    <c:v>2024</c:v>
                  </c:pt>
                  <c:pt idx="11">
                    <c:v>2025</c:v>
                  </c:pt>
                </c:lvl>
                <c:lvl>
                  <c:pt idx="0">
                    <c:v>Egen indsats 
og motivation</c:v>
                  </c:pt>
                  <c:pt idx="2">
                    <c:v>Læringsmiljø</c:v>
                  </c:pt>
                  <c:pt idx="4">
                    <c:v>Velbefindende</c:v>
                  </c:pt>
                  <c:pt idx="6">
                    <c:v>Fysiske rammer</c:v>
                  </c:pt>
                  <c:pt idx="8">
                    <c:v>Egne evner</c:v>
                  </c:pt>
                  <c:pt idx="10">
                    <c:v>Oplæring</c:v>
                  </c:pt>
                </c:lvl>
              </c:multiLvlStrCache>
              <c:extLst/>
            </c:multiLvlStrRef>
          </c:cat>
          <c:val>
            <c:numRef>
              <c:f>'Udd. Hvid.'!$D$13:$M$13</c:f>
              <c:numCache>
                <c:formatCode>0.0</c:formatCode>
                <c:ptCount val="10"/>
                <c:pt idx="0">
                  <c:v>3.9</c:v>
                </c:pt>
                <c:pt idx="1">
                  <c:v>3.9</c:v>
                </c:pt>
                <c:pt idx="2">
                  <c:v>3.5</c:v>
                </c:pt>
                <c:pt idx="3">
                  <c:v>4</c:v>
                </c:pt>
                <c:pt idx="4">
                  <c:v>4.3</c:v>
                </c:pt>
                <c:pt idx="5">
                  <c:v>4.2</c:v>
                </c:pt>
                <c:pt idx="6">
                  <c:v>3.6</c:v>
                </c:pt>
                <c:pt idx="7">
                  <c:v>3.8</c:v>
                </c:pt>
                <c:pt idx="8">
                  <c:v>4.0999999999999996</c:v>
                </c:pt>
                <c:pt idx="9">
                  <c:v>4.2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479-4FFB-B2D1-4AABF0A18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73739040"/>
        <c:axId val="14737337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'Udd. Hvid.'!$C$6</c15:sqref>
                        </c15:formulaRef>
                      </c:ext>
                    </c:extLst>
                    <c:strCache>
                      <c:ptCount val="1"/>
                      <c:pt idx="0">
                        <c:v>Cykel- og motorcykelmekaniker</c:v>
                      </c:pt>
                    </c:strCache>
                  </c:strRef>
                </c:tx>
                <c:spPr>
                  <a:solidFill>
                    <a:schemeClr val="accent5">
                      <a:tint val="4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'Udd. Hvid.'!$D$6:$M$6</c15:sqref>
                        </c15:formulaRef>
                      </c:ext>
                    </c:extLst>
                    <c:numCache>
                      <c:formatCode>0.0</c:formatCode>
                      <c:ptCount val="10"/>
                      <c:pt idx="0">
                        <c:v>4.4000000000000004</c:v>
                      </c:pt>
                      <c:pt idx="1">
                        <c:v>4.3</c:v>
                      </c:pt>
                      <c:pt idx="2">
                        <c:v>3.9</c:v>
                      </c:pt>
                      <c:pt idx="3">
                        <c:v>4.3</c:v>
                      </c:pt>
                      <c:pt idx="4">
                        <c:v>4.2</c:v>
                      </c:pt>
                      <c:pt idx="5">
                        <c:v>4.2</c:v>
                      </c:pt>
                      <c:pt idx="6">
                        <c:v>3.1</c:v>
                      </c:pt>
                      <c:pt idx="7">
                        <c:v>2.6</c:v>
                      </c:pt>
                      <c:pt idx="8">
                        <c:v>4.2</c:v>
                      </c:pt>
                      <c:pt idx="9">
                        <c:v>4.4000000000000004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5479-4FFB-B2D1-4AABF0A187BD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Hvid.'!$C$7</c15:sqref>
                        </c15:formulaRef>
                      </c:ext>
                    </c:extLst>
                    <c:strCache>
                      <c:ptCount val="1"/>
                      <c:pt idx="0">
                        <c:v>Flytekniker</c:v>
                      </c:pt>
                    </c:strCache>
                  </c:strRef>
                </c:tx>
                <c:spPr>
                  <a:solidFill>
                    <a:schemeClr val="accent5">
                      <a:tint val="62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Hvid.'!$D$7:$M$7</c15:sqref>
                        </c15:formulaRef>
                      </c:ext>
                    </c:extLst>
                    <c:numCache>
                      <c:formatCode>0.0</c:formatCode>
                      <c:ptCount val="10"/>
                      <c:pt idx="0">
                        <c:v>4.4000000000000004</c:v>
                      </c:pt>
                      <c:pt idx="1">
                        <c:v>4.2</c:v>
                      </c:pt>
                      <c:pt idx="2">
                        <c:v>4.2</c:v>
                      </c:pt>
                      <c:pt idx="3">
                        <c:v>4</c:v>
                      </c:pt>
                      <c:pt idx="4">
                        <c:v>4.3</c:v>
                      </c:pt>
                      <c:pt idx="5">
                        <c:v>4.0999999999999996</c:v>
                      </c:pt>
                      <c:pt idx="6">
                        <c:v>3.1</c:v>
                      </c:pt>
                      <c:pt idx="7">
                        <c:v>3.2</c:v>
                      </c:pt>
                      <c:pt idx="8">
                        <c:v>4.2</c:v>
                      </c:pt>
                      <c:pt idx="9">
                        <c:v>4.0999999999999996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5479-4FFB-B2D1-4AABF0A187B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Hvid.'!$C$8</c15:sqref>
                        </c15:formulaRef>
                      </c:ext>
                    </c:extLst>
                    <c:strCache>
                      <c:ptCount val="1"/>
                      <c:pt idx="0">
                        <c:v>Karosseriteknikeruddannelsen</c:v>
                      </c:pt>
                    </c:strCache>
                  </c:strRef>
                </c:tx>
                <c:spPr>
                  <a:solidFill>
                    <a:schemeClr val="accent5">
                      <a:tint val="77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Hvid.'!$D$8:$M$8</c15:sqref>
                        </c15:formulaRef>
                      </c:ext>
                    </c:extLst>
                    <c:numCache>
                      <c:formatCode>0.0</c:formatCode>
                      <c:ptCount val="10"/>
                      <c:pt idx="0">
                        <c:v>4.3</c:v>
                      </c:pt>
                      <c:pt idx="1">
                        <c:v>4.3</c:v>
                      </c:pt>
                      <c:pt idx="2">
                        <c:v>4.2</c:v>
                      </c:pt>
                      <c:pt idx="3">
                        <c:v>4.4000000000000004</c:v>
                      </c:pt>
                      <c:pt idx="4">
                        <c:v>4.4000000000000004</c:v>
                      </c:pt>
                      <c:pt idx="5">
                        <c:v>4.4000000000000004</c:v>
                      </c:pt>
                      <c:pt idx="6">
                        <c:v>3.7</c:v>
                      </c:pt>
                      <c:pt idx="7">
                        <c:v>3.6</c:v>
                      </c:pt>
                      <c:pt idx="8">
                        <c:v>4.2</c:v>
                      </c:pt>
                      <c:pt idx="9">
                        <c:v>4.0999999999999996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479-4FFB-B2D1-4AABF0A187BD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Hvid.'!$C$9</c15:sqref>
                        </c15:formulaRef>
                      </c:ext>
                    </c:extLst>
                    <c:strCache>
                      <c:ptCount val="1"/>
                      <c:pt idx="0">
                        <c:v>Lager- og terminaluddannelsen</c:v>
                      </c:pt>
                    </c:strCache>
                  </c:strRef>
                </c:tx>
                <c:spPr>
                  <a:solidFill>
                    <a:schemeClr val="accent5">
                      <a:tint val="93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Hvid.'!$D$9:$M$9</c15:sqref>
                        </c15:formulaRef>
                      </c:ext>
                    </c:extLst>
                    <c:numCache>
                      <c:formatCode>0.0</c:formatCode>
                      <c:ptCount val="10"/>
                      <c:pt idx="0">
                        <c:v>4.3</c:v>
                      </c:pt>
                      <c:pt idx="1">
                        <c:v>4.2</c:v>
                      </c:pt>
                      <c:pt idx="2">
                        <c:v>4</c:v>
                      </c:pt>
                      <c:pt idx="3">
                        <c:v>4.3</c:v>
                      </c:pt>
                      <c:pt idx="4">
                        <c:v>4.3</c:v>
                      </c:pt>
                      <c:pt idx="5">
                        <c:v>4.2</c:v>
                      </c:pt>
                      <c:pt idx="6">
                        <c:v>3.7</c:v>
                      </c:pt>
                      <c:pt idx="7">
                        <c:v>3.8</c:v>
                      </c:pt>
                      <c:pt idx="8">
                        <c:v>4.0999999999999996</c:v>
                      </c:pt>
                      <c:pt idx="9">
                        <c:v>4.0999999999999996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479-4FFB-B2D1-4AABF0A187BD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Hvid.'!$C$10</c15:sqref>
                        </c15:formulaRef>
                      </c:ext>
                    </c:extLst>
                    <c:strCache>
                      <c:ptCount val="1"/>
                      <c:pt idx="0">
                        <c:v>Lastvognsmekaniker</c:v>
                      </c:pt>
                    </c:strCache>
                  </c:strRef>
                </c:tx>
                <c:spPr>
                  <a:solidFill>
                    <a:schemeClr val="accent5">
                      <a:shade val="92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Hvid.'!$D$10:$M$10</c15:sqref>
                        </c15:formulaRef>
                      </c:ext>
                    </c:extLst>
                    <c:numCache>
                      <c:formatCode>0.0</c:formatCode>
                      <c:ptCount val="10"/>
                      <c:pt idx="0">
                        <c:v>4.2</c:v>
                      </c:pt>
                      <c:pt idx="1">
                        <c:v>4.0999999999999996</c:v>
                      </c:pt>
                      <c:pt idx="2">
                        <c:v>4.0999999999999996</c:v>
                      </c:pt>
                      <c:pt idx="3">
                        <c:v>3.9</c:v>
                      </c:pt>
                      <c:pt idx="4">
                        <c:v>4.2</c:v>
                      </c:pt>
                      <c:pt idx="5">
                        <c:v>4.2</c:v>
                      </c:pt>
                      <c:pt idx="6">
                        <c:v>3.4</c:v>
                      </c:pt>
                      <c:pt idx="7">
                        <c:v>3.6</c:v>
                      </c:pt>
                      <c:pt idx="8">
                        <c:v>3.9</c:v>
                      </c:pt>
                      <c:pt idx="9">
                        <c:v>3.9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479-4FFB-B2D1-4AABF0A187BD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Hvid.'!$C$11</c15:sqref>
                        </c15:formulaRef>
                      </c:ext>
                    </c:extLst>
                    <c:strCache>
                      <c:ptCount val="1"/>
                      <c:pt idx="0">
                        <c:v>Lufthavnsuddannelsen</c:v>
                      </c:pt>
                    </c:strCache>
                  </c:strRef>
                </c:tx>
                <c:spPr>
                  <a:solidFill>
                    <a:schemeClr val="accent5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Hvid.'!$D$11:$M$11</c15:sqref>
                        </c15:formulaRef>
                      </c:ext>
                    </c:extLst>
                    <c:numCache>
                      <c:formatCode>0.0</c:formatCode>
                      <c:ptCount val="10"/>
                      <c:pt idx="0">
                        <c:v>4.0999999999999996</c:v>
                      </c:pt>
                      <c:pt idx="1">
                        <c:v>4.2</c:v>
                      </c:pt>
                      <c:pt idx="2">
                        <c:v>4</c:v>
                      </c:pt>
                      <c:pt idx="3">
                        <c:v>4.5</c:v>
                      </c:pt>
                      <c:pt idx="4">
                        <c:v>4.3</c:v>
                      </c:pt>
                      <c:pt idx="5">
                        <c:v>4.5999999999999996</c:v>
                      </c:pt>
                      <c:pt idx="6">
                        <c:v>3.7</c:v>
                      </c:pt>
                      <c:pt idx="7">
                        <c:v>4.0999999999999996</c:v>
                      </c:pt>
                      <c:pt idx="8">
                        <c:v>4.0999999999999996</c:v>
                      </c:pt>
                      <c:pt idx="9">
                        <c:v>4.2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479-4FFB-B2D1-4AABF0A187BD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Hvid.'!$C$12</c15:sqref>
                        </c15:formulaRef>
                      </c:ext>
                    </c:extLst>
                    <c:strCache>
                      <c:ptCount val="1"/>
                      <c:pt idx="0">
                        <c:v>Personvognsmekaniker</c:v>
                      </c:pt>
                    </c:strCache>
                  </c:strRef>
                </c:tx>
                <c:spPr>
                  <a:solidFill>
                    <a:schemeClr val="accent5">
                      <a:shade val="61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Hvid.'!$D$12:$M$12</c15:sqref>
                        </c15:formulaRef>
                      </c:ext>
                    </c:extLst>
                    <c:numCache>
                      <c:formatCode>0.0</c:formatCode>
                      <c:ptCount val="10"/>
                      <c:pt idx="0">
                        <c:v>4.3</c:v>
                      </c:pt>
                      <c:pt idx="1">
                        <c:v>4.0999999999999996</c:v>
                      </c:pt>
                      <c:pt idx="2">
                        <c:v>4</c:v>
                      </c:pt>
                      <c:pt idx="3">
                        <c:v>3.7</c:v>
                      </c:pt>
                      <c:pt idx="4">
                        <c:v>4.2</c:v>
                      </c:pt>
                      <c:pt idx="5">
                        <c:v>4</c:v>
                      </c:pt>
                      <c:pt idx="6">
                        <c:v>3.4</c:v>
                      </c:pt>
                      <c:pt idx="7">
                        <c:v>3.4</c:v>
                      </c:pt>
                      <c:pt idx="8">
                        <c:v>4.0999999999999996</c:v>
                      </c:pt>
                      <c:pt idx="9">
                        <c:v>3.9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479-4FFB-B2D1-4AABF0A187BD}"/>
                  </c:ext>
                </c:extLst>
              </c15:ser>
            </c15:filteredBarSeries>
          </c:ext>
        </c:extLst>
      </c:barChart>
      <c:catAx>
        <c:axId val="147373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73733760"/>
        <c:crosses val="autoZero"/>
        <c:auto val="1"/>
        <c:lblAlgn val="ctr"/>
        <c:lblOffset val="100"/>
        <c:noMultiLvlLbl val="0"/>
      </c:catAx>
      <c:valAx>
        <c:axId val="147373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 b="0" i="0" u="none" strike="noStrike" kern="1200" baseline="0" dirty="0">
                    <a:solidFill>
                      <a:srgbClr val="1A1A1A"/>
                    </a:solidFill>
                  </a:rPr>
                  <a:t>Trivselsscore</a:t>
                </a:r>
                <a:endParaRPr lang="da-DK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7373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'EUD Bal.'!$D$4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'EUD Bal.'!$C$5:$C$10</c:f>
              <c:strCache>
                <c:ptCount val="6"/>
                <c:pt idx="0">
                  <c:v>Egen indsats og motivation</c:v>
                </c:pt>
                <c:pt idx="1">
                  <c:v>Læringsmiljø</c:v>
                </c:pt>
                <c:pt idx="2">
                  <c:v>Velbefindende</c:v>
                </c:pt>
                <c:pt idx="3">
                  <c:v>Fysiske rammer</c:v>
                </c:pt>
                <c:pt idx="4">
                  <c:v>Egne evner</c:v>
                </c:pt>
                <c:pt idx="5">
                  <c:v>Oplæring</c:v>
                </c:pt>
              </c:strCache>
            </c:strRef>
          </c:cat>
          <c:val>
            <c:numRef>
              <c:f>'EUD Bal.'!$D$5:$D$10</c:f>
              <c:numCache>
                <c:formatCode>0.0</c:formatCode>
                <c:ptCount val="6"/>
                <c:pt idx="0">
                  <c:v>4.0999999999999996</c:v>
                </c:pt>
                <c:pt idx="1">
                  <c:v>3.8</c:v>
                </c:pt>
                <c:pt idx="2">
                  <c:v>4.0999999999999996</c:v>
                </c:pt>
                <c:pt idx="3">
                  <c:v>3.1</c:v>
                </c:pt>
                <c:pt idx="4">
                  <c:v>4.0999999999999996</c:v>
                </c:pt>
                <c:pt idx="5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F0-44E4-9F2C-8C8355D7F542}"/>
            </c:ext>
          </c:extLst>
        </c:ser>
        <c:ser>
          <c:idx val="1"/>
          <c:order val="1"/>
          <c:tx>
            <c:strRef>
              <c:f>'EUD Bal.'!$E$4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'EUD Bal.'!$C$5:$C$10</c:f>
              <c:strCache>
                <c:ptCount val="6"/>
                <c:pt idx="0">
                  <c:v>Egen indsats og motivation</c:v>
                </c:pt>
                <c:pt idx="1">
                  <c:v>Læringsmiljø</c:v>
                </c:pt>
                <c:pt idx="2">
                  <c:v>Velbefindende</c:v>
                </c:pt>
                <c:pt idx="3">
                  <c:v>Fysiske rammer</c:v>
                </c:pt>
                <c:pt idx="4">
                  <c:v>Egne evner</c:v>
                </c:pt>
                <c:pt idx="5">
                  <c:v>Oplæring</c:v>
                </c:pt>
              </c:strCache>
            </c:strRef>
          </c:cat>
          <c:val>
            <c:numRef>
              <c:f>'EUD Bal.'!$E$5:$E$10</c:f>
              <c:numCache>
                <c:formatCode>0.0</c:formatCode>
                <c:ptCount val="6"/>
                <c:pt idx="0">
                  <c:v>4.0999999999999996</c:v>
                </c:pt>
                <c:pt idx="1">
                  <c:v>3.8</c:v>
                </c:pt>
                <c:pt idx="2">
                  <c:v>4.2</c:v>
                </c:pt>
                <c:pt idx="3">
                  <c:v>3</c:v>
                </c:pt>
                <c:pt idx="4">
                  <c:v>4.0999999999999996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F0-44E4-9F2C-8C8355D7F542}"/>
            </c:ext>
          </c:extLst>
        </c:ser>
        <c:ser>
          <c:idx val="2"/>
          <c:order val="2"/>
          <c:tx>
            <c:strRef>
              <c:f>'EUD Bal.'!$F$4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'EUD Bal.'!$C$5:$C$10</c:f>
              <c:strCache>
                <c:ptCount val="6"/>
                <c:pt idx="0">
                  <c:v>Egen indsats og motivation</c:v>
                </c:pt>
                <c:pt idx="1">
                  <c:v>Læringsmiljø</c:v>
                </c:pt>
                <c:pt idx="2">
                  <c:v>Velbefindende</c:v>
                </c:pt>
                <c:pt idx="3">
                  <c:v>Fysiske rammer</c:v>
                </c:pt>
                <c:pt idx="4">
                  <c:v>Egne evner</c:v>
                </c:pt>
                <c:pt idx="5">
                  <c:v>Oplæring</c:v>
                </c:pt>
              </c:strCache>
            </c:strRef>
          </c:cat>
          <c:val>
            <c:numRef>
              <c:f>'EUD Bal.'!$F$5:$F$10</c:f>
              <c:numCache>
                <c:formatCode>0.0</c:formatCode>
                <c:ptCount val="6"/>
                <c:pt idx="0">
                  <c:v>4</c:v>
                </c:pt>
                <c:pt idx="1">
                  <c:v>3.9</c:v>
                </c:pt>
                <c:pt idx="2">
                  <c:v>4</c:v>
                </c:pt>
                <c:pt idx="3">
                  <c:v>3.3</c:v>
                </c:pt>
                <c:pt idx="4">
                  <c:v>4.0999999999999996</c:v>
                </c:pt>
                <c:pt idx="5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F0-44E4-9F2C-8C8355D7F542}"/>
            </c:ext>
          </c:extLst>
        </c:ser>
        <c:ser>
          <c:idx val="3"/>
          <c:order val="3"/>
          <c:tx>
            <c:strRef>
              <c:f>'EUD Bal.'!$G$4</c:f>
              <c:strCache>
                <c:ptCount val="1"/>
                <c:pt idx="0">
                  <c:v>EUD/EUX Samlet 2025</c:v>
                </c:pt>
              </c:strCache>
            </c:strRef>
          </c:tx>
          <c:spPr>
            <a:solidFill>
              <a:schemeClr val="accent3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'EUD Bal.'!$C$5:$C$10</c:f>
              <c:strCache>
                <c:ptCount val="6"/>
                <c:pt idx="0">
                  <c:v>Egen indsats og motivation</c:v>
                </c:pt>
                <c:pt idx="1">
                  <c:v>Læringsmiljø</c:v>
                </c:pt>
                <c:pt idx="2">
                  <c:v>Velbefindende</c:v>
                </c:pt>
                <c:pt idx="3">
                  <c:v>Fysiske rammer</c:v>
                </c:pt>
                <c:pt idx="4">
                  <c:v>Egne evner</c:v>
                </c:pt>
                <c:pt idx="5">
                  <c:v>Oplæring</c:v>
                </c:pt>
              </c:strCache>
            </c:strRef>
          </c:cat>
          <c:val>
            <c:numRef>
              <c:f>'EUD Bal.'!$G$5:$G$10</c:f>
              <c:numCache>
                <c:formatCode>0.0</c:formatCode>
                <c:ptCount val="6"/>
                <c:pt idx="0">
                  <c:v>4.0999999999999996</c:v>
                </c:pt>
                <c:pt idx="1">
                  <c:v>3.9</c:v>
                </c:pt>
                <c:pt idx="2">
                  <c:v>4.2</c:v>
                </c:pt>
                <c:pt idx="3">
                  <c:v>3.4</c:v>
                </c:pt>
                <c:pt idx="4">
                  <c:v>4.0999999999999996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F0-44E4-9F2C-8C8355D7F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2256927"/>
        <c:axId val="1082255967"/>
      </c:barChart>
      <c:catAx>
        <c:axId val="1082256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082255967"/>
        <c:crosses val="autoZero"/>
        <c:auto val="1"/>
        <c:lblAlgn val="ctr"/>
        <c:lblOffset val="100"/>
        <c:noMultiLvlLbl val="0"/>
      </c:catAx>
      <c:valAx>
        <c:axId val="1082255967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 b="0" i="0" u="none" strike="noStrike" kern="1200" baseline="0" dirty="0">
                    <a:solidFill>
                      <a:srgbClr val="1A1A1A"/>
                    </a:solidFill>
                  </a:rPr>
                  <a:t>Trivselsscore</a:t>
                </a:r>
                <a:endParaRPr lang="da-DK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082256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'Udd. Bal.'!$C$6</c:f>
              <c:strCache>
                <c:ptCount val="1"/>
                <c:pt idx="0">
                  <c:v>Data- og kommunikationsuddannelsen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'Udd. Bal.'!$D$4:$O$5</c:f>
              <c:multiLvlStrCache>
                <c:ptCount val="12"/>
                <c:lvl>
                  <c:pt idx="0">
                    <c:v>2024</c:v>
                  </c:pt>
                  <c:pt idx="1">
                    <c:v>2025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2024</c:v>
                  </c:pt>
                  <c:pt idx="7">
                    <c:v>2025</c:v>
                  </c:pt>
                  <c:pt idx="8">
                    <c:v>2024</c:v>
                  </c:pt>
                  <c:pt idx="9">
                    <c:v>2025</c:v>
                  </c:pt>
                  <c:pt idx="10">
                    <c:v>2024</c:v>
                  </c:pt>
                  <c:pt idx="11">
                    <c:v>2025</c:v>
                  </c:pt>
                </c:lvl>
                <c:lvl>
                  <c:pt idx="0">
                    <c:v>Egen indsats 
og motivation</c:v>
                  </c:pt>
                  <c:pt idx="2">
                    <c:v>Læringsmiljø</c:v>
                  </c:pt>
                  <c:pt idx="4">
                    <c:v>Velbefindende</c:v>
                  </c:pt>
                  <c:pt idx="6">
                    <c:v>Fysiske rammer</c:v>
                  </c:pt>
                  <c:pt idx="8">
                    <c:v>Egne evner</c:v>
                  </c:pt>
                  <c:pt idx="10">
                    <c:v>Oplæring</c:v>
                  </c:pt>
                </c:lvl>
              </c:multiLvlStrCache>
            </c:multiLvlStrRef>
          </c:cat>
          <c:val>
            <c:numRef>
              <c:f>'Udd. Bal.'!$D$6:$O$6</c:f>
              <c:numCache>
                <c:formatCode>0.0</c:formatCode>
                <c:ptCount val="12"/>
                <c:pt idx="0">
                  <c:v>4.2</c:v>
                </c:pt>
                <c:pt idx="1">
                  <c:v>4.0999999999999996</c:v>
                </c:pt>
                <c:pt idx="2">
                  <c:v>3.8</c:v>
                </c:pt>
                <c:pt idx="3">
                  <c:v>3.9</c:v>
                </c:pt>
                <c:pt idx="4">
                  <c:v>4.2</c:v>
                </c:pt>
                <c:pt idx="5">
                  <c:v>3.9</c:v>
                </c:pt>
                <c:pt idx="6">
                  <c:v>2.8</c:v>
                </c:pt>
                <c:pt idx="7">
                  <c:v>3.5</c:v>
                </c:pt>
                <c:pt idx="8">
                  <c:v>4.0999999999999996</c:v>
                </c:pt>
                <c:pt idx="9">
                  <c:v>4.3</c:v>
                </c:pt>
                <c:pt idx="10">
                  <c:v>4</c:v>
                </c:pt>
                <c:pt idx="11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B-433F-9CBF-2E15A1C11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8788864"/>
        <c:axId val="1478776864"/>
      </c:barChart>
      <c:catAx>
        <c:axId val="147878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78776864"/>
        <c:crosses val="autoZero"/>
        <c:auto val="1"/>
        <c:lblAlgn val="ctr"/>
        <c:lblOffset val="100"/>
        <c:noMultiLvlLbl val="0"/>
      </c:catAx>
      <c:valAx>
        <c:axId val="147877686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 b="0" i="0" u="none" strike="noStrike" kern="1200" baseline="0" dirty="0">
                    <a:solidFill>
                      <a:srgbClr val="1A1A1A"/>
                    </a:solidFill>
                  </a:rPr>
                  <a:t>Trivselsscore</a:t>
                </a:r>
                <a:endParaRPr lang="da-DK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7878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'Udd. Bal.'!$C$7</c:f>
              <c:strCache>
                <c:ptCount val="1"/>
                <c:pt idx="0">
                  <c:v>Finmekaniker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'Udd. Bal.'!$D$4:$O$5</c:f>
              <c:multiLvlStrCache>
                <c:ptCount val="12"/>
                <c:lvl>
                  <c:pt idx="0">
                    <c:v>2024</c:v>
                  </c:pt>
                  <c:pt idx="1">
                    <c:v>2025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2024</c:v>
                  </c:pt>
                  <c:pt idx="7">
                    <c:v>2025</c:v>
                  </c:pt>
                  <c:pt idx="8">
                    <c:v>2024</c:v>
                  </c:pt>
                  <c:pt idx="9">
                    <c:v>2025</c:v>
                  </c:pt>
                  <c:pt idx="10">
                    <c:v>2024</c:v>
                  </c:pt>
                  <c:pt idx="11">
                    <c:v>2025</c:v>
                  </c:pt>
                </c:lvl>
                <c:lvl>
                  <c:pt idx="0">
                    <c:v>Egen indsats 
og motivation</c:v>
                  </c:pt>
                  <c:pt idx="2">
                    <c:v>Læringsmiljø</c:v>
                  </c:pt>
                  <c:pt idx="4">
                    <c:v>Velbefindende</c:v>
                  </c:pt>
                  <c:pt idx="6">
                    <c:v>Fysiske rammer</c:v>
                  </c:pt>
                  <c:pt idx="8">
                    <c:v>Egne evner</c:v>
                  </c:pt>
                  <c:pt idx="10">
                    <c:v>Oplæring</c:v>
                  </c:pt>
                </c:lvl>
              </c:multiLvlStrCache>
            </c:multiLvlStrRef>
          </c:cat>
          <c:val>
            <c:numRef>
              <c:f>'Udd. Bal.'!$D$7:$O$7</c:f>
              <c:numCache>
                <c:formatCode>0.0</c:formatCode>
                <c:ptCount val="12"/>
                <c:pt idx="0">
                  <c:v>4.2</c:v>
                </c:pt>
                <c:pt idx="1">
                  <c:v>4.4000000000000004</c:v>
                </c:pt>
                <c:pt idx="2">
                  <c:v>4.0999999999999996</c:v>
                </c:pt>
                <c:pt idx="3">
                  <c:v>4.2</c:v>
                </c:pt>
                <c:pt idx="4">
                  <c:v>4.3</c:v>
                </c:pt>
                <c:pt idx="5">
                  <c:v>4.5</c:v>
                </c:pt>
                <c:pt idx="6">
                  <c:v>3.3</c:v>
                </c:pt>
                <c:pt idx="7">
                  <c:v>3.4</c:v>
                </c:pt>
                <c:pt idx="8">
                  <c:v>4.0999999999999996</c:v>
                </c:pt>
                <c:pt idx="9">
                  <c:v>4.2</c:v>
                </c:pt>
                <c:pt idx="10">
                  <c:v>4</c:v>
                </c:pt>
                <c:pt idx="11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47-4035-BE3B-85CDCBB25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2021344"/>
        <c:axId val="12420227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'Udd. Bal.'!$C$6</c15:sqref>
                        </c15:formulaRef>
                      </c:ext>
                    </c:extLst>
                    <c:strCache>
                      <c:ptCount val="1"/>
                      <c:pt idx="0">
                        <c:v>Data- og kommunikationsuddannelsen</c:v>
                      </c:pt>
                    </c:strCache>
                  </c:strRef>
                </c:tx>
                <c:spPr>
                  <a:solidFill>
                    <a:schemeClr val="accent3">
                      <a:shade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'Udd. Bal.'!$D$4:$O$5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'Udd. Bal.'!$D$6:$O$6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4.2</c:v>
                      </c:pt>
                      <c:pt idx="1">
                        <c:v>4.0999999999999996</c:v>
                      </c:pt>
                      <c:pt idx="2">
                        <c:v>3.8</c:v>
                      </c:pt>
                      <c:pt idx="3">
                        <c:v>3.9</c:v>
                      </c:pt>
                      <c:pt idx="4">
                        <c:v>4.2</c:v>
                      </c:pt>
                      <c:pt idx="5">
                        <c:v>3.9</c:v>
                      </c:pt>
                      <c:pt idx="6">
                        <c:v>2.8</c:v>
                      </c:pt>
                      <c:pt idx="7">
                        <c:v>3.5</c:v>
                      </c:pt>
                      <c:pt idx="8">
                        <c:v>4.0999999999999996</c:v>
                      </c:pt>
                      <c:pt idx="9">
                        <c:v>4.3</c:v>
                      </c:pt>
                      <c:pt idx="10">
                        <c:v>4</c:v>
                      </c:pt>
                      <c:pt idx="11">
                        <c:v>3.9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D47-4035-BE3B-85CDCBB2522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Bal.'!$C$8</c15:sqref>
                        </c15:formulaRef>
                      </c:ext>
                    </c:extLst>
                    <c:strCache>
                      <c:ptCount val="1"/>
                      <c:pt idx="0">
                        <c:v>Smed</c:v>
                      </c:pt>
                    </c:strCache>
                  </c:strRef>
                </c:tx>
                <c:spPr>
                  <a:solidFill>
                    <a:schemeClr val="accent3">
                      <a:tint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Bal.'!$D$4:$O$5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Bal.'!$D$8:$O$8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4.2</c:v>
                      </c:pt>
                      <c:pt idx="1">
                        <c:v>4</c:v>
                      </c:pt>
                      <c:pt idx="2">
                        <c:v>3.9</c:v>
                      </c:pt>
                      <c:pt idx="3">
                        <c:v>3.9</c:v>
                      </c:pt>
                      <c:pt idx="4">
                        <c:v>4.4000000000000004</c:v>
                      </c:pt>
                      <c:pt idx="5">
                        <c:v>4</c:v>
                      </c:pt>
                      <c:pt idx="6">
                        <c:v>3</c:v>
                      </c:pt>
                      <c:pt idx="7">
                        <c:v>2.2000000000000002</c:v>
                      </c:pt>
                      <c:pt idx="8">
                        <c:v>3.8</c:v>
                      </c:pt>
                      <c:pt idx="9">
                        <c:v>4</c:v>
                      </c:pt>
                      <c:pt idx="10">
                        <c:v>4.2</c:v>
                      </c:pt>
                      <c:pt idx="11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8D47-4035-BE3B-85CDCBB2522C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Bal.'!$C$9</c15:sqref>
                        </c15:formulaRef>
                      </c:ext>
                    </c:extLst>
                    <c:strCache>
                      <c:ptCount val="1"/>
                      <c:pt idx="0">
                        <c:v>Teknologi, byggeri og transport</c:v>
                      </c:pt>
                    </c:strCache>
                  </c:strRef>
                </c:tx>
                <c:spPr>
                  <a:solidFill>
                    <a:schemeClr val="accent3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Bal.'!$D$4:$O$5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Bal.'!$D$9:$O$9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3.7</c:v>
                      </c:pt>
                      <c:pt idx="1">
                        <c:v>3.5</c:v>
                      </c:pt>
                      <c:pt idx="2">
                        <c:v>3.6</c:v>
                      </c:pt>
                      <c:pt idx="3">
                        <c:v>3.8</c:v>
                      </c:pt>
                      <c:pt idx="4">
                        <c:v>4.0999999999999996</c:v>
                      </c:pt>
                      <c:pt idx="5">
                        <c:v>4.0999999999999996</c:v>
                      </c:pt>
                      <c:pt idx="6">
                        <c:v>3.3</c:v>
                      </c:pt>
                      <c:pt idx="7">
                        <c:v>3.8</c:v>
                      </c:pt>
                      <c:pt idx="8">
                        <c:v>4</c:v>
                      </c:pt>
                      <c:pt idx="9">
                        <c:v>3.6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D47-4035-BE3B-85CDCBB2522C}"/>
                  </c:ext>
                </c:extLst>
              </c15:ser>
            </c15:filteredBarSeries>
          </c:ext>
        </c:extLst>
      </c:barChart>
      <c:catAx>
        <c:axId val="124202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42022784"/>
        <c:crosses val="autoZero"/>
        <c:auto val="1"/>
        <c:lblAlgn val="ctr"/>
        <c:lblOffset val="100"/>
        <c:noMultiLvlLbl val="0"/>
      </c:catAx>
      <c:valAx>
        <c:axId val="124202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 b="0" i="0" u="none" strike="noStrike" kern="1200" baseline="0" dirty="0">
                    <a:solidFill>
                      <a:srgbClr val="1A1A1A"/>
                    </a:solidFill>
                  </a:rPr>
                  <a:t>Trivselsscore</a:t>
                </a:r>
                <a:endParaRPr lang="da-DK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4202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44597077876078E-2"/>
          <c:y val="2.7899083204572173E-2"/>
          <c:w val="0.94403539742907916"/>
          <c:h val="0.83448234818814726"/>
        </c:manualLayout>
      </c:layout>
      <c:barChart>
        <c:barDir val="col"/>
        <c:grouping val="clustered"/>
        <c:varyColors val="0"/>
        <c:ser>
          <c:idx val="4"/>
          <c:order val="4"/>
          <c:tx>
            <c:strRef>
              <c:f>'Udd. Bal.'!$C$8</c:f>
              <c:strCache>
                <c:ptCount val="1"/>
                <c:pt idx="0">
                  <c:v>Smed</c:v>
                </c:pt>
              </c:strCache>
            </c:strRef>
          </c:tx>
          <c:spPr>
            <a:solidFill>
              <a:schemeClr val="accent3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'Udd. Bal.'!$D$4:$O$5</c:f>
              <c:multiLvlStrCache>
                <c:ptCount val="12"/>
                <c:lvl>
                  <c:pt idx="0">
                    <c:v>2024</c:v>
                  </c:pt>
                  <c:pt idx="1">
                    <c:v>2025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2024</c:v>
                  </c:pt>
                  <c:pt idx="7">
                    <c:v>2025</c:v>
                  </c:pt>
                  <c:pt idx="8">
                    <c:v>2024</c:v>
                  </c:pt>
                  <c:pt idx="9">
                    <c:v>2025</c:v>
                  </c:pt>
                  <c:pt idx="10">
                    <c:v>2024</c:v>
                  </c:pt>
                  <c:pt idx="11">
                    <c:v>2025</c:v>
                  </c:pt>
                </c:lvl>
                <c:lvl>
                  <c:pt idx="0">
                    <c:v>Egen indsats 
og motivation</c:v>
                  </c:pt>
                  <c:pt idx="2">
                    <c:v>Læringsmiljø</c:v>
                  </c:pt>
                  <c:pt idx="4">
                    <c:v>Velbefindende</c:v>
                  </c:pt>
                  <c:pt idx="6">
                    <c:v>Fysiske rammer</c:v>
                  </c:pt>
                  <c:pt idx="8">
                    <c:v>Egne evner</c:v>
                  </c:pt>
                  <c:pt idx="10">
                    <c:v>Oplæring</c:v>
                  </c:pt>
                </c:lvl>
              </c:multiLvlStrCache>
            </c:multiLvlStrRef>
          </c:cat>
          <c:val>
            <c:numRef>
              <c:f>'Udd. Bal.'!$D$8:$O$8</c:f>
              <c:numCache>
                <c:formatCode>0.0</c:formatCode>
                <c:ptCount val="12"/>
                <c:pt idx="0">
                  <c:v>4.2</c:v>
                </c:pt>
                <c:pt idx="1">
                  <c:v>4</c:v>
                </c:pt>
                <c:pt idx="2">
                  <c:v>3.9</c:v>
                </c:pt>
                <c:pt idx="3">
                  <c:v>3.9</c:v>
                </c:pt>
                <c:pt idx="4">
                  <c:v>4.4000000000000004</c:v>
                </c:pt>
                <c:pt idx="5">
                  <c:v>4</c:v>
                </c:pt>
                <c:pt idx="6">
                  <c:v>3</c:v>
                </c:pt>
                <c:pt idx="7">
                  <c:v>2.2000000000000002</c:v>
                </c:pt>
                <c:pt idx="8">
                  <c:v>3.8</c:v>
                </c:pt>
                <c:pt idx="9">
                  <c:v>4</c:v>
                </c:pt>
                <c:pt idx="10">
                  <c:v>4.2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B3-43D5-82F2-76ADA3647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4175055"/>
        <c:axId val="186417457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'Udd. Bal.'!$C$4</c15:sqref>
                        </c15:formulaRef>
                      </c:ext>
                    </c:extLst>
                    <c:strCache>
                      <c:ptCount val="1"/>
                      <c:pt idx="0">
                        <c:v>Indikatorer og årstal</c:v>
                      </c:pt>
                    </c:strCache>
                  </c:strRef>
                </c:tx>
                <c:spPr>
                  <a:solidFill>
                    <a:schemeClr val="accent3">
                      <a:tint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'Udd. Bal.'!$D$4:$O$5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'Udd. Bal.'!$D$4:$O$4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2">
                        <c:v>0</c:v>
                      </c:pt>
                      <c:pt idx="4">
                        <c:v>0</c:v>
                      </c:pt>
                      <c:pt idx="6">
                        <c:v>0</c:v>
                      </c:pt>
                      <c:pt idx="8">
                        <c:v>0</c:v>
                      </c:pt>
                      <c:pt idx="10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AB3-43D5-82F2-76ADA3647E49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Bal.'!$C$5</c15:sqref>
                        </c15:formulaRef>
                      </c:ext>
                    </c:extLst>
                    <c:strCache>
                      <c:ptCount val="1"/>
                      <c:pt idx="0">
                        <c:v>Uddannelser</c:v>
                      </c:pt>
                    </c:strCache>
                  </c:strRef>
                </c:tx>
                <c:spPr>
                  <a:solidFill>
                    <a:schemeClr val="accent3">
                      <a:tint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Bal.'!$D$4:$O$5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Bal.'!$D$5:$O$5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2024</c:v>
                      </c:pt>
                      <c:pt idx="1">
                        <c:v>2025</c:v>
                      </c:pt>
                      <c:pt idx="2">
                        <c:v>2024</c:v>
                      </c:pt>
                      <c:pt idx="3">
                        <c:v>2025</c:v>
                      </c:pt>
                      <c:pt idx="4">
                        <c:v>2024</c:v>
                      </c:pt>
                      <c:pt idx="5">
                        <c:v>2025</c:v>
                      </c:pt>
                      <c:pt idx="6">
                        <c:v>2024</c:v>
                      </c:pt>
                      <c:pt idx="7">
                        <c:v>2025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2024</c:v>
                      </c:pt>
                      <c:pt idx="11">
                        <c:v>2025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AB3-43D5-82F2-76ADA3647E4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Bal.'!$C$6</c15:sqref>
                        </c15:formulaRef>
                      </c:ext>
                    </c:extLst>
                    <c:strCache>
                      <c:ptCount val="1"/>
                      <c:pt idx="0">
                        <c:v>Data- og kommunikationsuddannelsen</c:v>
                      </c:pt>
                    </c:strCache>
                  </c:strRef>
                </c:tx>
                <c:spPr>
                  <a:solidFill>
                    <a:schemeClr val="accent3">
                      <a:tint val="9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Bal.'!$D$4:$O$5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Bal.'!$D$6:$O$6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4.2</c:v>
                      </c:pt>
                      <c:pt idx="1">
                        <c:v>4.0999999999999996</c:v>
                      </c:pt>
                      <c:pt idx="2">
                        <c:v>3.8</c:v>
                      </c:pt>
                      <c:pt idx="3">
                        <c:v>3.9</c:v>
                      </c:pt>
                      <c:pt idx="4">
                        <c:v>4.2</c:v>
                      </c:pt>
                      <c:pt idx="5">
                        <c:v>3.9</c:v>
                      </c:pt>
                      <c:pt idx="6">
                        <c:v>2.8</c:v>
                      </c:pt>
                      <c:pt idx="7">
                        <c:v>3.5</c:v>
                      </c:pt>
                      <c:pt idx="8">
                        <c:v>4.0999999999999996</c:v>
                      </c:pt>
                      <c:pt idx="9">
                        <c:v>4.3</c:v>
                      </c:pt>
                      <c:pt idx="10">
                        <c:v>4</c:v>
                      </c:pt>
                      <c:pt idx="11">
                        <c:v>3.9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AB3-43D5-82F2-76ADA3647E49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Bal.'!$C$7</c15:sqref>
                        </c15:formulaRef>
                      </c:ext>
                    </c:extLst>
                    <c:strCache>
                      <c:ptCount val="1"/>
                      <c:pt idx="0">
                        <c:v>Finmekaniker</c:v>
                      </c:pt>
                    </c:strCache>
                  </c:strRef>
                </c:tx>
                <c:spPr>
                  <a:solidFill>
                    <a:schemeClr val="accent3">
                      <a:shade val="9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Bal.'!$D$4:$O$5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Bal.'!$D$7:$O$7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4.2</c:v>
                      </c:pt>
                      <c:pt idx="1">
                        <c:v>4.4000000000000004</c:v>
                      </c:pt>
                      <c:pt idx="2">
                        <c:v>4.0999999999999996</c:v>
                      </c:pt>
                      <c:pt idx="3">
                        <c:v>4.2</c:v>
                      </c:pt>
                      <c:pt idx="4">
                        <c:v>4.3</c:v>
                      </c:pt>
                      <c:pt idx="5">
                        <c:v>4.5</c:v>
                      </c:pt>
                      <c:pt idx="6">
                        <c:v>3.3</c:v>
                      </c:pt>
                      <c:pt idx="7">
                        <c:v>3.4</c:v>
                      </c:pt>
                      <c:pt idx="8">
                        <c:v>4.0999999999999996</c:v>
                      </c:pt>
                      <c:pt idx="9">
                        <c:v>4.2</c:v>
                      </c:pt>
                      <c:pt idx="10">
                        <c:v>4</c:v>
                      </c:pt>
                      <c:pt idx="11">
                        <c:v>3.9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AB3-43D5-82F2-76ADA3647E49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Bal.'!$C$9</c15:sqref>
                        </c15:formulaRef>
                      </c:ext>
                    </c:extLst>
                    <c:strCache>
                      <c:ptCount val="1"/>
                      <c:pt idx="0">
                        <c:v>Teknologi, byggeri og transport</c:v>
                      </c:pt>
                    </c:strCache>
                  </c:strRef>
                </c:tx>
                <c:spPr>
                  <a:solidFill>
                    <a:schemeClr val="accent3">
                      <a:shade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Bal.'!$D$4:$O$5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Bal.'!$D$9:$O$9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3.7</c:v>
                      </c:pt>
                      <c:pt idx="1">
                        <c:v>3.5</c:v>
                      </c:pt>
                      <c:pt idx="2">
                        <c:v>3.6</c:v>
                      </c:pt>
                      <c:pt idx="3">
                        <c:v>3.8</c:v>
                      </c:pt>
                      <c:pt idx="4">
                        <c:v>4.0999999999999996</c:v>
                      </c:pt>
                      <c:pt idx="5">
                        <c:v>4.0999999999999996</c:v>
                      </c:pt>
                      <c:pt idx="6">
                        <c:v>3.3</c:v>
                      </c:pt>
                      <c:pt idx="7">
                        <c:v>3.8</c:v>
                      </c:pt>
                      <c:pt idx="8">
                        <c:v>4</c:v>
                      </c:pt>
                      <c:pt idx="9">
                        <c:v>3.6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AB3-43D5-82F2-76ADA3647E49}"/>
                  </c:ext>
                </c:extLst>
              </c15:ser>
            </c15:filteredBarSeries>
          </c:ext>
        </c:extLst>
      </c:barChart>
      <c:catAx>
        <c:axId val="1864175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864174575"/>
        <c:crosses val="autoZero"/>
        <c:auto val="1"/>
        <c:lblAlgn val="ctr"/>
        <c:lblOffset val="100"/>
        <c:noMultiLvlLbl val="0"/>
      </c:catAx>
      <c:valAx>
        <c:axId val="1864174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 b="0" i="0" u="none" strike="noStrike" kern="1200" baseline="0" dirty="0">
                    <a:solidFill>
                      <a:srgbClr val="1A1A1A"/>
                    </a:solidFill>
                  </a:rPr>
                  <a:t>Trivselsscore</a:t>
                </a:r>
                <a:endParaRPr lang="da-DK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864175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'HCØ Samlet'!$D$13</c:f>
              <c:strCache>
                <c:ptCount val="1"/>
                <c:pt idx="0">
                  <c:v>HCØ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'HCØ Samlet'!$C$14:$C$18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'HCØ Samlet'!$D$14:$D$18</c:f>
              <c:numCache>
                <c:formatCode>0.0</c:formatCode>
                <c:ptCount val="5"/>
                <c:pt idx="0">
                  <c:v>3.9</c:v>
                </c:pt>
                <c:pt idx="1">
                  <c:v>4.0999999999999996</c:v>
                </c:pt>
                <c:pt idx="2">
                  <c:v>3.6</c:v>
                </c:pt>
                <c:pt idx="3">
                  <c:v>2.8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DC-4499-BD1A-6896962536AC}"/>
            </c:ext>
          </c:extLst>
        </c:ser>
        <c:ser>
          <c:idx val="1"/>
          <c:order val="1"/>
          <c:tx>
            <c:strRef>
              <c:f>'HCØ Samlet'!$E$13</c:f>
              <c:strCache>
                <c:ptCount val="1"/>
                <c:pt idx="0">
                  <c:v>HCØ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DC-4499-BD1A-6896962536AC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DC-4499-BD1A-6896962536AC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DC-4499-BD1A-6896962536AC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DC-4499-BD1A-6896962536AC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DC-4499-BD1A-6896962536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'HCØ Samlet'!$C$14:$C$18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'HCØ Samlet'!$E$14:$E$18</c:f>
              <c:numCache>
                <c:formatCode>0.0</c:formatCode>
                <c:ptCount val="5"/>
                <c:pt idx="0">
                  <c:v>3.9</c:v>
                </c:pt>
                <c:pt idx="1">
                  <c:v>4.0999999999999996</c:v>
                </c:pt>
                <c:pt idx="2">
                  <c:v>3.6</c:v>
                </c:pt>
                <c:pt idx="3">
                  <c:v>2.8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DC-4499-BD1A-6896962536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2782511"/>
        <c:axId val="1372799311"/>
      </c:barChart>
      <c:catAx>
        <c:axId val="1372782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72799311"/>
        <c:crosses val="autoZero"/>
        <c:auto val="1"/>
        <c:lblAlgn val="ctr"/>
        <c:lblOffset val="100"/>
        <c:noMultiLvlLbl val="0"/>
      </c:catAx>
      <c:valAx>
        <c:axId val="1372799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7278251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'Udd. Bal.'!$C$9</c:f>
              <c:strCache>
                <c:ptCount val="1"/>
                <c:pt idx="0">
                  <c:v>Teknologi, byggeri og transport</c:v>
                </c:pt>
              </c:strCache>
            </c:strRef>
          </c:tx>
          <c:spPr>
            <a:solidFill>
              <a:schemeClr val="accent3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'Udd. Bal.'!$D$4:$O$5</c:f>
              <c:multiLvlStrCache>
                <c:ptCount val="12"/>
                <c:lvl>
                  <c:pt idx="0">
                    <c:v>2024</c:v>
                  </c:pt>
                  <c:pt idx="1">
                    <c:v>2025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2024</c:v>
                  </c:pt>
                  <c:pt idx="7">
                    <c:v>2025</c:v>
                  </c:pt>
                  <c:pt idx="8">
                    <c:v>2024</c:v>
                  </c:pt>
                  <c:pt idx="9">
                    <c:v>2025</c:v>
                  </c:pt>
                  <c:pt idx="10">
                    <c:v>2024</c:v>
                  </c:pt>
                  <c:pt idx="11">
                    <c:v>2025</c:v>
                  </c:pt>
                </c:lvl>
                <c:lvl>
                  <c:pt idx="0">
                    <c:v>Egen indsats 
og motivation</c:v>
                  </c:pt>
                  <c:pt idx="2">
                    <c:v>Læringsmiljø</c:v>
                  </c:pt>
                  <c:pt idx="4">
                    <c:v>Velbefindende</c:v>
                  </c:pt>
                  <c:pt idx="6">
                    <c:v>Fysiske rammer</c:v>
                  </c:pt>
                  <c:pt idx="8">
                    <c:v>Egne evner</c:v>
                  </c:pt>
                  <c:pt idx="10">
                    <c:v>Oplæring</c:v>
                  </c:pt>
                </c:lvl>
              </c:multiLvlStrCache>
              <c:extLst/>
            </c:multiLvlStrRef>
          </c:cat>
          <c:val>
            <c:numRef>
              <c:f>'Udd. Bal.'!$D$9:$M$9</c:f>
              <c:numCache>
                <c:formatCode>0.0</c:formatCode>
                <c:ptCount val="10"/>
                <c:pt idx="0">
                  <c:v>3.7</c:v>
                </c:pt>
                <c:pt idx="1">
                  <c:v>3.5</c:v>
                </c:pt>
                <c:pt idx="2">
                  <c:v>3.6</c:v>
                </c:pt>
                <c:pt idx="3">
                  <c:v>3.8</c:v>
                </c:pt>
                <c:pt idx="4">
                  <c:v>4.0999999999999996</c:v>
                </c:pt>
                <c:pt idx="5">
                  <c:v>4.0999999999999996</c:v>
                </c:pt>
                <c:pt idx="6">
                  <c:v>3.3</c:v>
                </c:pt>
                <c:pt idx="7">
                  <c:v>3.8</c:v>
                </c:pt>
                <c:pt idx="8">
                  <c:v>4</c:v>
                </c:pt>
                <c:pt idx="9">
                  <c:v>3.6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E70-4CC3-8C4C-B73B4A63B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4347424"/>
        <c:axId val="14643469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'Udd. Bal.'!$C$6</c15:sqref>
                        </c15:formulaRef>
                      </c:ext>
                    </c:extLst>
                    <c:strCache>
                      <c:ptCount val="1"/>
                      <c:pt idx="0">
                        <c:v>Data- og kommunikationsuddannelsen</c:v>
                      </c:pt>
                    </c:strCache>
                  </c:strRef>
                </c:tx>
                <c:spPr>
                  <a:solidFill>
                    <a:schemeClr val="accent3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'Udd. Bal.'!$D$4:$O$5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'Udd. Bal.'!$D$6:$M$6</c15:sqref>
                        </c15:formulaRef>
                      </c:ext>
                    </c:extLst>
                    <c:numCache>
                      <c:formatCode>0.0</c:formatCode>
                      <c:ptCount val="10"/>
                      <c:pt idx="0">
                        <c:v>4.2</c:v>
                      </c:pt>
                      <c:pt idx="1">
                        <c:v>4.0999999999999996</c:v>
                      </c:pt>
                      <c:pt idx="2">
                        <c:v>3.8</c:v>
                      </c:pt>
                      <c:pt idx="3">
                        <c:v>3.9</c:v>
                      </c:pt>
                      <c:pt idx="4">
                        <c:v>4.2</c:v>
                      </c:pt>
                      <c:pt idx="5">
                        <c:v>3.9</c:v>
                      </c:pt>
                      <c:pt idx="6">
                        <c:v>2.8</c:v>
                      </c:pt>
                      <c:pt idx="7">
                        <c:v>3.5</c:v>
                      </c:pt>
                      <c:pt idx="8">
                        <c:v>4.0999999999999996</c:v>
                      </c:pt>
                      <c:pt idx="9">
                        <c:v>4.3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E70-4CC3-8C4C-B73B4A63BEF2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Bal.'!$C$7</c15:sqref>
                        </c15:formulaRef>
                      </c:ext>
                    </c:extLst>
                    <c:strCache>
                      <c:ptCount val="1"/>
                      <c:pt idx="0">
                        <c:v>Finmekaniker</c:v>
                      </c:pt>
                    </c:strCache>
                  </c:strRef>
                </c:tx>
                <c:spPr>
                  <a:solidFill>
                    <a:schemeClr val="accent3">
                      <a:tint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Bal.'!$D$4:$O$5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Bal.'!$D$7:$M$7</c15:sqref>
                        </c15:formulaRef>
                      </c:ext>
                    </c:extLst>
                    <c:numCache>
                      <c:formatCode>0.0</c:formatCode>
                      <c:ptCount val="10"/>
                      <c:pt idx="0">
                        <c:v>4.2</c:v>
                      </c:pt>
                      <c:pt idx="1">
                        <c:v>4.4000000000000004</c:v>
                      </c:pt>
                      <c:pt idx="2">
                        <c:v>4.0999999999999996</c:v>
                      </c:pt>
                      <c:pt idx="3">
                        <c:v>4.2</c:v>
                      </c:pt>
                      <c:pt idx="4">
                        <c:v>4.3</c:v>
                      </c:pt>
                      <c:pt idx="5">
                        <c:v>4.5</c:v>
                      </c:pt>
                      <c:pt idx="6">
                        <c:v>3.3</c:v>
                      </c:pt>
                      <c:pt idx="7">
                        <c:v>3.4</c:v>
                      </c:pt>
                      <c:pt idx="8">
                        <c:v>4.0999999999999996</c:v>
                      </c:pt>
                      <c:pt idx="9">
                        <c:v>4.2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E70-4CC3-8C4C-B73B4A63BEF2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Bal.'!$C$8</c15:sqref>
                        </c15:formulaRef>
                      </c:ext>
                    </c:extLst>
                    <c:strCache>
                      <c:ptCount val="1"/>
                      <c:pt idx="0">
                        <c:v>Smed</c:v>
                      </c:pt>
                    </c:strCache>
                  </c:strRef>
                </c:tx>
                <c:spPr>
                  <a:solidFill>
                    <a:schemeClr val="accent3">
                      <a:shade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Bal.'!$D$4:$O$5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Bal.'!$D$8:$M$8</c15:sqref>
                        </c15:formulaRef>
                      </c:ext>
                    </c:extLst>
                    <c:numCache>
                      <c:formatCode>0.0</c:formatCode>
                      <c:ptCount val="10"/>
                      <c:pt idx="0">
                        <c:v>4.2</c:v>
                      </c:pt>
                      <c:pt idx="1">
                        <c:v>4</c:v>
                      </c:pt>
                      <c:pt idx="2">
                        <c:v>3.9</c:v>
                      </c:pt>
                      <c:pt idx="3">
                        <c:v>3.9</c:v>
                      </c:pt>
                      <c:pt idx="4">
                        <c:v>4.4000000000000004</c:v>
                      </c:pt>
                      <c:pt idx="5">
                        <c:v>4</c:v>
                      </c:pt>
                      <c:pt idx="6">
                        <c:v>3</c:v>
                      </c:pt>
                      <c:pt idx="7">
                        <c:v>2.2000000000000002</c:v>
                      </c:pt>
                      <c:pt idx="8">
                        <c:v>3.8</c:v>
                      </c:pt>
                      <c:pt idx="9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E70-4CC3-8C4C-B73B4A63BEF2}"/>
                  </c:ext>
                </c:extLst>
              </c15:ser>
            </c15:filteredBarSeries>
          </c:ext>
        </c:extLst>
      </c:barChart>
      <c:catAx>
        <c:axId val="146434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64346944"/>
        <c:crosses val="autoZero"/>
        <c:auto val="1"/>
        <c:lblAlgn val="ctr"/>
        <c:lblOffset val="100"/>
        <c:noMultiLvlLbl val="0"/>
      </c:catAx>
      <c:valAx>
        <c:axId val="146434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 b="0" i="0" u="none" strike="noStrike" kern="1200" baseline="0" dirty="0">
                    <a:solidFill>
                      <a:srgbClr val="1A1A1A"/>
                    </a:solidFill>
                  </a:rPr>
                  <a:t>Trivselsscore</a:t>
                </a:r>
                <a:endParaRPr lang="da-DK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6434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'EUD Fred.'!$D$4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'EUD Fred.'!$C$5:$C$10</c:f>
              <c:strCache>
                <c:ptCount val="6"/>
                <c:pt idx="0">
                  <c:v>Egen indsats og motivation</c:v>
                </c:pt>
                <c:pt idx="1">
                  <c:v>Læringsmiljø</c:v>
                </c:pt>
                <c:pt idx="2">
                  <c:v>Velbefindende</c:v>
                </c:pt>
                <c:pt idx="3">
                  <c:v>Fysiske rammer</c:v>
                </c:pt>
                <c:pt idx="4">
                  <c:v>Egne evner</c:v>
                </c:pt>
                <c:pt idx="5">
                  <c:v>Oplæring</c:v>
                </c:pt>
              </c:strCache>
            </c:strRef>
          </c:cat>
          <c:val>
            <c:numRef>
              <c:f>'EUD Fred.'!$D$5:$D$10</c:f>
              <c:numCache>
                <c:formatCode>0.0</c:formatCode>
                <c:ptCount val="6"/>
                <c:pt idx="0">
                  <c:v>4.0999999999999996</c:v>
                </c:pt>
                <c:pt idx="1">
                  <c:v>3.7</c:v>
                </c:pt>
                <c:pt idx="2">
                  <c:v>4.2</c:v>
                </c:pt>
                <c:pt idx="3">
                  <c:v>3.3</c:v>
                </c:pt>
                <c:pt idx="4">
                  <c:v>4</c:v>
                </c:pt>
                <c:pt idx="5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B9-45DF-A946-D6A10C10F96F}"/>
            </c:ext>
          </c:extLst>
        </c:ser>
        <c:ser>
          <c:idx val="1"/>
          <c:order val="1"/>
          <c:tx>
            <c:strRef>
              <c:f>'EUD Fred.'!$E$4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'EUD Fred.'!$C$5:$C$10</c:f>
              <c:strCache>
                <c:ptCount val="6"/>
                <c:pt idx="0">
                  <c:v>Egen indsats og motivation</c:v>
                </c:pt>
                <c:pt idx="1">
                  <c:v>Læringsmiljø</c:v>
                </c:pt>
                <c:pt idx="2">
                  <c:v>Velbefindende</c:v>
                </c:pt>
                <c:pt idx="3">
                  <c:v>Fysiske rammer</c:v>
                </c:pt>
                <c:pt idx="4">
                  <c:v>Egne evner</c:v>
                </c:pt>
                <c:pt idx="5">
                  <c:v>Oplæring</c:v>
                </c:pt>
              </c:strCache>
            </c:strRef>
          </c:cat>
          <c:val>
            <c:numRef>
              <c:f>'EUD Fred.'!$E$5:$E$10</c:f>
              <c:numCache>
                <c:formatCode>0.0</c:formatCode>
                <c:ptCount val="6"/>
                <c:pt idx="0">
                  <c:v>4</c:v>
                </c:pt>
                <c:pt idx="1">
                  <c:v>3.6</c:v>
                </c:pt>
                <c:pt idx="2">
                  <c:v>4.0999999999999996</c:v>
                </c:pt>
                <c:pt idx="3">
                  <c:v>3.3</c:v>
                </c:pt>
                <c:pt idx="4">
                  <c:v>4</c:v>
                </c:pt>
                <c:pt idx="5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B9-45DF-A946-D6A10C10F96F}"/>
            </c:ext>
          </c:extLst>
        </c:ser>
        <c:ser>
          <c:idx val="2"/>
          <c:order val="2"/>
          <c:tx>
            <c:strRef>
              <c:f>'EUD Fred.'!$F$4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'EUD Fred.'!$C$5:$C$10</c:f>
              <c:strCache>
                <c:ptCount val="6"/>
                <c:pt idx="0">
                  <c:v>Egen indsats og motivation</c:v>
                </c:pt>
                <c:pt idx="1">
                  <c:v>Læringsmiljø</c:v>
                </c:pt>
                <c:pt idx="2">
                  <c:v>Velbefindende</c:v>
                </c:pt>
                <c:pt idx="3">
                  <c:v>Fysiske rammer</c:v>
                </c:pt>
                <c:pt idx="4">
                  <c:v>Egne evner</c:v>
                </c:pt>
                <c:pt idx="5">
                  <c:v>Oplæring</c:v>
                </c:pt>
              </c:strCache>
            </c:strRef>
          </c:cat>
          <c:val>
            <c:numRef>
              <c:f>'EUD Fred.'!$F$5:$F$10</c:f>
              <c:numCache>
                <c:formatCode>0.0</c:formatCode>
                <c:ptCount val="6"/>
                <c:pt idx="0">
                  <c:v>3.9</c:v>
                </c:pt>
                <c:pt idx="1">
                  <c:v>3.6</c:v>
                </c:pt>
                <c:pt idx="2">
                  <c:v>4.0999999999999996</c:v>
                </c:pt>
                <c:pt idx="3">
                  <c:v>3.2</c:v>
                </c:pt>
                <c:pt idx="4">
                  <c:v>4</c:v>
                </c:pt>
                <c:pt idx="5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B9-45DF-A946-D6A10C10F96F}"/>
            </c:ext>
          </c:extLst>
        </c:ser>
        <c:ser>
          <c:idx val="3"/>
          <c:order val="3"/>
          <c:tx>
            <c:strRef>
              <c:f>'EUD Fred.'!$G$4</c:f>
              <c:strCache>
                <c:ptCount val="1"/>
                <c:pt idx="0">
                  <c:v>EUD/EUX Samlet 2025</c:v>
                </c:pt>
              </c:strCache>
            </c:strRef>
          </c:tx>
          <c:spPr>
            <a:solidFill>
              <a:schemeClr val="accent2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'EUD Fred.'!$C$5:$C$10</c:f>
              <c:strCache>
                <c:ptCount val="6"/>
                <c:pt idx="0">
                  <c:v>Egen indsats og motivation</c:v>
                </c:pt>
                <c:pt idx="1">
                  <c:v>Læringsmiljø</c:v>
                </c:pt>
                <c:pt idx="2">
                  <c:v>Velbefindende</c:v>
                </c:pt>
                <c:pt idx="3">
                  <c:v>Fysiske rammer</c:v>
                </c:pt>
                <c:pt idx="4">
                  <c:v>Egne evner</c:v>
                </c:pt>
                <c:pt idx="5">
                  <c:v>Oplæring</c:v>
                </c:pt>
              </c:strCache>
            </c:strRef>
          </c:cat>
          <c:val>
            <c:numRef>
              <c:f>'EUD Fred.'!$G$5:$G$10</c:f>
              <c:numCache>
                <c:formatCode>0.0</c:formatCode>
                <c:ptCount val="6"/>
                <c:pt idx="0">
                  <c:v>4.0999999999999996</c:v>
                </c:pt>
                <c:pt idx="1">
                  <c:v>3.9</c:v>
                </c:pt>
                <c:pt idx="2">
                  <c:v>4.2</c:v>
                </c:pt>
                <c:pt idx="3">
                  <c:v>3.4</c:v>
                </c:pt>
                <c:pt idx="4">
                  <c:v>4.0999999999999996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B9-45DF-A946-D6A10C10F9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7093759"/>
        <c:axId val="1867094239"/>
      </c:barChart>
      <c:catAx>
        <c:axId val="1867093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867094239"/>
        <c:crosses val="autoZero"/>
        <c:auto val="1"/>
        <c:lblAlgn val="ctr"/>
        <c:lblOffset val="100"/>
        <c:noMultiLvlLbl val="0"/>
      </c:catAx>
      <c:valAx>
        <c:axId val="1867094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 b="0" i="0" u="none" strike="noStrike" kern="1200" baseline="0" dirty="0">
                    <a:solidFill>
                      <a:srgbClr val="1A1A1A">
                        <a:lumMod val="65000"/>
                        <a:lumOff val="35000"/>
                      </a:srgbClr>
                    </a:solidFill>
                  </a:rPr>
                  <a:t>Trivselsscore</a:t>
                </a:r>
                <a:endParaRPr lang="da-DK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867093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'Udd. Fred.'!$C$7</c:f>
              <c:strCache>
                <c:ptCount val="1"/>
                <c:pt idx="0">
                  <c:v>Elektriker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'Udd. Fred.'!$D$4:$O$5</c:f>
              <c:multiLvlStrCache>
                <c:ptCount val="12"/>
                <c:lvl>
                  <c:pt idx="0">
                    <c:v>2024</c:v>
                  </c:pt>
                  <c:pt idx="1">
                    <c:v>2025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2024</c:v>
                  </c:pt>
                  <c:pt idx="7">
                    <c:v>2025</c:v>
                  </c:pt>
                  <c:pt idx="8">
                    <c:v>2024</c:v>
                  </c:pt>
                  <c:pt idx="9">
                    <c:v>2025</c:v>
                  </c:pt>
                  <c:pt idx="10">
                    <c:v>2024</c:v>
                  </c:pt>
                  <c:pt idx="11">
                    <c:v>2025</c:v>
                  </c:pt>
                </c:lvl>
                <c:lvl>
                  <c:pt idx="0">
                    <c:v>Egen indsats 
og motivation</c:v>
                  </c:pt>
                  <c:pt idx="2">
                    <c:v>Læringsmiljø</c:v>
                  </c:pt>
                  <c:pt idx="4">
                    <c:v>Velbefindende</c:v>
                  </c:pt>
                  <c:pt idx="6">
                    <c:v>Fysiske rammer</c:v>
                  </c:pt>
                  <c:pt idx="8">
                    <c:v>Egne evner</c:v>
                  </c:pt>
                  <c:pt idx="10">
                    <c:v>Oplæring</c:v>
                  </c:pt>
                </c:lvl>
              </c:multiLvlStrCache>
            </c:multiLvlStrRef>
          </c:cat>
          <c:val>
            <c:numRef>
              <c:f>'Udd. Fred.'!$D$7:$O$7</c:f>
              <c:numCache>
                <c:formatCode>0.0</c:formatCode>
                <c:ptCount val="12"/>
                <c:pt idx="0">
                  <c:v>4.0999999999999996</c:v>
                </c:pt>
                <c:pt idx="1">
                  <c:v>4</c:v>
                </c:pt>
                <c:pt idx="2">
                  <c:v>3.8</c:v>
                </c:pt>
                <c:pt idx="3">
                  <c:v>3.7</c:v>
                </c:pt>
                <c:pt idx="4">
                  <c:v>4.2</c:v>
                </c:pt>
                <c:pt idx="5">
                  <c:v>4.0999999999999996</c:v>
                </c:pt>
                <c:pt idx="6">
                  <c:v>3.3</c:v>
                </c:pt>
                <c:pt idx="7">
                  <c:v>3.2</c:v>
                </c:pt>
                <c:pt idx="8">
                  <c:v>4</c:v>
                </c:pt>
                <c:pt idx="9">
                  <c:v>4</c:v>
                </c:pt>
                <c:pt idx="10">
                  <c:v>3.8</c:v>
                </c:pt>
                <c:pt idx="11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63-4117-922C-DC66BF6B9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3845712"/>
        <c:axId val="14738442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'Udd. Fred.'!$C$6</c15:sqref>
                        </c15:formulaRef>
                      </c:ext>
                    </c:extLst>
                    <c:strCache>
                      <c:ptCount val="1"/>
                      <c:pt idx="0">
                        <c:v>Automatik- og procesuddannelsen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'Udd. Fred.'!$D$4:$O$5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'Udd. Fred.'!$D$6:$O$6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3.8</c:v>
                      </c:pt>
                      <c:pt idx="1">
                        <c:v>4.4000000000000004</c:v>
                      </c:pt>
                      <c:pt idx="2">
                        <c:v>3.8</c:v>
                      </c:pt>
                      <c:pt idx="3">
                        <c:v>4</c:v>
                      </c:pt>
                      <c:pt idx="4">
                        <c:v>4</c:v>
                      </c:pt>
                      <c:pt idx="5">
                        <c:v>4.3</c:v>
                      </c:pt>
                      <c:pt idx="6">
                        <c:v>2.4</c:v>
                      </c:pt>
                      <c:pt idx="7">
                        <c:v>3.5</c:v>
                      </c:pt>
                      <c:pt idx="8">
                        <c:v>3.9</c:v>
                      </c:pt>
                      <c:pt idx="9">
                        <c:v>4.2</c:v>
                      </c:pt>
                      <c:pt idx="10">
                        <c:v>4.3</c:v>
                      </c:pt>
                      <c:pt idx="11">
                        <c:v>3.8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763-4117-922C-DC66BF6B9C5B}"/>
                  </c:ext>
                </c:extLst>
              </c15:ser>
            </c15:filteredBarSeries>
          </c:ext>
        </c:extLst>
      </c:barChart>
      <c:catAx>
        <c:axId val="147384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73844272"/>
        <c:crosses val="autoZero"/>
        <c:auto val="1"/>
        <c:lblAlgn val="ctr"/>
        <c:lblOffset val="100"/>
        <c:noMultiLvlLbl val="0"/>
      </c:catAx>
      <c:valAx>
        <c:axId val="147384427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 b="0" i="0" u="none" strike="noStrike" kern="1200" baseline="0" dirty="0">
                    <a:solidFill>
                      <a:srgbClr val="1A1A1A"/>
                    </a:solidFill>
                  </a:rPr>
                  <a:t>Trivselsscore</a:t>
                </a:r>
                <a:endParaRPr lang="da-DK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7384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'Udd. Fred.'!$C$8</c:f>
              <c:strCache>
                <c:ptCount val="1"/>
                <c:pt idx="0">
                  <c:v>Teknologi, byggeri og transport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'Udd. Fred.'!$D$4:$O$5</c:f>
              <c:multiLvlStrCache>
                <c:ptCount val="12"/>
                <c:lvl>
                  <c:pt idx="0">
                    <c:v>2024</c:v>
                  </c:pt>
                  <c:pt idx="1">
                    <c:v>2025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2024</c:v>
                  </c:pt>
                  <c:pt idx="7">
                    <c:v>2025</c:v>
                  </c:pt>
                  <c:pt idx="8">
                    <c:v>2024</c:v>
                  </c:pt>
                  <c:pt idx="9">
                    <c:v>2025</c:v>
                  </c:pt>
                  <c:pt idx="10">
                    <c:v>2024</c:v>
                  </c:pt>
                  <c:pt idx="11">
                    <c:v>2025</c:v>
                  </c:pt>
                </c:lvl>
                <c:lvl>
                  <c:pt idx="0">
                    <c:v>Egen indsats 
og motivation</c:v>
                  </c:pt>
                  <c:pt idx="2">
                    <c:v>Læringsmiljø</c:v>
                  </c:pt>
                  <c:pt idx="4">
                    <c:v>Velbefindende</c:v>
                  </c:pt>
                  <c:pt idx="6">
                    <c:v>Fysiske rammer</c:v>
                  </c:pt>
                  <c:pt idx="8">
                    <c:v>Egne evner</c:v>
                  </c:pt>
                  <c:pt idx="10">
                    <c:v>Oplæring</c:v>
                  </c:pt>
                </c:lvl>
              </c:multiLvlStrCache>
              <c:extLst/>
            </c:multiLvlStrRef>
          </c:cat>
          <c:val>
            <c:numRef>
              <c:f>'Udd. Fred.'!$D$8:$M$8</c:f>
              <c:numCache>
                <c:formatCode>0.0</c:formatCode>
                <c:ptCount val="10"/>
                <c:pt idx="0">
                  <c:v>3.8</c:v>
                </c:pt>
                <c:pt idx="1">
                  <c:v>3.7</c:v>
                </c:pt>
                <c:pt idx="2">
                  <c:v>3.3</c:v>
                </c:pt>
                <c:pt idx="3">
                  <c:v>3.4</c:v>
                </c:pt>
                <c:pt idx="4">
                  <c:v>3.9</c:v>
                </c:pt>
                <c:pt idx="5">
                  <c:v>4.0999999999999996</c:v>
                </c:pt>
                <c:pt idx="6">
                  <c:v>3.3</c:v>
                </c:pt>
                <c:pt idx="7">
                  <c:v>3.2</c:v>
                </c:pt>
                <c:pt idx="8">
                  <c:v>4</c:v>
                </c:pt>
                <c:pt idx="9">
                  <c:v>3.9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2A6-43D5-851A-5DF9DE85D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9608480"/>
        <c:axId val="15496089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'Udd. Fred.'!$C$6</c15:sqref>
                        </c15:formulaRef>
                      </c:ext>
                    </c:extLst>
                    <c:strCache>
                      <c:ptCount val="1"/>
                      <c:pt idx="0">
                        <c:v>Automatik- og procesuddannelsen</c:v>
                      </c:pt>
                    </c:strCache>
                  </c:strRef>
                </c:tx>
                <c:spPr>
                  <a:solidFill>
                    <a:schemeClr val="accent2">
                      <a:tint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'Udd. Fred.'!$D$4:$O$5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'Udd. Fred.'!$D$6:$M$6</c15:sqref>
                        </c15:formulaRef>
                      </c:ext>
                    </c:extLst>
                    <c:numCache>
                      <c:formatCode>0.0</c:formatCode>
                      <c:ptCount val="10"/>
                      <c:pt idx="0">
                        <c:v>3.8</c:v>
                      </c:pt>
                      <c:pt idx="1">
                        <c:v>4.4000000000000004</c:v>
                      </c:pt>
                      <c:pt idx="2">
                        <c:v>3.8</c:v>
                      </c:pt>
                      <c:pt idx="3">
                        <c:v>4</c:v>
                      </c:pt>
                      <c:pt idx="4">
                        <c:v>4</c:v>
                      </c:pt>
                      <c:pt idx="5">
                        <c:v>4.3</c:v>
                      </c:pt>
                      <c:pt idx="6">
                        <c:v>2.4</c:v>
                      </c:pt>
                      <c:pt idx="7">
                        <c:v>3.5</c:v>
                      </c:pt>
                      <c:pt idx="8">
                        <c:v>3.9</c:v>
                      </c:pt>
                      <c:pt idx="9">
                        <c:v>4.2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2A6-43D5-851A-5DF9DE85D578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Fred.'!$C$7</c15:sqref>
                        </c15:formulaRef>
                      </c:ext>
                    </c:extLst>
                    <c:strCache>
                      <c:ptCount val="1"/>
                      <c:pt idx="0">
                        <c:v>Elektriker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Fred.'!$D$4:$O$5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Fred.'!$D$7:$M$7</c15:sqref>
                        </c15:formulaRef>
                      </c:ext>
                    </c:extLst>
                    <c:numCache>
                      <c:formatCode>0.0</c:formatCode>
                      <c:ptCount val="10"/>
                      <c:pt idx="0">
                        <c:v>4.0999999999999996</c:v>
                      </c:pt>
                      <c:pt idx="1">
                        <c:v>4</c:v>
                      </c:pt>
                      <c:pt idx="2">
                        <c:v>3.8</c:v>
                      </c:pt>
                      <c:pt idx="3">
                        <c:v>3.7</c:v>
                      </c:pt>
                      <c:pt idx="4">
                        <c:v>4.2</c:v>
                      </c:pt>
                      <c:pt idx="5">
                        <c:v>4.0999999999999996</c:v>
                      </c:pt>
                      <c:pt idx="6">
                        <c:v>3.3</c:v>
                      </c:pt>
                      <c:pt idx="7">
                        <c:v>3.2</c:v>
                      </c:pt>
                      <c:pt idx="8">
                        <c:v>4</c:v>
                      </c:pt>
                      <c:pt idx="9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22A6-43D5-851A-5DF9DE85D578}"/>
                  </c:ext>
                </c:extLst>
              </c15:ser>
            </c15:filteredBarSeries>
          </c:ext>
        </c:extLst>
      </c:barChart>
      <c:catAx>
        <c:axId val="154960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49608960"/>
        <c:crosses val="autoZero"/>
        <c:auto val="1"/>
        <c:lblAlgn val="ctr"/>
        <c:lblOffset val="100"/>
        <c:noMultiLvlLbl val="0"/>
      </c:catAx>
      <c:valAx>
        <c:axId val="154960896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 b="0" i="0" u="none" strike="noStrike" kern="1200" baseline="0" dirty="0">
                    <a:solidFill>
                      <a:srgbClr val="1A1A1A"/>
                    </a:solidFill>
                  </a:rPr>
                  <a:t>Trivselsscore</a:t>
                </a:r>
                <a:endParaRPr lang="da-DK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4960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'Udd. Fred.'!$D$4:$O$5</c:f>
              <c:multiLvlStrCache>
                <c:ptCount val="12"/>
                <c:lvl>
                  <c:pt idx="0">
                    <c:v>2024</c:v>
                  </c:pt>
                  <c:pt idx="1">
                    <c:v>2025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2024</c:v>
                  </c:pt>
                  <c:pt idx="7">
                    <c:v>2025</c:v>
                  </c:pt>
                  <c:pt idx="8">
                    <c:v>2024</c:v>
                  </c:pt>
                  <c:pt idx="9">
                    <c:v>2025</c:v>
                  </c:pt>
                  <c:pt idx="10">
                    <c:v>2024</c:v>
                  </c:pt>
                  <c:pt idx="11">
                    <c:v>2025</c:v>
                  </c:pt>
                </c:lvl>
                <c:lvl>
                  <c:pt idx="0">
                    <c:v>Egen indsats 
og motivation</c:v>
                  </c:pt>
                  <c:pt idx="2">
                    <c:v>Læringsmiljø</c:v>
                  </c:pt>
                  <c:pt idx="4">
                    <c:v>Velbefindende</c:v>
                  </c:pt>
                  <c:pt idx="6">
                    <c:v>Fysiske rammer</c:v>
                  </c:pt>
                  <c:pt idx="8">
                    <c:v>Egne evner</c:v>
                  </c:pt>
                  <c:pt idx="10">
                    <c:v>Oplæring</c:v>
                  </c:pt>
                </c:lvl>
              </c:multiLvlStrCache>
            </c:multiLvlStrRef>
          </c:cat>
          <c:val>
            <c:numRef>
              <c:f>'Udd. Fred.'!$D$9:$O$9</c:f>
              <c:numCache>
                <c:formatCode>0.0</c:formatCode>
                <c:ptCount val="12"/>
                <c:pt idx="0">
                  <c:v>4.2</c:v>
                </c:pt>
                <c:pt idx="1">
                  <c:v>4.2</c:v>
                </c:pt>
                <c:pt idx="2">
                  <c:v>4.0999999999999996</c:v>
                </c:pt>
                <c:pt idx="3">
                  <c:v>3.8</c:v>
                </c:pt>
                <c:pt idx="4">
                  <c:v>4.3</c:v>
                </c:pt>
                <c:pt idx="5">
                  <c:v>3.9</c:v>
                </c:pt>
                <c:pt idx="6">
                  <c:v>3.3</c:v>
                </c:pt>
                <c:pt idx="7">
                  <c:v>3.4</c:v>
                </c:pt>
                <c:pt idx="8">
                  <c:v>4.0999999999999996</c:v>
                </c:pt>
                <c:pt idx="9">
                  <c:v>3.8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77-4E69-8DA2-A9D92D021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5433840"/>
        <c:axId val="1615435760"/>
      </c:barChart>
      <c:catAx>
        <c:axId val="161543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615435760"/>
        <c:crosses val="autoZero"/>
        <c:auto val="1"/>
        <c:lblAlgn val="ctr"/>
        <c:lblOffset val="100"/>
        <c:noMultiLvlLbl val="0"/>
      </c:catAx>
      <c:valAx>
        <c:axId val="161543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 b="0" i="0" u="none" strike="noStrike" kern="1200" baseline="0" dirty="0">
                    <a:solidFill>
                      <a:srgbClr val="1A1A1A"/>
                    </a:solidFill>
                  </a:rPr>
                  <a:t>Trivselsscore</a:t>
                </a:r>
                <a:endParaRPr lang="da-DK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61543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'EUD Glad.'!$D$4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'EUD Glad.'!$C$5:$C$10</c:f>
              <c:strCache>
                <c:ptCount val="6"/>
                <c:pt idx="0">
                  <c:v>Egen indsats og motivation</c:v>
                </c:pt>
                <c:pt idx="1">
                  <c:v>Læringsmiljø</c:v>
                </c:pt>
                <c:pt idx="2">
                  <c:v>Velbefindende</c:v>
                </c:pt>
                <c:pt idx="3">
                  <c:v>Fysiske rammer</c:v>
                </c:pt>
                <c:pt idx="4">
                  <c:v>Egne evner</c:v>
                </c:pt>
                <c:pt idx="5">
                  <c:v>Oplæring</c:v>
                </c:pt>
              </c:strCache>
            </c:strRef>
          </c:cat>
          <c:val>
            <c:numRef>
              <c:f>'EUD Glad.'!$D$5:$D$10</c:f>
              <c:numCache>
                <c:formatCode>0.0</c:formatCode>
                <c:ptCount val="6"/>
                <c:pt idx="0">
                  <c:v>4.3</c:v>
                </c:pt>
                <c:pt idx="1">
                  <c:v>3.7</c:v>
                </c:pt>
                <c:pt idx="2">
                  <c:v>4.2</c:v>
                </c:pt>
                <c:pt idx="3">
                  <c:v>3.2</c:v>
                </c:pt>
                <c:pt idx="4">
                  <c:v>4</c:v>
                </c:pt>
                <c:pt idx="5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BB-4DCB-8881-003737FF7C26}"/>
            </c:ext>
          </c:extLst>
        </c:ser>
        <c:ser>
          <c:idx val="1"/>
          <c:order val="1"/>
          <c:tx>
            <c:strRef>
              <c:f>'EUD Glad.'!$E$4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'EUD Glad.'!$C$5:$C$10</c:f>
              <c:strCache>
                <c:ptCount val="6"/>
                <c:pt idx="0">
                  <c:v>Egen indsats og motivation</c:v>
                </c:pt>
                <c:pt idx="1">
                  <c:v>Læringsmiljø</c:v>
                </c:pt>
                <c:pt idx="2">
                  <c:v>Velbefindende</c:v>
                </c:pt>
                <c:pt idx="3">
                  <c:v>Fysiske rammer</c:v>
                </c:pt>
                <c:pt idx="4">
                  <c:v>Egne evner</c:v>
                </c:pt>
                <c:pt idx="5">
                  <c:v>Oplæring</c:v>
                </c:pt>
              </c:strCache>
            </c:strRef>
          </c:cat>
          <c:val>
            <c:numRef>
              <c:f>'EUD Glad.'!$E$5:$E$10</c:f>
              <c:numCache>
                <c:formatCode>0.0</c:formatCode>
                <c:ptCount val="6"/>
                <c:pt idx="0">
                  <c:v>4.3</c:v>
                </c:pt>
                <c:pt idx="1">
                  <c:v>4</c:v>
                </c:pt>
                <c:pt idx="2">
                  <c:v>4.3</c:v>
                </c:pt>
                <c:pt idx="3">
                  <c:v>3.4</c:v>
                </c:pt>
                <c:pt idx="4">
                  <c:v>4.0999999999999996</c:v>
                </c:pt>
                <c:pt idx="5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BB-4DCB-8881-003737FF7C26}"/>
            </c:ext>
          </c:extLst>
        </c:ser>
        <c:ser>
          <c:idx val="2"/>
          <c:order val="2"/>
          <c:tx>
            <c:strRef>
              <c:f>'EUD Glad.'!$F$4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'EUD Glad.'!$C$5:$C$10</c:f>
              <c:strCache>
                <c:ptCount val="6"/>
                <c:pt idx="0">
                  <c:v>Egen indsats og motivation</c:v>
                </c:pt>
                <c:pt idx="1">
                  <c:v>Læringsmiljø</c:v>
                </c:pt>
                <c:pt idx="2">
                  <c:v>Velbefindende</c:v>
                </c:pt>
                <c:pt idx="3">
                  <c:v>Fysiske rammer</c:v>
                </c:pt>
                <c:pt idx="4">
                  <c:v>Egne evner</c:v>
                </c:pt>
                <c:pt idx="5">
                  <c:v>Oplæring</c:v>
                </c:pt>
              </c:strCache>
            </c:strRef>
          </c:cat>
          <c:val>
            <c:numRef>
              <c:f>'EUD Glad.'!$F$5:$F$10</c:f>
              <c:numCache>
                <c:formatCode>0.0</c:formatCode>
                <c:ptCount val="6"/>
                <c:pt idx="0">
                  <c:v>4.4000000000000004</c:v>
                </c:pt>
                <c:pt idx="1">
                  <c:v>4.0999999999999996</c:v>
                </c:pt>
                <c:pt idx="2">
                  <c:v>4.4000000000000004</c:v>
                </c:pt>
                <c:pt idx="3">
                  <c:v>3.7</c:v>
                </c:pt>
                <c:pt idx="4">
                  <c:v>4.2</c:v>
                </c:pt>
                <c:pt idx="5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BB-4DCB-8881-003737FF7C26}"/>
            </c:ext>
          </c:extLst>
        </c:ser>
        <c:ser>
          <c:idx val="3"/>
          <c:order val="3"/>
          <c:tx>
            <c:strRef>
              <c:f>'EUD Glad.'!$G$4</c:f>
              <c:strCache>
                <c:ptCount val="1"/>
                <c:pt idx="0">
                  <c:v>EUD/EUX Samlet 2025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'EUD Glad.'!$C$5:$C$10</c:f>
              <c:strCache>
                <c:ptCount val="6"/>
                <c:pt idx="0">
                  <c:v>Egen indsats og motivation</c:v>
                </c:pt>
                <c:pt idx="1">
                  <c:v>Læringsmiljø</c:v>
                </c:pt>
                <c:pt idx="2">
                  <c:v>Velbefindende</c:v>
                </c:pt>
                <c:pt idx="3">
                  <c:v>Fysiske rammer</c:v>
                </c:pt>
                <c:pt idx="4">
                  <c:v>Egne evner</c:v>
                </c:pt>
                <c:pt idx="5">
                  <c:v>Oplæring</c:v>
                </c:pt>
              </c:strCache>
            </c:strRef>
          </c:cat>
          <c:val>
            <c:numRef>
              <c:f>'EUD Glad.'!$G$5:$G$10</c:f>
              <c:numCache>
                <c:formatCode>0.0</c:formatCode>
                <c:ptCount val="6"/>
                <c:pt idx="0">
                  <c:v>4.0999999999999996</c:v>
                </c:pt>
                <c:pt idx="1">
                  <c:v>3.9</c:v>
                </c:pt>
                <c:pt idx="2">
                  <c:v>4.2</c:v>
                </c:pt>
                <c:pt idx="3">
                  <c:v>3.4</c:v>
                </c:pt>
                <c:pt idx="4">
                  <c:v>4.0999999999999996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BB-4DCB-8881-003737FF7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5894927"/>
        <c:axId val="1365890607"/>
      </c:barChart>
      <c:catAx>
        <c:axId val="1365894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65890607"/>
        <c:crosses val="autoZero"/>
        <c:auto val="1"/>
        <c:lblAlgn val="ctr"/>
        <c:lblOffset val="100"/>
        <c:noMultiLvlLbl val="0"/>
      </c:catAx>
      <c:valAx>
        <c:axId val="136589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 b="0" i="0" u="none" strike="noStrike" kern="1200" baseline="0" dirty="0">
                    <a:solidFill>
                      <a:srgbClr val="1A1A1A"/>
                    </a:solidFill>
                  </a:rPr>
                  <a:t>Trivselsscore</a:t>
                </a:r>
                <a:endParaRPr lang="da-DK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65894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'Udd. Glad.'!$C$6</c:f>
              <c:strCache>
                <c:ptCount val="1"/>
                <c:pt idx="0">
                  <c:v>Bygningsmaler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'Udd. Glad.'!$D$4:$O$5</c:f>
              <c:multiLvlStrCache>
                <c:ptCount val="12"/>
                <c:lvl>
                  <c:pt idx="0">
                    <c:v>2024</c:v>
                  </c:pt>
                  <c:pt idx="1">
                    <c:v>2025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2024</c:v>
                  </c:pt>
                  <c:pt idx="7">
                    <c:v>2025</c:v>
                  </c:pt>
                  <c:pt idx="8">
                    <c:v>2024</c:v>
                  </c:pt>
                  <c:pt idx="9">
                    <c:v>2025</c:v>
                  </c:pt>
                  <c:pt idx="10">
                    <c:v>2024</c:v>
                  </c:pt>
                  <c:pt idx="11">
                    <c:v>2025</c:v>
                  </c:pt>
                </c:lvl>
                <c:lvl>
                  <c:pt idx="0">
                    <c:v>Egen indsats 
og motivation</c:v>
                  </c:pt>
                  <c:pt idx="2">
                    <c:v>Læringsmiljø</c:v>
                  </c:pt>
                  <c:pt idx="4">
                    <c:v>Velbefindende</c:v>
                  </c:pt>
                  <c:pt idx="6">
                    <c:v>Fysiske rammer</c:v>
                  </c:pt>
                  <c:pt idx="8">
                    <c:v>Egne evner</c:v>
                  </c:pt>
                  <c:pt idx="10">
                    <c:v>Oplæring</c:v>
                  </c:pt>
                </c:lvl>
              </c:multiLvlStrCache>
            </c:multiLvlStrRef>
          </c:cat>
          <c:val>
            <c:numRef>
              <c:f>'Udd. Glad.'!$D$6:$O$6</c:f>
              <c:numCache>
                <c:formatCode>0.0</c:formatCode>
                <c:ptCount val="12"/>
                <c:pt idx="0">
                  <c:v>4.2</c:v>
                </c:pt>
                <c:pt idx="1">
                  <c:v>4.3</c:v>
                </c:pt>
                <c:pt idx="2">
                  <c:v>4.0999999999999996</c:v>
                </c:pt>
                <c:pt idx="3">
                  <c:v>4</c:v>
                </c:pt>
                <c:pt idx="4">
                  <c:v>4.2</c:v>
                </c:pt>
                <c:pt idx="5">
                  <c:v>4.3</c:v>
                </c:pt>
                <c:pt idx="6">
                  <c:v>3.4</c:v>
                </c:pt>
                <c:pt idx="7">
                  <c:v>3.6</c:v>
                </c:pt>
                <c:pt idx="8">
                  <c:v>3.9</c:v>
                </c:pt>
                <c:pt idx="9">
                  <c:v>4.2</c:v>
                </c:pt>
                <c:pt idx="10">
                  <c:v>4.0999999999999996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A-4E68-8FDD-6951E7BDA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5545120"/>
        <c:axId val="1395547520"/>
      </c:barChart>
      <c:catAx>
        <c:axId val="139554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95547520"/>
        <c:crosses val="autoZero"/>
        <c:auto val="1"/>
        <c:lblAlgn val="ctr"/>
        <c:lblOffset val="100"/>
        <c:noMultiLvlLbl val="0"/>
      </c:catAx>
      <c:valAx>
        <c:axId val="139554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 b="0" i="0" u="none" strike="noStrike" kern="1200" baseline="0" dirty="0">
                    <a:solidFill>
                      <a:srgbClr val="1A1A1A"/>
                    </a:solidFill>
                  </a:rPr>
                  <a:t>Trivselsscore</a:t>
                </a:r>
                <a:endParaRPr lang="da-DK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9554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'Udd. Glad.'!$C$8</c:f>
              <c:strCache>
                <c:ptCount val="1"/>
                <c:pt idx="0">
                  <c:v>Serviceassistent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'Udd. Glad.'!$D$4:$O$5</c:f>
              <c:multiLvlStrCache>
                <c:ptCount val="12"/>
                <c:lvl>
                  <c:pt idx="0">
                    <c:v>2024</c:v>
                  </c:pt>
                  <c:pt idx="1">
                    <c:v>2025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2024</c:v>
                  </c:pt>
                  <c:pt idx="7">
                    <c:v>2025</c:v>
                  </c:pt>
                  <c:pt idx="8">
                    <c:v>2024</c:v>
                  </c:pt>
                  <c:pt idx="9">
                    <c:v>2025</c:v>
                  </c:pt>
                  <c:pt idx="10">
                    <c:v>2024</c:v>
                  </c:pt>
                  <c:pt idx="11">
                    <c:v>2025</c:v>
                  </c:pt>
                </c:lvl>
                <c:lvl>
                  <c:pt idx="0">
                    <c:v>Egen indsats 
og motivation</c:v>
                  </c:pt>
                  <c:pt idx="2">
                    <c:v>Læringsmiljø</c:v>
                  </c:pt>
                  <c:pt idx="4">
                    <c:v>Velbefindende</c:v>
                  </c:pt>
                  <c:pt idx="6">
                    <c:v>Fysiske rammer</c:v>
                  </c:pt>
                  <c:pt idx="8">
                    <c:v>Egne evner</c:v>
                  </c:pt>
                  <c:pt idx="10">
                    <c:v>Oplæring</c:v>
                  </c:pt>
                </c:lvl>
              </c:multiLvlStrCache>
            </c:multiLvlStrRef>
          </c:cat>
          <c:val>
            <c:numRef>
              <c:f>'Udd. Glad.'!$D$8:$O$8</c:f>
              <c:numCache>
                <c:formatCode>0.0</c:formatCode>
                <c:ptCount val="12"/>
                <c:pt idx="0">
                  <c:v>4.5</c:v>
                </c:pt>
                <c:pt idx="1">
                  <c:v>4.8</c:v>
                </c:pt>
                <c:pt idx="2">
                  <c:v>4.5</c:v>
                </c:pt>
                <c:pt idx="3">
                  <c:v>4.5999999999999996</c:v>
                </c:pt>
                <c:pt idx="4">
                  <c:v>4.5</c:v>
                </c:pt>
                <c:pt idx="5">
                  <c:v>4.7</c:v>
                </c:pt>
                <c:pt idx="6">
                  <c:v>4</c:v>
                </c:pt>
                <c:pt idx="7">
                  <c:v>4.0999999999999996</c:v>
                </c:pt>
                <c:pt idx="8">
                  <c:v>4.3</c:v>
                </c:pt>
                <c:pt idx="9">
                  <c:v>4.5999999999999996</c:v>
                </c:pt>
                <c:pt idx="10">
                  <c:v>4.7</c:v>
                </c:pt>
                <c:pt idx="1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79-477B-99D3-E622668B7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1171952"/>
        <c:axId val="15611729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'Udd. Glad.'!$C$6</c15:sqref>
                        </c15:formulaRef>
                      </c:ext>
                    </c:extLst>
                    <c:strCache>
                      <c:ptCount val="1"/>
                      <c:pt idx="0">
                        <c:v>Bygningsmaler</c:v>
                      </c:pt>
                    </c:strCache>
                  </c:strRef>
                </c:tx>
                <c:spPr>
                  <a:solidFill>
                    <a:schemeClr val="accent4">
                      <a:tint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'Udd. Glad.'!$D$4:$O$5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'Udd. Glad.'!$D$6:$O$6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4.2</c:v>
                      </c:pt>
                      <c:pt idx="1">
                        <c:v>4.3</c:v>
                      </c:pt>
                      <c:pt idx="2">
                        <c:v>4.0999999999999996</c:v>
                      </c:pt>
                      <c:pt idx="3">
                        <c:v>4</c:v>
                      </c:pt>
                      <c:pt idx="4">
                        <c:v>4.2</c:v>
                      </c:pt>
                      <c:pt idx="5">
                        <c:v>4.3</c:v>
                      </c:pt>
                      <c:pt idx="6">
                        <c:v>3.4</c:v>
                      </c:pt>
                      <c:pt idx="7">
                        <c:v>3.6</c:v>
                      </c:pt>
                      <c:pt idx="8">
                        <c:v>3.9</c:v>
                      </c:pt>
                      <c:pt idx="9">
                        <c:v>4.2</c:v>
                      </c:pt>
                      <c:pt idx="10">
                        <c:v>4.0999999999999996</c:v>
                      </c:pt>
                      <c:pt idx="11">
                        <c:v>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F79-477B-99D3-E622668B7460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Glad.'!$C$7</c15:sqref>
                        </c15:formulaRef>
                      </c:ext>
                    </c:extLst>
                    <c:strCache>
                      <c:ptCount val="1"/>
                      <c:pt idx="0">
                        <c:v>Køletekniker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Glad.'!$D$4:$O$5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Glad.'!$D$7:$O$7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 formatCode="0.0">
                        <c:v>4.4000000000000004</c:v>
                      </c:pt>
                      <c:pt idx="2" formatCode="0.0">
                        <c:v>3.6</c:v>
                      </c:pt>
                      <c:pt idx="4" formatCode="0.0">
                        <c:v>4.3</c:v>
                      </c:pt>
                      <c:pt idx="6" formatCode="0.0">
                        <c:v>3</c:v>
                      </c:pt>
                      <c:pt idx="8" formatCode="0.0">
                        <c:v>4.3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8F79-477B-99D3-E622668B7460}"/>
                  </c:ext>
                </c:extLst>
              </c15:ser>
            </c15:filteredBarSeries>
          </c:ext>
        </c:extLst>
      </c:barChart>
      <c:catAx>
        <c:axId val="156117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61172912"/>
        <c:crosses val="autoZero"/>
        <c:auto val="1"/>
        <c:lblAlgn val="ctr"/>
        <c:lblOffset val="100"/>
        <c:noMultiLvlLbl val="0"/>
      </c:catAx>
      <c:valAx>
        <c:axId val="156117291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 b="0" i="0" u="none" strike="noStrike" kern="1200" baseline="0" dirty="0">
                    <a:solidFill>
                      <a:srgbClr val="1A1A1A"/>
                    </a:solidFill>
                  </a:rPr>
                  <a:t>Trivselsscore</a:t>
                </a:r>
                <a:endParaRPr lang="da-DK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6117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4"/>
          <c:tx>
            <c:strRef>
              <c:f>'Udd. Glad.'!$C$10</c:f>
              <c:strCache>
                <c:ptCount val="1"/>
                <c:pt idx="0">
                  <c:v>VVS-energi</c:v>
                </c:pt>
              </c:strCache>
            </c:strRef>
          </c:tx>
          <c:spPr>
            <a:solidFill>
              <a:schemeClr val="accent4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'Udd. Glad.'!$D$4:$O$5</c:f>
              <c:multiLvlStrCache>
                <c:ptCount val="12"/>
                <c:lvl>
                  <c:pt idx="0">
                    <c:v>2024</c:v>
                  </c:pt>
                  <c:pt idx="1">
                    <c:v>2025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2024</c:v>
                  </c:pt>
                  <c:pt idx="7">
                    <c:v>2025</c:v>
                  </c:pt>
                  <c:pt idx="8">
                    <c:v>2024</c:v>
                  </c:pt>
                  <c:pt idx="9">
                    <c:v>2025</c:v>
                  </c:pt>
                  <c:pt idx="10">
                    <c:v>2024</c:v>
                  </c:pt>
                  <c:pt idx="11">
                    <c:v>2025</c:v>
                  </c:pt>
                </c:lvl>
                <c:lvl>
                  <c:pt idx="0">
                    <c:v>Egen indsats 
og motivation</c:v>
                  </c:pt>
                  <c:pt idx="2">
                    <c:v>Læringsmiljø</c:v>
                  </c:pt>
                  <c:pt idx="4">
                    <c:v>Velbefindende</c:v>
                  </c:pt>
                  <c:pt idx="6">
                    <c:v>Fysiske rammer</c:v>
                  </c:pt>
                  <c:pt idx="8">
                    <c:v>Egne evner</c:v>
                  </c:pt>
                  <c:pt idx="10">
                    <c:v>Oplæring</c:v>
                  </c:pt>
                </c:lvl>
              </c:multiLvlStrCache>
            </c:multiLvlStrRef>
          </c:cat>
          <c:val>
            <c:numRef>
              <c:f>'Udd. Glad.'!$D$10:$O$10</c:f>
              <c:numCache>
                <c:formatCode>0.0</c:formatCode>
                <c:ptCount val="12"/>
                <c:pt idx="0">
                  <c:v>4.3</c:v>
                </c:pt>
                <c:pt idx="1">
                  <c:v>4.5</c:v>
                </c:pt>
                <c:pt idx="2">
                  <c:v>3.9</c:v>
                </c:pt>
                <c:pt idx="3">
                  <c:v>4.0999999999999996</c:v>
                </c:pt>
                <c:pt idx="4">
                  <c:v>4.4000000000000004</c:v>
                </c:pt>
                <c:pt idx="5">
                  <c:v>4.5999999999999996</c:v>
                </c:pt>
                <c:pt idx="6">
                  <c:v>3.3</c:v>
                </c:pt>
                <c:pt idx="7">
                  <c:v>3.5</c:v>
                </c:pt>
                <c:pt idx="8">
                  <c:v>4.0999999999999996</c:v>
                </c:pt>
                <c:pt idx="9">
                  <c:v>4.2</c:v>
                </c:pt>
                <c:pt idx="10">
                  <c:v>4</c:v>
                </c:pt>
                <c:pt idx="1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44-48DD-A48F-D3B54FF2AC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9922000"/>
        <c:axId val="14799200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'Udd. Glad.'!$C$6</c15:sqref>
                        </c15:formulaRef>
                      </c:ext>
                    </c:extLst>
                    <c:strCache>
                      <c:ptCount val="1"/>
                      <c:pt idx="0">
                        <c:v>Bygningsmaler</c:v>
                      </c:pt>
                    </c:strCache>
                  </c:strRef>
                </c:tx>
                <c:spPr>
                  <a:solidFill>
                    <a:schemeClr val="accent4">
                      <a:tint val="54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'Udd. Glad.'!$D$4:$O$5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'Udd. Glad.'!$D$6:$O$6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4.2</c:v>
                      </c:pt>
                      <c:pt idx="1">
                        <c:v>4.3</c:v>
                      </c:pt>
                      <c:pt idx="2">
                        <c:v>4.0999999999999996</c:v>
                      </c:pt>
                      <c:pt idx="3">
                        <c:v>4</c:v>
                      </c:pt>
                      <c:pt idx="4">
                        <c:v>4.2</c:v>
                      </c:pt>
                      <c:pt idx="5">
                        <c:v>4.3</c:v>
                      </c:pt>
                      <c:pt idx="6">
                        <c:v>3.4</c:v>
                      </c:pt>
                      <c:pt idx="7">
                        <c:v>3.6</c:v>
                      </c:pt>
                      <c:pt idx="8">
                        <c:v>3.9</c:v>
                      </c:pt>
                      <c:pt idx="9">
                        <c:v>4.2</c:v>
                      </c:pt>
                      <c:pt idx="10">
                        <c:v>4.0999999999999996</c:v>
                      </c:pt>
                      <c:pt idx="11">
                        <c:v>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144-48DD-A48F-D3B54FF2ACAD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Glad.'!$C$7</c15:sqref>
                        </c15:formulaRef>
                      </c:ext>
                    </c:extLst>
                    <c:strCache>
                      <c:ptCount val="1"/>
                      <c:pt idx="0">
                        <c:v>Køletekniker</c:v>
                      </c:pt>
                    </c:strCache>
                  </c:strRef>
                </c:tx>
                <c:spPr>
                  <a:solidFill>
                    <a:schemeClr val="accent4">
                      <a:tint val="77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Glad.'!$D$4:$O$5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Glad.'!$D$7:$O$7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 formatCode="0.0">
                        <c:v>4.4000000000000004</c:v>
                      </c:pt>
                      <c:pt idx="2" formatCode="0.0">
                        <c:v>3.6</c:v>
                      </c:pt>
                      <c:pt idx="4" formatCode="0.0">
                        <c:v>4.3</c:v>
                      </c:pt>
                      <c:pt idx="6" formatCode="0.0">
                        <c:v>3</c:v>
                      </c:pt>
                      <c:pt idx="8" formatCode="0.0">
                        <c:v>4.3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7144-48DD-A48F-D3B54FF2ACA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Glad.'!$C$8</c15:sqref>
                        </c15:formulaRef>
                      </c:ext>
                    </c:extLst>
                    <c:strCache>
                      <c:ptCount val="1"/>
                      <c:pt idx="0">
                        <c:v>Serviceassistent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Glad.'!$D$4:$O$5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Glad.'!$D$8:$O$8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4.5</c:v>
                      </c:pt>
                      <c:pt idx="1">
                        <c:v>4.8</c:v>
                      </c:pt>
                      <c:pt idx="2">
                        <c:v>4.5</c:v>
                      </c:pt>
                      <c:pt idx="3">
                        <c:v>4.5999999999999996</c:v>
                      </c:pt>
                      <c:pt idx="4">
                        <c:v>4.5</c:v>
                      </c:pt>
                      <c:pt idx="5">
                        <c:v>4.7</c:v>
                      </c:pt>
                      <c:pt idx="6">
                        <c:v>4</c:v>
                      </c:pt>
                      <c:pt idx="7">
                        <c:v>4.0999999999999996</c:v>
                      </c:pt>
                      <c:pt idx="8">
                        <c:v>4.3</c:v>
                      </c:pt>
                      <c:pt idx="9">
                        <c:v>4.5999999999999996</c:v>
                      </c:pt>
                      <c:pt idx="10">
                        <c:v>4.7</c:v>
                      </c:pt>
                      <c:pt idx="11">
                        <c:v>4.4000000000000004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144-48DD-A48F-D3B54FF2ACAD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Glad.'!$C$9</c15:sqref>
                        </c15:formulaRef>
                      </c:ext>
                    </c:extLst>
                    <c:strCache>
                      <c:ptCount val="1"/>
                      <c:pt idx="0">
                        <c:v>Teknologi, byggeri og transport</c:v>
                      </c:pt>
                    </c:strCache>
                  </c:strRef>
                </c:tx>
                <c:spPr>
                  <a:solidFill>
                    <a:schemeClr val="accent4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Glad.'!$D$4:$O$5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Glad.'!$D$9:$O$9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3.9</c:v>
                      </c:pt>
                      <c:pt idx="1">
                        <c:v>3.8</c:v>
                      </c:pt>
                      <c:pt idx="2">
                        <c:v>3.7</c:v>
                      </c:pt>
                      <c:pt idx="3">
                        <c:v>3.6</c:v>
                      </c:pt>
                      <c:pt idx="4">
                        <c:v>3.9</c:v>
                      </c:pt>
                      <c:pt idx="5">
                        <c:v>3.9</c:v>
                      </c:pt>
                      <c:pt idx="6">
                        <c:v>3.2</c:v>
                      </c:pt>
                      <c:pt idx="7">
                        <c:v>3.6</c:v>
                      </c:pt>
                      <c:pt idx="8">
                        <c:v>4.0999999999999996</c:v>
                      </c:pt>
                      <c:pt idx="9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144-48DD-A48F-D3B54FF2ACAD}"/>
                  </c:ext>
                </c:extLst>
              </c15:ser>
            </c15:filteredBarSeries>
          </c:ext>
        </c:extLst>
      </c:barChart>
      <c:catAx>
        <c:axId val="147992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79920080"/>
        <c:crosses val="autoZero"/>
        <c:auto val="1"/>
        <c:lblAlgn val="ctr"/>
        <c:lblOffset val="100"/>
        <c:noMultiLvlLbl val="0"/>
      </c:catAx>
      <c:valAx>
        <c:axId val="147992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 b="0" i="0" u="none" strike="noStrike" kern="1200" baseline="0" dirty="0">
                    <a:solidFill>
                      <a:srgbClr val="1A1A1A"/>
                    </a:solidFill>
                  </a:rPr>
                  <a:t>Trivselsscore</a:t>
                </a:r>
                <a:endParaRPr lang="da-DK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7992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'Udd. Glad.'!$C$9</c:f>
              <c:strCache>
                <c:ptCount val="1"/>
                <c:pt idx="0">
                  <c:v>Teknologi, byggeri og transport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'Udd. Glad.'!$D$4:$O$5</c:f>
              <c:multiLvlStrCache>
                <c:ptCount val="12"/>
                <c:lvl>
                  <c:pt idx="0">
                    <c:v>2024</c:v>
                  </c:pt>
                  <c:pt idx="1">
                    <c:v>2025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2024</c:v>
                  </c:pt>
                  <c:pt idx="7">
                    <c:v>2025</c:v>
                  </c:pt>
                  <c:pt idx="8">
                    <c:v>2024</c:v>
                  </c:pt>
                  <c:pt idx="9">
                    <c:v>2025</c:v>
                  </c:pt>
                  <c:pt idx="10">
                    <c:v>2024</c:v>
                  </c:pt>
                  <c:pt idx="11">
                    <c:v>2025</c:v>
                  </c:pt>
                </c:lvl>
                <c:lvl>
                  <c:pt idx="0">
                    <c:v>Egen indsats 
og motivation</c:v>
                  </c:pt>
                  <c:pt idx="2">
                    <c:v>Læringsmiljø</c:v>
                  </c:pt>
                  <c:pt idx="4">
                    <c:v>Velbefindende</c:v>
                  </c:pt>
                  <c:pt idx="6">
                    <c:v>Fysiske rammer</c:v>
                  </c:pt>
                  <c:pt idx="8">
                    <c:v>Egne evner</c:v>
                  </c:pt>
                  <c:pt idx="10">
                    <c:v>Oplæring</c:v>
                  </c:pt>
                </c:lvl>
              </c:multiLvlStrCache>
              <c:extLst/>
            </c:multiLvlStrRef>
          </c:cat>
          <c:val>
            <c:numRef>
              <c:f>'Udd. Glad.'!$D$9:$M$9</c:f>
              <c:numCache>
                <c:formatCode>0.0</c:formatCode>
                <c:ptCount val="10"/>
                <c:pt idx="0">
                  <c:v>3.9</c:v>
                </c:pt>
                <c:pt idx="1">
                  <c:v>3.8</c:v>
                </c:pt>
                <c:pt idx="2">
                  <c:v>3.7</c:v>
                </c:pt>
                <c:pt idx="3">
                  <c:v>3.6</c:v>
                </c:pt>
                <c:pt idx="4">
                  <c:v>3.9</c:v>
                </c:pt>
                <c:pt idx="5">
                  <c:v>3.9</c:v>
                </c:pt>
                <c:pt idx="6">
                  <c:v>3.2</c:v>
                </c:pt>
                <c:pt idx="7">
                  <c:v>3.6</c:v>
                </c:pt>
                <c:pt idx="8">
                  <c:v>4.0999999999999996</c:v>
                </c:pt>
                <c:pt idx="9">
                  <c:v>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C33-4569-99A2-6CF5111BB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9914320"/>
        <c:axId val="15099157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'Udd. Glad.'!$C$6</c15:sqref>
                        </c15:formulaRef>
                      </c:ext>
                    </c:extLst>
                    <c:strCache>
                      <c:ptCount val="1"/>
                      <c:pt idx="0">
                        <c:v>Bygningsmaler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'Udd. Glad.'!$D$4:$O$5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'Udd. Glad.'!$D$6:$M$6</c15:sqref>
                        </c15:formulaRef>
                      </c:ext>
                    </c:extLst>
                    <c:numCache>
                      <c:formatCode>0.0</c:formatCode>
                      <c:ptCount val="10"/>
                      <c:pt idx="0">
                        <c:v>4.2</c:v>
                      </c:pt>
                      <c:pt idx="1">
                        <c:v>4.3</c:v>
                      </c:pt>
                      <c:pt idx="2">
                        <c:v>4.0999999999999996</c:v>
                      </c:pt>
                      <c:pt idx="3">
                        <c:v>4</c:v>
                      </c:pt>
                      <c:pt idx="4">
                        <c:v>4.2</c:v>
                      </c:pt>
                      <c:pt idx="5">
                        <c:v>4.3</c:v>
                      </c:pt>
                      <c:pt idx="6">
                        <c:v>3.4</c:v>
                      </c:pt>
                      <c:pt idx="7">
                        <c:v>3.6</c:v>
                      </c:pt>
                      <c:pt idx="8">
                        <c:v>3.9</c:v>
                      </c:pt>
                      <c:pt idx="9">
                        <c:v>4.2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C33-4569-99A2-6CF5111BB1E8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Glad.'!$C$7</c15:sqref>
                        </c15:formulaRef>
                      </c:ext>
                    </c:extLst>
                    <c:strCache>
                      <c:ptCount val="1"/>
                      <c:pt idx="0">
                        <c:v>Køletekniker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Glad.'!$D$4:$O$5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Glad.'!$D$7:$M$7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 formatCode="0.0">
                        <c:v>4.4000000000000004</c:v>
                      </c:pt>
                      <c:pt idx="2" formatCode="0.0">
                        <c:v>3.6</c:v>
                      </c:pt>
                      <c:pt idx="4" formatCode="0.0">
                        <c:v>4.3</c:v>
                      </c:pt>
                      <c:pt idx="6" formatCode="0.0">
                        <c:v>3</c:v>
                      </c:pt>
                      <c:pt idx="8" formatCode="0.0">
                        <c:v>4.3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C33-4569-99A2-6CF5111BB1E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Glad.'!$C$8</c15:sqref>
                        </c15:formulaRef>
                      </c:ext>
                    </c:extLst>
                    <c:strCache>
                      <c:ptCount val="1"/>
                      <c:pt idx="0">
                        <c:v>Serviceassistent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Glad.'!$D$4:$O$5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Glad.'!$D$8:$M$8</c15:sqref>
                        </c15:formulaRef>
                      </c:ext>
                    </c:extLst>
                    <c:numCache>
                      <c:formatCode>0.0</c:formatCode>
                      <c:ptCount val="10"/>
                      <c:pt idx="0">
                        <c:v>4.5</c:v>
                      </c:pt>
                      <c:pt idx="1">
                        <c:v>4.8</c:v>
                      </c:pt>
                      <c:pt idx="2">
                        <c:v>4.5</c:v>
                      </c:pt>
                      <c:pt idx="3">
                        <c:v>4.5999999999999996</c:v>
                      </c:pt>
                      <c:pt idx="4">
                        <c:v>4.5</c:v>
                      </c:pt>
                      <c:pt idx="5">
                        <c:v>4.7</c:v>
                      </c:pt>
                      <c:pt idx="6">
                        <c:v>4</c:v>
                      </c:pt>
                      <c:pt idx="7">
                        <c:v>4.0999999999999996</c:v>
                      </c:pt>
                      <c:pt idx="8">
                        <c:v>4.3</c:v>
                      </c:pt>
                      <c:pt idx="9">
                        <c:v>4.5999999999999996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1C33-4569-99A2-6CF5111BB1E8}"/>
                  </c:ext>
                </c:extLst>
              </c15:ser>
            </c15:filteredBarSeries>
          </c:ext>
        </c:extLst>
      </c:barChart>
      <c:catAx>
        <c:axId val="150991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09915760"/>
        <c:crosses val="autoZero"/>
        <c:auto val="1"/>
        <c:lblAlgn val="ctr"/>
        <c:lblOffset val="100"/>
        <c:noMultiLvlLbl val="0"/>
      </c:catAx>
      <c:valAx>
        <c:axId val="150991576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 b="0" i="0" u="none" strike="noStrike" kern="1200" baseline="0" dirty="0">
                    <a:solidFill>
                      <a:srgbClr val="1A1A1A"/>
                    </a:solidFill>
                  </a:rPr>
                  <a:t>Trivselsscore</a:t>
                </a:r>
                <a:endParaRPr lang="da-DK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0991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'EUD Samlet'!$D$4</c:f>
              <c:strCache>
                <c:ptCount val="1"/>
                <c:pt idx="0">
                  <c:v>EUD/EUX 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'EUD Samlet'!$C$5:$C$10</c:f>
              <c:strCache>
                <c:ptCount val="6"/>
                <c:pt idx="0">
                  <c:v>Egen indsats og motivation</c:v>
                </c:pt>
                <c:pt idx="1">
                  <c:v>Læringsmiljø</c:v>
                </c:pt>
                <c:pt idx="2">
                  <c:v>Velbefindende </c:v>
                </c:pt>
                <c:pt idx="3">
                  <c:v>Fysiske rammer</c:v>
                </c:pt>
                <c:pt idx="4">
                  <c:v>Egne evner</c:v>
                </c:pt>
                <c:pt idx="5">
                  <c:v>Oplæring</c:v>
                </c:pt>
              </c:strCache>
            </c:strRef>
          </c:cat>
          <c:val>
            <c:numRef>
              <c:f>'EUD Samlet'!$D$5:$D$10</c:f>
              <c:numCache>
                <c:formatCode>0.0</c:formatCode>
                <c:ptCount val="6"/>
                <c:pt idx="0">
                  <c:v>4.2</c:v>
                </c:pt>
                <c:pt idx="1">
                  <c:v>3.8</c:v>
                </c:pt>
                <c:pt idx="2">
                  <c:v>4.2</c:v>
                </c:pt>
                <c:pt idx="3">
                  <c:v>3.3</c:v>
                </c:pt>
                <c:pt idx="4">
                  <c:v>4.0999999999999996</c:v>
                </c:pt>
                <c:pt idx="5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8-48B6-9ADE-6A4B217639FE}"/>
            </c:ext>
          </c:extLst>
        </c:ser>
        <c:ser>
          <c:idx val="1"/>
          <c:order val="1"/>
          <c:tx>
            <c:strRef>
              <c:f>'EUD Samlet'!$E$4</c:f>
              <c:strCache>
                <c:ptCount val="1"/>
                <c:pt idx="0">
                  <c:v>EUD/EUX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'EUD Samlet'!$C$5:$C$10</c:f>
              <c:strCache>
                <c:ptCount val="6"/>
                <c:pt idx="0">
                  <c:v>Egen indsats og motivation</c:v>
                </c:pt>
                <c:pt idx="1">
                  <c:v>Læringsmiljø</c:v>
                </c:pt>
                <c:pt idx="2">
                  <c:v>Velbefindende </c:v>
                </c:pt>
                <c:pt idx="3">
                  <c:v>Fysiske rammer</c:v>
                </c:pt>
                <c:pt idx="4">
                  <c:v>Egne evner</c:v>
                </c:pt>
                <c:pt idx="5">
                  <c:v>Oplæring</c:v>
                </c:pt>
              </c:strCache>
            </c:strRef>
          </c:cat>
          <c:val>
            <c:numRef>
              <c:f>'EUD Samlet'!$E$5:$E$10</c:f>
              <c:numCache>
                <c:formatCode>0.0</c:formatCode>
                <c:ptCount val="6"/>
                <c:pt idx="0">
                  <c:v>4.0999999999999996</c:v>
                </c:pt>
                <c:pt idx="1">
                  <c:v>3.8</c:v>
                </c:pt>
                <c:pt idx="2">
                  <c:v>4.2</c:v>
                </c:pt>
                <c:pt idx="3">
                  <c:v>3.3</c:v>
                </c:pt>
                <c:pt idx="4">
                  <c:v>4.0999999999999996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08-48B6-9ADE-6A4B217639FE}"/>
            </c:ext>
          </c:extLst>
        </c:ser>
        <c:ser>
          <c:idx val="2"/>
          <c:order val="2"/>
          <c:tx>
            <c:strRef>
              <c:f>'EUD Samlet'!$F$4</c:f>
              <c:strCache>
                <c:ptCount val="1"/>
                <c:pt idx="0">
                  <c:v>EUD/EUX 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'EUD Samlet'!$C$5:$C$10</c:f>
              <c:strCache>
                <c:ptCount val="6"/>
                <c:pt idx="0">
                  <c:v>Egen indsats og motivation</c:v>
                </c:pt>
                <c:pt idx="1">
                  <c:v>Læringsmiljø</c:v>
                </c:pt>
                <c:pt idx="2">
                  <c:v>Velbefindende </c:v>
                </c:pt>
                <c:pt idx="3">
                  <c:v>Fysiske rammer</c:v>
                </c:pt>
                <c:pt idx="4">
                  <c:v>Egne evner</c:v>
                </c:pt>
                <c:pt idx="5">
                  <c:v>Oplæring</c:v>
                </c:pt>
              </c:strCache>
            </c:strRef>
          </c:cat>
          <c:val>
            <c:numRef>
              <c:f>'EUD Samlet'!$F$5:$F$10</c:f>
              <c:numCache>
                <c:formatCode>0.0</c:formatCode>
                <c:ptCount val="6"/>
                <c:pt idx="0">
                  <c:v>4.0999999999999996</c:v>
                </c:pt>
                <c:pt idx="1">
                  <c:v>3.9</c:v>
                </c:pt>
                <c:pt idx="2">
                  <c:v>4.2</c:v>
                </c:pt>
                <c:pt idx="3">
                  <c:v>3.4</c:v>
                </c:pt>
                <c:pt idx="4">
                  <c:v>4.0999999999999996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08-48B6-9ADE-6A4B217639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5915472"/>
        <c:axId val="975910672"/>
      </c:barChart>
      <c:catAx>
        <c:axId val="97591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75910672"/>
        <c:crosses val="autoZero"/>
        <c:auto val="1"/>
        <c:lblAlgn val="ctr"/>
        <c:lblOffset val="100"/>
        <c:noMultiLvlLbl val="0"/>
      </c:catAx>
      <c:valAx>
        <c:axId val="97591067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dirty="0"/>
                  <a:t>Trivselsscore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7591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'HCØ Samlet'!$D$4</c:f>
              <c:strCache>
                <c:ptCount val="1"/>
                <c:pt idx="0">
                  <c:v>HCØ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'HCØ Samlet'!$C$5:$C$9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'HCØ Samlet'!$D$5:$D$9</c:f>
              <c:numCache>
                <c:formatCode>0.0</c:formatCode>
                <c:ptCount val="5"/>
                <c:pt idx="0">
                  <c:v>3.8</c:v>
                </c:pt>
                <c:pt idx="1">
                  <c:v>4.0999999999999996</c:v>
                </c:pt>
                <c:pt idx="2">
                  <c:v>3.5</c:v>
                </c:pt>
                <c:pt idx="3">
                  <c:v>2.6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31-4D96-97BB-EB1DD70F936A}"/>
            </c:ext>
          </c:extLst>
        </c:ser>
        <c:ser>
          <c:idx val="1"/>
          <c:order val="1"/>
          <c:tx>
            <c:strRef>
              <c:f>'HCØ Samlet'!$E$4</c:f>
              <c:strCache>
                <c:ptCount val="1"/>
                <c:pt idx="0">
                  <c:v>HCØ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'HCØ Samlet'!$C$5:$C$9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'HCØ Samlet'!$E$5:$E$9</c:f>
              <c:numCache>
                <c:formatCode>0.0</c:formatCode>
                <c:ptCount val="5"/>
                <c:pt idx="0">
                  <c:v>3.9</c:v>
                </c:pt>
                <c:pt idx="1">
                  <c:v>4.0999999999999996</c:v>
                </c:pt>
                <c:pt idx="2">
                  <c:v>3.6</c:v>
                </c:pt>
                <c:pt idx="3">
                  <c:v>2.8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31-4D96-97BB-EB1DD70F936A}"/>
            </c:ext>
          </c:extLst>
        </c:ser>
        <c:ser>
          <c:idx val="2"/>
          <c:order val="2"/>
          <c:tx>
            <c:strRef>
              <c:f>'HCØ Samlet'!$F$4</c:f>
              <c:strCache>
                <c:ptCount val="1"/>
                <c:pt idx="0">
                  <c:v>HCØ 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'HCØ Samlet'!$C$5:$C$9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'HCØ Samlet'!$F$5:$F$9</c:f>
              <c:numCache>
                <c:formatCode>0.0</c:formatCode>
                <c:ptCount val="5"/>
                <c:pt idx="0">
                  <c:v>3.9</c:v>
                </c:pt>
                <c:pt idx="1">
                  <c:v>4.0999999999999996</c:v>
                </c:pt>
                <c:pt idx="2">
                  <c:v>3.6</c:v>
                </c:pt>
                <c:pt idx="3">
                  <c:v>2.8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31-4D96-97BB-EB1DD70F9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4380352"/>
        <c:axId val="1524380832"/>
      </c:barChart>
      <c:catAx>
        <c:axId val="152438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24380832"/>
        <c:crosses val="autoZero"/>
        <c:auto val="1"/>
        <c:lblAlgn val="ctr"/>
        <c:lblOffset val="100"/>
        <c:noMultiLvlLbl val="0"/>
      </c:catAx>
      <c:valAx>
        <c:axId val="152438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 b="0" i="0" u="none" strike="noStrike" kern="1200" baseline="0" dirty="0">
                    <a:solidFill>
                      <a:srgbClr val="1A1A1A"/>
                    </a:solidFill>
                  </a:rPr>
                  <a:t>Trivselsscore</a:t>
                </a:r>
                <a:endParaRPr lang="da-DK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2438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'HCØ &amp; Landstal'!$C$4</c:f>
              <c:strCache>
                <c:ptCount val="1"/>
                <c:pt idx="0">
                  <c:v>HCØ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'HCØ &amp; Landstal'!$B$5:$B$9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'HCØ &amp; Landstal'!$C$5:$C$9</c:f>
              <c:numCache>
                <c:formatCode>0.0</c:formatCode>
                <c:ptCount val="5"/>
                <c:pt idx="0">
                  <c:v>3.9</c:v>
                </c:pt>
                <c:pt idx="1">
                  <c:v>4.0999999999999996</c:v>
                </c:pt>
                <c:pt idx="2">
                  <c:v>3.6</c:v>
                </c:pt>
                <c:pt idx="3">
                  <c:v>2.8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AD-4BE5-903A-6951B6A38F41}"/>
            </c:ext>
          </c:extLst>
        </c:ser>
        <c:ser>
          <c:idx val="1"/>
          <c:order val="1"/>
          <c:tx>
            <c:strRef>
              <c:f>'HCØ &amp; Landstal'!$D$4</c:f>
              <c:strCache>
                <c:ptCount val="1"/>
                <c:pt idx="0">
                  <c:v>HCØ 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'HCØ &amp; Landstal'!$B$5:$B$9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'HCØ &amp; Landstal'!$D$5:$D$9</c:f>
              <c:numCache>
                <c:formatCode>0.0</c:formatCode>
                <c:ptCount val="5"/>
                <c:pt idx="0">
                  <c:v>3.9</c:v>
                </c:pt>
                <c:pt idx="1">
                  <c:v>4.0999999999999996</c:v>
                </c:pt>
                <c:pt idx="2">
                  <c:v>3.6</c:v>
                </c:pt>
                <c:pt idx="3">
                  <c:v>2.8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AD-4BE5-903A-6951B6A38F41}"/>
            </c:ext>
          </c:extLst>
        </c:ser>
        <c:ser>
          <c:idx val="2"/>
          <c:order val="2"/>
          <c:tx>
            <c:strRef>
              <c:f>'HCØ &amp; Landstal'!$E$4</c:f>
              <c:strCache>
                <c:ptCount val="1"/>
                <c:pt idx="0">
                  <c:v>Landstal 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'HCØ &amp; Landstal'!$B$5:$B$9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'HCØ &amp; Landstal'!$E$5:$E$9</c:f>
              <c:numCache>
                <c:formatCode>General</c:formatCode>
                <c:ptCount val="5"/>
                <c:pt idx="0">
                  <c:v>3.8</c:v>
                </c:pt>
                <c:pt idx="1">
                  <c:v>4.0999999999999996</c:v>
                </c:pt>
                <c:pt idx="2">
                  <c:v>3.5</c:v>
                </c:pt>
                <c:pt idx="3">
                  <c:v>2.7</c:v>
                </c:pt>
                <c:pt idx="4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AD-4BE5-903A-6951B6A38F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858384463"/>
        <c:axId val="858395503"/>
      </c:barChart>
      <c:catAx>
        <c:axId val="8583844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58395503"/>
        <c:crosses val="autoZero"/>
        <c:auto val="1"/>
        <c:lblAlgn val="ctr"/>
        <c:lblOffset val="100"/>
        <c:noMultiLvlLbl val="0"/>
      </c:catAx>
      <c:valAx>
        <c:axId val="858395503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858384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'HCØ Bal.'!$D$4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'HCØ Bal.'!$C$5:$C$9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'HCØ Bal.'!$D$5:$D$9</c:f>
              <c:numCache>
                <c:formatCode>0.0</c:formatCode>
                <c:ptCount val="5"/>
                <c:pt idx="0">
                  <c:v>3.8</c:v>
                </c:pt>
                <c:pt idx="1">
                  <c:v>4.0999999999999996</c:v>
                </c:pt>
                <c:pt idx="2">
                  <c:v>3.5</c:v>
                </c:pt>
                <c:pt idx="3">
                  <c:v>2.5</c:v>
                </c:pt>
                <c:pt idx="4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B4-42BC-8698-8657A321113B}"/>
            </c:ext>
          </c:extLst>
        </c:ser>
        <c:ser>
          <c:idx val="1"/>
          <c:order val="1"/>
          <c:tx>
            <c:strRef>
              <c:f>'HCØ Bal.'!$E$4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'HCØ Bal.'!$C$5:$C$9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'HCØ Bal.'!$E$5:$E$9</c:f>
              <c:numCache>
                <c:formatCode>0.0</c:formatCode>
                <c:ptCount val="5"/>
                <c:pt idx="0">
                  <c:v>3.8</c:v>
                </c:pt>
                <c:pt idx="1">
                  <c:v>4.0999999999999996</c:v>
                </c:pt>
                <c:pt idx="2">
                  <c:v>3.7</c:v>
                </c:pt>
                <c:pt idx="3">
                  <c:v>2.8</c:v>
                </c:pt>
                <c:pt idx="4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B4-42BC-8698-8657A321113B}"/>
            </c:ext>
          </c:extLst>
        </c:ser>
        <c:ser>
          <c:idx val="2"/>
          <c:order val="2"/>
          <c:tx>
            <c:strRef>
              <c:f>'HCØ Bal.'!$F$4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'HCØ Bal.'!$C$5:$C$9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'HCØ Bal.'!$F$5:$F$9</c:f>
              <c:numCache>
                <c:formatCode>0.0</c:formatCode>
                <c:ptCount val="5"/>
                <c:pt idx="0">
                  <c:v>3.8</c:v>
                </c:pt>
                <c:pt idx="1">
                  <c:v>4.0999999999999996</c:v>
                </c:pt>
                <c:pt idx="2">
                  <c:v>3.5</c:v>
                </c:pt>
                <c:pt idx="3">
                  <c:v>2.8</c:v>
                </c:pt>
                <c:pt idx="4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B4-42BC-8698-8657A321113B}"/>
            </c:ext>
          </c:extLst>
        </c:ser>
        <c:ser>
          <c:idx val="3"/>
          <c:order val="3"/>
          <c:tx>
            <c:strRef>
              <c:f>'HCØ Bal.'!$G$4</c:f>
              <c:strCache>
                <c:ptCount val="1"/>
                <c:pt idx="0">
                  <c:v>HCØ samlet 2025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'HCØ Bal.'!$C$5:$C$9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'HCØ Bal.'!$G$5:$G$9</c:f>
              <c:numCache>
                <c:formatCode>0.0</c:formatCode>
                <c:ptCount val="5"/>
                <c:pt idx="0">
                  <c:v>3.9</c:v>
                </c:pt>
                <c:pt idx="1">
                  <c:v>4.0999999999999996</c:v>
                </c:pt>
                <c:pt idx="2">
                  <c:v>3.6</c:v>
                </c:pt>
                <c:pt idx="3">
                  <c:v>2.8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B4-42BC-8698-8657A3211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1454208"/>
        <c:axId val="2021454688"/>
      </c:barChart>
      <c:catAx>
        <c:axId val="202145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21454688"/>
        <c:crosses val="autoZero"/>
        <c:auto val="1"/>
        <c:lblAlgn val="ctr"/>
        <c:lblOffset val="100"/>
        <c:noMultiLvlLbl val="0"/>
      </c:catAx>
      <c:valAx>
        <c:axId val="202145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 b="0" i="0" u="none" strike="noStrike" kern="1200" baseline="0" dirty="0">
                    <a:solidFill>
                      <a:srgbClr val="1A1A1A"/>
                    </a:solidFill>
                  </a:rPr>
                  <a:t>Trivselsscore</a:t>
                </a:r>
                <a:endParaRPr lang="da-DK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2145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052273475347769"/>
          <c:y val="0.92789921764943117"/>
          <c:w val="0.40981538713033799"/>
          <c:h val="7.2100782350568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'HCØ Fred.'!$D$4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'HCØ Fred.'!$C$5:$C$9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'HCØ Fred.'!$D$5:$D$9</c:f>
              <c:numCache>
                <c:formatCode>0.0</c:formatCode>
                <c:ptCount val="5"/>
                <c:pt idx="0">
                  <c:v>3.9</c:v>
                </c:pt>
                <c:pt idx="1">
                  <c:v>4.0999999999999996</c:v>
                </c:pt>
                <c:pt idx="2">
                  <c:v>3.6</c:v>
                </c:pt>
                <c:pt idx="3">
                  <c:v>2.5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2-4703-A840-FF7DE6A32251}"/>
            </c:ext>
          </c:extLst>
        </c:ser>
        <c:ser>
          <c:idx val="1"/>
          <c:order val="1"/>
          <c:tx>
            <c:strRef>
              <c:f>'HCØ Fred.'!$E$4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'HCØ Fred.'!$C$5:$C$9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'HCØ Fred.'!$E$5:$E$9</c:f>
              <c:numCache>
                <c:formatCode>0.0</c:formatCode>
                <c:ptCount val="5"/>
                <c:pt idx="0">
                  <c:v>3.9</c:v>
                </c:pt>
                <c:pt idx="1">
                  <c:v>4</c:v>
                </c:pt>
                <c:pt idx="2">
                  <c:v>3.6</c:v>
                </c:pt>
                <c:pt idx="3">
                  <c:v>2.7</c:v>
                </c:pt>
                <c:pt idx="4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32-4703-A840-FF7DE6A32251}"/>
            </c:ext>
          </c:extLst>
        </c:ser>
        <c:ser>
          <c:idx val="2"/>
          <c:order val="2"/>
          <c:tx>
            <c:strRef>
              <c:f>'HCØ Fred.'!$F$4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'HCØ Fred.'!$C$5:$C$9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'HCØ Fred.'!$F$5:$F$9</c:f>
              <c:numCache>
                <c:formatCode>0.0</c:formatCode>
                <c:ptCount val="5"/>
                <c:pt idx="0">
                  <c:v>3.9</c:v>
                </c:pt>
                <c:pt idx="1">
                  <c:v>4</c:v>
                </c:pt>
                <c:pt idx="2">
                  <c:v>3.5</c:v>
                </c:pt>
                <c:pt idx="3">
                  <c:v>2.7</c:v>
                </c:pt>
                <c:pt idx="4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32-4703-A840-FF7DE6A32251}"/>
            </c:ext>
          </c:extLst>
        </c:ser>
        <c:ser>
          <c:idx val="3"/>
          <c:order val="3"/>
          <c:tx>
            <c:strRef>
              <c:f>'HCØ Fred.'!$G$4</c:f>
              <c:strCache>
                <c:ptCount val="1"/>
                <c:pt idx="0">
                  <c:v>HCØ samlet 2025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'HCØ Fred.'!$C$5:$C$9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'HCØ Fred.'!$G$5:$G$9</c:f>
              <c:numCache>
                <c:formatCode>0.0</c:formatCode>
                <c:ptCount val="5"/>
                <c:pt idx="0">
                  <c:v>3.9</c:v>
                </c:pt>
                <c:pt idx="1">
                  <c:v>4.0999999999999996</c:v>
                </c:pt>
                <c:pt idx="2">
                  <c:v>3.6</c:v>
                </c:pt>
                <c:pt idx="3">
                  <c:v>2.8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32-4703-A840-FF7DE6A32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3449552"/>
        <c:axId val="2025924944"/>
      </c:barChart>
      <c:catAx>
        <c:axId val="142344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25924944"/>
        <c:crosses val="autoZero"/>
        <c:auto val="1"/>
        <c:lblAlgn val="ctr"/>
        <c:lblOffset val="100"/>
        <c:noMultiLvlLbl val="0"/>
      </c:catAx>
      <c:valAx>
        <c:axId val="202592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 b="0" i="0" u="none" strike="noStrike" kern="1200" baseline="0" dirty="0">
                    <a:solidFill>
                      <a:srgbClr val="1A1A1A"/>
                    </a:solidFill>
                  </a:rPr>
                  <a:t>Trivselsscore</a:t>
                </a:r>
                <a:endParaRPr lang="da-DK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2344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'HCØ Lyng.'!$D$4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'HCØ Lyng.'!$C$5:$C$9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'HCØ Lyng.'!$D$5:$D$9</c:f>
              <c:numCache>
                <c:formatCode>0.0</c:formatCode>
                <c:ptCount val="5"/>
                <c:pt idx="0">
                  <c:v>3.8</c:v>
                </c:pt>
                <c:pt idx="1">
                  <c:v>4.0999999999999996</c:v>
                </c:pt>
                <c:pt idx="2">
                  <c:v>3.4</c:v>
                </c:pt>
                <c:pt idx="3">
                  <c:v>2.6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C5-4378-AE9B-EF03AE31A59E}"/>
            </c:ext>
          </c:extLst>
        </c:ser>
        <c:ser>
          <c:idx val="1"/>
          <c:order val="1"/>
          <c:tx>
            <c:strRef>
              <c:f>'HCØ Lyng.'!$E$4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'HCØ Lyng.'!$C$5:$C$9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'HCØ Lyng.'!$E$5:$E$9</c:f>
              <c:numCache>
                <c:formatCode>0.0</c:formatCode>
                <c:ptCount val="5"/>
                <c:pt idx="0">
                  <c:v>3.9</c:v>
                </c:pt>
                <c:pt idx="1">
                  <c:v>4.2</c:v>
                </c:pt>
                <c:pt idx="2">
                  <c:v>3.6</c:v>
                </c:pt>
                <c:pt idx="3">
                  <c:v>2.9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C5-4378-AE9B-EF03AE31A59E}"/>
            </c:ext>
          </c:extLst>
        </c:ser>
        <c:ser>
          <c:idx val="2"/>
          <c:order val="2"/>
          <c:tx>
            <c:strRef>
              <c:f>'HCØ Lyng.'!$F$4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'HCØ Lyng.'!$C$5:$C$9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'HCØ Lyng.'!$F$5:$F$9</c:f>
              <c:numCache>
                <c:formatCode>0.0</c:formatCode>
                <c:ptCount val="5"/>
                <c:pt idx="0">
                  <c:v>3.9</c:v>
                </c:pt>
                <c:pt idx="1">
                  <c:v>4.2</c:v>
                </c:pt>
                <c:pt idx="2">
                  <c:v>3.7</c:v>
                </c:pt>
                <c:pt idx="3">
                  <c:v>2.8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C5-4378-AE9B-EF03AE31A59E}"/>
            </c:ext>
          </c:extLst>
        </c:ser>
        <c:ser>
          <c:idx val="3"/>
          <c:order val="3"/>
          <c:tx>
            <c:strRef>
              <c:f>'HCØ Lyng.'!$G$4</c:f>
              <c:strCache>
                <c:ptCount val="1"/>
                <c:pt idx="0">
                  <c:v>HCØ samlet 2025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'HCØ Lyng.'!$C$5:$C$9</c:f>
              <c:strCache>
                <c:ptCount val="5"/>
                <c:pt idx="0">
                  <c:v>Faglig individuel Trivsel</c:v>
                </c:pt>
                <c:pt idx="1">
                  <c:v>Social Trivsel</c:v>
                </c:pt>
                <c:pt idx="2">
                  <c:v>Læringsmiljø</c:v>
                </c:pt>
                <c:pt idx="3">
                  <c:v>Pres og bekymringer</c:v>
                </c:pt>
                <c:pt idx="4">
                  <c:v>Mobning</c:v>
                </c:pt>
              </c:strCache>
            </c:strRef>
          </c:cat>
          <c:val>
            <c:numRef>
              <c:f>'HCØ Lyng.'!$G$5:$G$9</c:f>
              <c:numCache>
                <c:formatCode>0.0</c:formatCode>
                <c:ptCount val="5"/>
                <c:pt idx="0">
                  <c:v>3.9</c:v>
                </c:pt>
                <c:pt idx="1">
                  <c:v>4.0999999999999996</c:v>
                </c:pt>
                <c:pt idx="2">
                  <c:v>3.6</c:v>
                </c:pt>
                <c:pt idx="3">
                  <c:v>2.8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C5-4378-AE9B-EF03AE31A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1544928"/>
        <c:axId val="2031540128"/>
      </c:barChart>
      <c:catAx>
        <c:axId val="203154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31540128"/>
        <c:crosses val="autoZero"/>
        <c:auto val="1"/>
        <c:lblAlgn val="ctr"/>
        <c:lblOffset val="100"/>
        <c:noMultiLvlLbl val="0"/>
      </c:catAx>
      <c:valAx>
        <c:axId val="203154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 b="0" i="0" u="none" strike="noStrike" kern="1200" baseline="0" dirty="0">
                    <a:solidFill>
                      <a:srgbClr val="1A1A1A"/>
                    </a:solidFill>
                  </a:rPr>
                  <a:t>Trivselsscore</a:t>
                </a:r>
                <a:endParaRPr lang="da-DK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3154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'Sammenligning med landstal'!$C$4</c:f>
              <c:strCache>
                <c:ptCount val="1"/>
                <c:pt idx="0">
                  <c:v>EUD/EUX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'Sammenligning med landstal'!$B$5:$B$10</c:f>
              <c:strCache>
                <c:ptCount val="6"/>
                <c:pt idx="0">
                  <c:v>Egen indsats og motivation</c:v>
                </c:pt>
                <c:pt idx="1">
                  <c:v>Læringsmiljø</c:v>
                </c:pt>
                <c:pt idx="2">
                  <c:v>Velbefindende </c:v>
                </c:pt>
                <c:pt idx="3">
                  <c:v>Fysiske rammer</c:v>
                </c:pt>
                <c:pt idx="4">
                  <c:v>Egne evner</c:v>
                </c:pt>
                <c:pt idx="5">
                  <c:v>Oplæring</c:v>
                </c:pt>
              </c:strCache>
            </c:strRef>
          </c:cat>
          <c:val>
            <c:numRef>
              <c:f>'Sammenligning med landstal'!$C$5:$C$10</c:f>
              <c:numCache>
                <c:formatCode>0.0</c:formatCode>
                <c:ptCount val="6"/>
                <c:pt idx="0">
                  <c:v>4.0999999999999996</c:v>
                </c:pt>
                <c:pt idx="1">
                  <c:v>3.8</c:v>
                </c:pt>
                <c:pt idx="2">
                  <c:v>4.2</c:v>
                </c:pt>
                <c:pt idx="3">
                  <c:v>3.3</c:v>
                </c:pt>
                <c:pt idx="4">
                  <c:v>4.0999999999999996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C3-4699-B046-952E1AD35338}"/>
            </c:ext>
          </c:extLst>
        </c:ser>
        <c:ser>
          <c:idx val="1"/>
          <c:order val="1"/>
          <c:tx>
            <c:strRef>
              <c:f>'Sammenligning med landstal'!$D$4</c:f>
              <c:strCache>
                <c:ptCount val="1"/>
                <c:pt idx="0">
                  <c:v>EUD/EUX 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'Sammenligning med landstal'!$B$5:$B$10</c:f>
              <c:strCache>
                <c:ptCount val="6"/>
                <c:pt idx="0">
                  <c:v>Egen indsats og motivation</c:v>
                </c:pt>
                <c:pt idx="1">
                  <c:v>Læringsmiljø</c:v>
                </c:pt>
                <c:pt idx="2">
                  <c:v>Velbefindende </c:v>
                </c:pt>
                <c:pt idx="3">
                  <c:v>Fysiske rammer</c:v>
                </c:pt>
                <c:pt idx="4">
                  <c:v>Egne evner</c:v>
                </c:pt>
                <c:pt idx="5">
                  <c:v>Oplæring</c:v>
                </c:pt>
              </c:strCache>
            </c:strRef>
          </c:cat>
          <c:val>
            <c:numRef>
              <c:f>'Sammenligning med landstal'!$D$5:$D$10</c:f>
              <c:numCache>
                <c:formatCode>0.0</c:formatCode>
                <c:ptCount val="6"/>
                <c:pt idx="0">
                  <c:v>4.0999999999999996</c:v>
                </c:pt>
                <c:pt idx="1">
                  <c:v>3.9</c:v>
                </c:pt>
                <c:pt idx="2">
                  <c:v>4.2</c:v>
                </c:pt>
                <c:pt idx="3">
                  <c:v>3.4</c:v>
                </c:pt>
                <c:pt idx="4">
                  <c:v>4.0999999999999996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C3-4699-B046-952E1AD35338}"/>
            </c:ext>
          </c:extLst>
        </c:ser>
        <c:ser>
          <c:idx val="2"/>
          <c:order val="2"/>
          <c:tx>
            <c:strRef>
              <c:f>'Sammenligning med landstal'!$E$4</c:f>
              <c:strCache>
                <c:ptCount val="1"/>
                <c:pt idx="0">
                  <c:v>Landstal 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'Sammenligning med landstal'!$B$5:$B$10</c:f>
              <c:strCache>
                <c:ptCount val="6"/>
                <c:pt idx="0">
                  <c:v>Egen indsats og motivation</c:v>
                </c:pt>
                <c:pt idx="1">
                  <c:v>Læringsmiljø</c:v>
                </c:pt>
                <c:pt idx="2">
                  <c:v>Velbefindende </c:v>
                </c:pt>
                <c:pt idx="3">
                  <c:v>Fysiske rammer</c:v>
                </c:pt>
                <c:pt idx="4">
                  <c:v>Egne evner</c:v>
                </c:pt>
                <c:pt idx="5">
                  <c:v>Oplæring</c:v>
                </c:pt>
              </c:strCache>
            </c:strRef>
          </c:cat>
          <c:val>
            <c:numRef>
              <c:f>'Sammenligning med landstal'!$E$5:$E$10</c:f>
              <c:numCache>
                <c:formatCode>0.0</c:formatCode>
                <c:ptCount val="6"/>
                <c:pt idx="0">
                  <c:v>4.0999999999999996</c:v>
                </c:pt>
                <c:pt idx="1">
                  <c:v>4</c:v>
                </c:pt>
                <c:pt idx="2">
                  <c:v>4.3</c:v>
                </c:pt>
                <c:pt idx="3">
                  <c:v>3.7</c:v>
                </c:pt>
                <c:pt idx="4">
                  <c:v>4</c:v>
                </c:pt>
                <c:pt idx="5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C3-4699-B046-952E1AD35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8787280"/>
        <c:axId val="2058770960"/>
      </c:barChart>
      <c:catAx>
        <c:axId val="205878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58770960"/>
        <c:crosses val="autoZero"/>
        <c:auto val="1"/>
        <c:lblAlgn val="ctr"/>
        <c:lblOffset val="100"/>
        <c:noMultiLvlLbl val="0"/>
      </c:catAx>
      <c:valAx>
        <c:axId val="205877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05878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'EUD Hvid.'!$D$4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'EUD Hvid.'!$C$5:$C$10</c:f>
              <c:strCache>
                <c:ptCount val="6"/>
                <c:pt idx="0">
                  <c:v>Egen indsats og motivation</c:v>
                </c:pt>
                <c:pt idx="1">
                  <c:v>Læringsmiljø</c:v>
                </c:pt>
                <c:pt idx="2">
                  <c:v>Velbefindende</c:v>
                </c:pt>
                <c:pt idx="3">
                  <c:v>Fysiske rammer</c:v>
                </c:pt>
                <c:pt idx="4">
                  <c:v>Egne evner</c:v>
                </c:pt>
                <c:pt idx="5">
                  <c:v>Oplæring</c:v>
                </c:pt>
              </c:strCache>
            </c:strRef>
          </c:cat>
          <c:val>
            <c:numRef>
              <c:f>'EUD Hvid.'!$D$5:$D$10</c:f>
              <c:numCache>
                <c:formatCode>0.0</c:formatCode>
                <c:ptCount val="6"/>
                <c:pt idx="0">
                  <c:v>4.2</c:v>
                </c:pt>
                <c:pt idx="1">
                  <c:v>4</c:v>
                </c:pt>
                <c:pt idx="2">
                  <c:v>4.2</c:v>
                </c:pt>
                <c:pt idx="3">
                  <c:v>3.4</c:v>
                </c:pt>
                <c:pt idx="4">
                  <c:v>4.0999999999999996</c:v>
                </c:pt>
                <c:pt idx="5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8E-4B71-9AF5-21EE7A806EE6}"/>
            </c:ext>
          </c:extLst>
        </c:ser>
        <c:ser>
          <c:idx val="1"/>
          <c:order val="1"/>
          <c:tx>
            <c:strRef>
              <c:f>'EUD Hvid.'!$E$4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'EUD Hvid.'!$C$5:$C$10</c:f>
              <c:strCache>
                <c:ptCount val="6"/>
                <c:pt idx="0">
                  <c:v>Egen indsats og motivation</c:v>
                </c:pt>
                <c:pt idx="1">
                  <c:v>Læringsmiljø</c:v>
                </c:pt>
                <c:pt idx="2">
                  <c:v>Velbefindende</c:v>
                </c:pt>
                <c:pt idx="3">
                  <c:v>Fysiske rammer</c:v>
                </c:pt>
                <c:pt idx="4">
                  <c:v>Egne evner</c:v>
                </c:pt>
                <c:pt idx="5">
                  <c:v>Oplæring</c:v>
                </c:pt>
              </c:strCache>
            </c:strRef>
          </c:cat>
          <c:val>
            <c:numRef>
              <c:f>'EUD Hvid.'!$E$5:$E$10</c:f>
              <c:numCache>
                <c:formatCode>0.0</c:formatCode>
                <c:ptCount val="6"/>
                <c:pt idx="0">
                  <c:v>4.2</c:v>
                </c:pt>
                <c:pt idx="1">
                  <c:v>4</c:v>
                </c:pt>
                <c:pt idx="2">
                  <c:v>4.2</c:v>
                </c:pt>
                <c:pt idx="3">
                  <c:v>3.4</c:v>
                </c:pt>
                <c:pt idx="4">
                  <c:v>4.0999999999999996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8E-4B71-9AF5-21EE7A806EE6}"/>
            </c:ext>
          </c:extLst>
        </c:ser>
        <c:ser>
          <c:idx val="2"/>
          <c:order val="2"/>
          <c:tx>
            <c:strRef>
              <c:f>'EUD Hvid.'!$F$4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'EUD Hvid.'!$C$5:$C$10</c:f>
              <c:strCache>
                <c:ptCount val="6"/>
                <c:pt idx="0">
                  <c:v>Egen indsats og motivation</c:v>
                </c:pt>
                <c:pt idx="1">
                  <c:v>Læringsmiljø</c:v>
                </c:pt>
                <c:pt idx="2">
                  <c:v>Velbefindende</c:v>
                </c:pt>
                <c:pt idx="3">
                  <c:v>Fysiske rammer</c:v>
                </c:pt>
                <c:pt idx="4">
                  <c:v>Egne evner</c:v>
                </c:pt>
                <c:pt idx="5">
                  <c:v>Oplæring</c:v>
                </c:pt>
              </c:strCache>
            </c:strRef>
          </c:cat>
          <c:val>
            <c:numRef>
              <c:f>'EUD Hvid.'!$F$5:$F$10</c:f>
              <c:numCache>
                <c:formatCode>0.0</c:formatCode>
                <c:ptCount val="6"/>
                <c:pt idx="0">
                  <c:v>4.2</c:v>
                </c:pt>
                <c:pt idx="1">
                  <c:v>4</c:v>
                </c:pt>
                <c:pt idx="2">
                  <c:v>4.2</c:v>
                </c:pt>
                <c:pt idx="3">
                  <c:v>3.5</c:v>
                </c:pt>
                <c:pt idx="4">
                  <c:v>4.0999999999999996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8E-4B71-9AF5-21EE7A806EE6}"/>
            </c:ext>
          </c:extLst>
        </c:ser>
        <c:ser>
          <c:idx val="3"/>
          <c:order val="3"/>
          <c:tx>
            <c:strRef>
              <c:f>'EUD Hvid.'!$G$4</c:f>
              <c:strCache>
                <c:ptCount val="1"/>
                <c:pt idx="0">
                  <c:v>EUD/EUX Samlet 2025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'EUD Hvid.'!$C$5:$C$10</c:f>
              <c:strCache>
                <c:ptCount val="6"/>
                <c:pt idx="0">
                  <c:v>Egen indsats og motivation</c:v>
                </c:pt>
                <c:pt idx="1">
                  <c:v>Læringsmiljø</c:v>
                </c:pt>
                <c:pt idx="2">
                  <c:v>Velbefindende</c:v>
                </c:pt>
                <c:pt idx="3">
                  <c:v>Fysiske rammer</c:v>
                </c:pt>
                <c:pt idx="4">
                  <c:v>Egne evner</c:v>
                </c:pt>
                <c:pt idx="5">
                  <c:v>Oplæring</c:v>
                </c:pt>
              </c:strCache>
            </c:strRef>
          </c:cat>
          <c:val>
            <c:numRef>
              <c:f>'EUD Hvid.'!$G$5:$G$10</c:f>
              <c:numCache>
                <c:formatCode>0.0</c:formatCode>
                <c:ptCount val="6"/>
                <c:pt idx="0">
                  <c:v>4.0999999999999996</c:v>
                </c:pt>
                <c:pt idx="1">
                  <c:v>3.9</c:v>
                </c:pt>
                <c:pt idx="2">
                  <c:v>4.2</c:v>
                </c:pt>
                <c:pt idx="3">
                  <c:v>3.4</c:v>
                </c:pt>
                <c:pt idx="4">
                  <c:v>4.0999999999999996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8E-4B71-9AF5-21EE7A806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9519839"/>
        <c:axId val="1371155423"/>
      </c:barChart>
      <c:catAx>
        <c:axId val="1429519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71155423"/>
        <c:crosses val="autoZero"/>
        <c:auto val="1"/>
        <c:lblAlgn val="ctr"/>
        <c:lblOffset val="100"/>
        <c:noMultiLvlLbl val="0"/>
      </c:catAx>
      <c:valAx>
        <c:axId val="1371155423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Trivselsscore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2951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'Udd. Fred.'!$C$6</c:f>
              <c:strCache>
                <c:ptCount val="1"/>
                <c:pt idx="0">
                  <c:v>Automatik- og procesuddannelsen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'Udd. Fred.'!$D$4:$O$5</c:f>
              <c:multiLvlStrCache>
                <c:ptCount val="12"/>
                <c:lvl>
                  <c:pt idx="0">
                    <c:v>2024</c:v>
                  </c:pt>
                  <c:pt idx="1">
                    <c:v>2025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2024</c:v>
                  </c:pt>
                  <c:pt idx="7">
                    <c:v>2025</c:v>
                  </c:pt>
                  <c:pt idx="8">
                    <c:v>2024</c:v>
                  </c:pt>
                  <c:pt idx="9">
                    <c:v>2025</c:v>
                  </c:pt>
                  <c:pt idx="10">
                    <c:v>2024</c:v>
                  </c:pt>
                  <c:pt idx="11">
                    <c:v>2025</c:v>
                  </c:pt>
                </c:lvl>
                <c:lvl>
                  <c:pt idx="0">
                    <c:v>Egen indsats 
og motivation</c:v>
                  </c:pt>
                  <c:pt idx="2">
                    <c:v>Læringsmiljø</c:v>
                  </c:pt>
                  <c:pt idx="4">
                    <c:v>Velbefindende</c:v>
                  </c:pt>
                  <c:pt idx="6">
                    <c:v>Fysiske rammer</c:v>
                  </c:pt>
                  <c:pt idx="8">
                    <c:v>Egne evner</c:v>
                  </c:pt>
                  <c:pt idx="10">
                    <c:v>Oplæring</c:v>
                  </c:pt>
                </c:lvl>
              </c:multiLvlStrCache>
            </c:multiLvlStrRef>
          </c:cat>
          <c:val>
            <c:numRef>
              <c:f>'Udd. Fred.'!$D$6:$O$6</c:f>
              <c:numCache>
                <c:formatCode>0.0</c:formatCode>
                <c:ptCount val="12"/>
                <c:pt idx="0">
                  <c:v>3.8</c:v>
                </c:pt>
                <c:pt idx="1">
                  <c:v>4.4000000000000004</c:v>
                </c:pt>
                <c:pt idx="2">
                  <c:v>3.8</c:v>
                </c:pt>
                <c:pt idx="3">
                  <c:v>4</c:v>
                </c:pt>
                <c:pt idx="4">
                  <c:v>4</c:v>
                </c:pt>
                <c:pt idx="5">
                  <c:v>4.3</c:v>
                </c:pt>
                <c:pt idx="6">
                  <c:v>2.4</c:v>
                </c:pt>
                <c:pt idx="7">
                  <c:v>3.5</c:v>
                </c:pt>
                <c:pt idx="8">
                  <c:v>3.9</c:v>
                </c:pt>
                <c:pt idx="9">
                  <c:v>4.2</c:v>
                </c:pt>
                <c:pt idx="10">
                  <c:v>4.3</c:v>
                </c:pt>
                <c:pt idx="11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DF-47A8-B08C-7DD5C5B0A3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3093792"/>
        <c:axId val="1513091872"/>
      </c:barChart>
      <c:catAx>
        <c:axId val="151309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13091872"/>
        <c:crosses val="autoZero"/>
        <c:auto val="1"/>
        <c:lblAlgn val="ctr"/>
        <c:lblOffset val="100"/>
        <c:noMultiLvlLbl val="0"/>
      </c:catAx>
      <c:valAx>
        <c:axId val="151309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 b="0" i="0" u="none" strike="noStrike" kern="1200" baseline="0" dirty="0">
                    <a:solidFill>
                      <a:srgbClr val="1A1A1A"/>
                    </a:solidFill>
                  </a:rPr>
                  <a:t>Trivselsscore</a:t>
                </a:r>
                <a:endParaRPr lang="da-DK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13093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'Udd. Hvid.'!$C$6</c:f>
              <c:strCache>
                <c:ptCount val="1"/>
                <c:pt idx="0">
                  <c:v>Cykel- og motorcykelmekaniker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'Udd. Hvid.'!$D$4:$O$5</c:f>
              <c:multiLvlStrCache>
                <c:ptCount val="12"/>
                <c:lvl>
                  <c:pt idx="0">
                    <c:v>2024</c:v>
                  </c:pt>
                  <c:pt idx="1">
                    <c:v>2025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2024</c:v>
                  </c:pt>
                  <c:pt idx="7">
                    <c:v>2025</c:v>
                  </c:pt>
                  <c:pt idx="8">
                    <c:v>2024</c:v>
                  </c:pt>
                  <c:pt idx="9">
                    <c:v>2025</c:v>
                  </c:pt>
                  <c:pt idx="10">
                    <c:v>2024</c:v>
                  </c:pt>
                  <c:pt idx="11">
                    <c:v>2025</c:v>
                  </c:pt>
                </c:lvl>
                <c:lvl>
                  <c:pt idx="0">
                    <c:v>Egen indsats 
og motivation</c:v>
                  </c:pt>
                  <c:pt idx="2">
                    <c:v>Læringsmiljø</c:v>
                  </c:pt>
                  <c:pt idx="4">
                    <c:v>Velbefindende</c:v>
                  </c:pt>
                  <c:pt idx="6">
                    <c:v>Fysiske rammer</c:v>
                  </c:pt>
                  <c:pt idx="8">
                    <c:v>Egne evner</c:v>
                  </c:pt>
                  <c:pt idx="10">
                    <c:v>Oplæring</c:v>
                  </c:pt>
                </c:lvl>
              </c:multiLvlStrCache>
            </c:multiLvlStrRef>
          </c:cat>
          <c:val>
            <c:numRef>
              <c:f>'Udd. Hvid.'!$D$6:$O$6</c:f>
              <c:numCache>
                <c:formatCode>0.0</c:formatCode>
                <c:ptCount val="12"/>
                <c:pt idx="0">
                  <c:v>4.4000000000000004</c:v>
                </c:pt>
                <c:pt idx="1">
                  <c:v>4.3</c:v>
                </c:pt>
                <c:pt idx="2">
                  <c:v>3.9</c:v>
                </c:pt>
                <c:pt idx="3">
                  <c:v>4.3</c:v>
                </c:pt>
                <c:pt idx="4">
                  <c:v>4.2</c:v>
                </c:pt>
                <c:pt idx="5">
                  <c:v>4.2</c:v>
                </c:pt>
                <c:pt idx="6">
                  <c:v>3.1</c:v>
                </c:pt>
                <c:pt idx="7">
                  <c:v>2.6</c:v>
                </c:pt>
                <c:pt idx="8">
                  <c:v>4.2</c:v>
                </c:pt>
                <c:pt idx="9">
                  <c:v>4.4000000000000004</c:v>
                </c:pt>
                <c:pt idx="10">
                  <c:v>4.2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62-4399-A7BB-BC6DA9C46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0394112"/>
        <c:axId val="1520396992"/>
      </c:barChart>
      <c:catAx>
        <c:axId val="152039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20396992"/>
        <c:crosses val="autoZero"/>
        <c:auto val="1"/>
        <c:lblAlgn val="ctr"/>
        <c:lblOffset val="100"/>
        <c:noMultiLvlLbl val="0"/>
      </c:catAx>
      <c:valAx>
        <c:axId val="152039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 b="0" i="0" u="none" strike="noStrike" kern="1200" baseline="0" dirty="0">
                    <a:solidFill>
                      <a:srgbClr val="1A1A1A"/>
                    </a:solidFill>
                  </a:rPr>
                  <a:t>Trivselsscore</a:t>
                </a:r>
                <a:endParaRPr lang="da-DK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2039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'Udd. Hvid.'!$C$7</c:f>
              <c:strCache>
                <c:ptCount val="1"/>
                <c:pt idx="0">
                  <c:v>Flytekniker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'Udd. Hvid.'!$D$4:$O$5</c:f>
              <c:multiLvlStrCache>
                <c:ptCount val="12"/>
                <c:lvl>
                  <c:pt idx="0">
                    <c:v>2024</c:v>
                  </c:pt>
                  <c:pt idx="1">
                    <c:v>2025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2024</c:v>
                  </c:pt>
                  <c:pt idx="7">
                    <c:v>2025</c:v>
                  </c:pt>
                  <c:pt idx="8">
                    <c:v>2024</c:v>
                  </c:pt>
                  <c:pt idx="9">
                    <c:v>2025</c:v>
                  </c:pt>
                  <c:pt idx="10">
                    <c:v>2024</c:v>
                  </c:pt>
                  <c:pt idx="11">
                    <c:v>2025</c:v>
                  </c:pt>
                </c:lvl>
                <c:lvl>
                  <c:pt idx="0">
                    <c:v>Egen indsats 
og motivation</c:v>
                  </c:pt>
                  <c:pt idx="2">
                    <c:v>Læringsmiljø</c:v>
                  </c:pt>
                  <c:pt idx="4">
                    <c:v>Velbefindende</c:v>
                  </c:pt>
                  <c:pt idx="6">
                    <c:v>Fysiske rammer</c:v>
                  </c:pt>
                  <c:pt idx="8">
                    <c:v>Egne evner</c:v>
                  </c:pt>
                  <c:pt idx="10">
                    <c:v>Oplæring</c:v>
                  </c:pt>
                </c:lvl>
              </c:multiLvlStrCache>
            </c:multiLvlStrRef>
          </c:cat>
          <c:val>
            <c:numRef>
              <c:f>'Udd. Hvid.'!$D$7:$O$7</c:f>
              <c:numCache>
                <c:formatCode>0.0</c:formatCode>
                <c:ptCount val="12"/>
                <c:pt idx="0">
                  <c:v>4.4000000000000004</c:v>
                </c:pt>
                <c:pt idx="1">
                  <c:v>4.2</c:v>
                </c:pt>
                <c:pt idx="2">
                  <c:v>4.2</c:v>
                </c:pt>
                <c:pt idx="3">
                  <c:v>4</c:v>
                </c:pt>
                <c:pt idx="4">
                  <c:v>4.3</c:v>
                </c:pt>
                <c:pt idx="5">
                  <c:v>4.0999999999999996</c:v>
                </c:pt>
                <c:pt idx="6">
                  <c:v>3.1</c:v>
                </c:pt>
                <c:pt idx="7">
                  <c:v>3.2</c:v>
                </c:pt>
                <c:pt idx="8">
                  <c:v>4.2</c:v>
                </c:pt>
                <c:pt idx="9">
                  <c:v>4.0999999999999996</c:v>
                </c:pt>
                <c:pt idx="10">
                  <c:v>4.2</c:v>
                </c:pt>
                <c:pt idx="11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5A-4492-9995-73D25BF9A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3083232"/>
        <c:axId val="14726868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'Udd. Hvid.'!$C$6</c15:sqref>
                        </c15:formulaRef>
                      </c:ext>
                    </c:extLst>
                    <c:strCache>
                      <c:ptCount val="1"/>
                      <c:pt idx="0">
                        <c:v>Cykel- og motorcykelmekaniker</c:v>
                      </c:pt>
                    </c:strCache>
                  </c:strRef>
                </c:tx>
                <c:spPr>
                  <a:solidFill>
                    <a:schemeClr val="accent5">
                      <a:tint val="77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'Udd. Hvid.'!$D$6:$O$6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4.4000000000000004</c:v>
                      </c:pt>
                      <c:pt idx="1">
                        <c:v>4.3</c:v>
                      </c:pt>
                      <c:pt idx="2">
                        <c:v>3.9</c:v>
                      </c:pt>
                      <c:pt idx="3">
                        <c:v>4.3</c:v>
                      </c:pt>
                      <c:pt idx="4">
                        <c:v>4.2</c:v>
                      </c:pt>
                      <c:pt idx="5">
                        <c:v>4.2</c:v>
                      </c:pt>
                      <c:pt idx="6">
                        <c:v>3.1</c:v>
                      </c:pt>
                      <c:pt idx="7">
                        <c:v>2.6</c:v>
                      </c:pt>
                      <c:pt idx="8">
                        <c:v>4.2</c:v>
                      </c:pt>
                      <c:pt idx="9">
                        <c:v>4.4000000000000004</c:v>
                      </c:pt>
                      <c:pt idx="10">
                        <c:v>4.2</c:v>
                      </c:pt>
                      <c:pt idx="11">
                        <c:v>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25A-4492-9995-73D25BF9A3CA}"/>
                  </c:ext>
                </c:extLst>
              </c15:ser>
            </c15:filteredBarSeries>
          </c:ext>
        </c:extLst>
      </c:barChart>
      <c:catAx>
        <c:axId val="151308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472686800"/>
        <c:crosses val="autoZero"/>
        <c:auto val="1"/>
        <c:lblAlgn val="ctr"/>
        <c:lblOffset val="100"/>
        <c:noMultiLvlLbl val="0"/>
      </c:catAx>
      <c:valAx>
        <c:axId val="14726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 b="0" i="0" u="none" strike="noStrike" kern="1200" baseline="0" dirty="0">
                    <a:solidFill>
                      <a:srgbClr val="1A1A1A"/>
                    </a:solidFill>
                  </a:rPr>
                  <a:t>Trivselsscore</a:t>
                </a:r>
                <a:endParaRPr lang="da-DK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1308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'Udd. Hvid.'!$C$8</c:f>
              <c:strCache>
                <c:ptCount val="1"/>
                <c:pt idx="0">
                  <c:v>Karosseriteknikeruddannelsen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'Udd. Hvid.'!$D$4:$O$5</c:f>
              <c:multiLvlStrCache>
                <c:ptCount val="12"/>
                <c:lvl>
                  <c:pt idx="0">
                    <c:v>2024</c:v>
                  </c:pt>
                  <c:pt idx="1">
                    <c:v>2025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2024</c:v>
                  </c:pt>
                  <c:pt idx="7">
                    <c:v>2025</c:v>
                  </c:pt>
                  <c:pt idx="8">
                    <c:v>2024</c:v>
                  </c:pt>
                  <c:pt idx="9">
                    <c:v>2025</c:v>
                  </c:pt>
                  <c:pt idx="10">
                    <c:v>2024</c:v>
                  </c:pt>
                  <c:pt idx="11">
                    <c:v>2025</c:v>
                  </c:pt>
                </c:lvl>
                <c:lvl>
                  <c:pt idx="0">
                    <c:v>Egen indsats 
og motivation</c:v>
                  </c:pt>
                  <c:pt idx="2">
                    <c:v>Læringsmiljø</c:v>
                  </c:pt>
                  <c:pt idx="4">
                    <c:v>Velbefindende</c:v>
                  </c:pt>
                  <c:pt idx="6">
                    <c:v>Fysiske rammer</c:v>
                  </c:pt>
                  <c:pt idx="8">
                    <c:v>Egne evner</c:v>
                  </c:pt>
                  <c:pt idx="10">
                    <c:v>Oplæring</c:v>
                  </c:pt>
                </c:lvl>
              </c:multiLvlStrCache>
            </c:multiLvlStrRef>
          </c:cat>
          <c:val>
            <c:numRef>
              <c:f>'Udd. Hvid.'!$D$8:$O$8</c:f>
              <c:numCache>
                <c:formatCode>0.0</c:formatCode>
                <c:ptCount val="12"/>
                <c:pt idx="0">
                  <c:v>4.3</c:v>
                </c:pt>
                <c:pt idx="1">
                  <c:v>4.3</c:v>
                </c:pt>
                <c:pt idx="2">
                  <c:v>4.2</c:v>
                </c:pt>
                <c:pt idx="3">
                  <c:v>4.4000000000000004</c:v>
                </c:pt>
                <c:pt idx="4">
                  <c:v>4.4000000000000004</c:v>
                </c:pt>
                <c:pt idx="5">
                  <c:v>4.4000000000000004</c:v>
                </c:pt>
                <c:pt idx="6">
                  <c:v>3.7</c:v>
                </c:pt>
                <c:pt idx="7">
                  <c:v>3.6</c:v>
                </c:pt>
                <c:pt idx="8">
                  <c:v>4.2</c:v>
                </c:pt>
                <c:pt idx="9">
                  <c:v>4.0999999999999996</c:v>
                </c:pt>
                <c:pt idx="10">
                  <c:v>4.2</c:v>
                </c:pt>
                <c:pt idx="11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87-4D13-B866-D0657B584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5291408"/>
        <c:axId val="11352899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'Udd. Hvid.'!$C$6</c15:sqref>
                        </c15:formulaRef>
                      </c:ext>
                    </c:extLst>
                    <c:strCache>
                      <c:ptCount val="1"/>
                      <c:pt idx="0">
                        <c:v>Cykel- og motorcykelmekaniker</c:v>
                      </c:pt>
                    </c:strCache>
                  </c:strRef>
                </c:tx>
                <c:spPr>
                  <a:solidFill>
                    <a:schemeClr val="accent5">
                      <a:tint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'Udd. Hvid.'!$D$6:$O$6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4.4000000000000004</c:v>
                      </c:pt>
                      <c:pt idx="1">
                        <c:v>4.3</c:v>
                      </c:pt>
                      <c:pt idx="2">
                        <c:v>3.9</c:v>
                      </c:pt>
                      <c:pt idx="3">
                        <c:v>4.3</c:v>
                      </c:pt>
                      <c:pt idx="4">
                        <c:v>4.2</c:v>
                      </c:pt>
                      <c:pt idx="5">
                        <c:v>4.2</c:v>
                      </c:pt>
                      <c:pt idx="6">
                        <c:v>3.1</c:v>
                      </c:pt>
                      <c:pt idx="7">
                        <c:v>2.6</c:v>
                      </c:pt>
                      <c:pt idx="8">
                        <c:v>4.2</c:v>
                      </c:pt>
                      <c:pt idx="9">
                        <c:v>4.4000000000000004</c:v>
                      </c:pt>
                      <c:pt idx="10">
                        <c:v>4.2</c:v>
                      </c:pt>
                      <c:pt idx="11">
                        <c:v>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0F87-4D13-B866-D0657B584EE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Hvid.'!$C$7</c15:sqref>
                        </c15:formulaRef>
                      </c:ext>
                    </c:extLst>
                    <c:strCache>
                      <c:ptCount val="1"/>
                      <c:pt idx="0">
                        <c:v>Flytekniker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Hvid.'!$D$4:$O$5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2024</c:v>
                        </c:pt>
                        <c:pt idx="1">
                          <c:v>2025</c:v>
                        </c:pt>
                        <c:pt idx="2">
                          <c:v>2024</c:v>
                        </c:pt>
                        <c:pt idx="3">
                          <c:v>2025</c:v>
                        </c:pt>
                        <c:pt idx="4">
                          <c:v>2024</c:v>
                        </c:pt>
                        <c:pt idx="5">
                          <c:v>2025</c:v>
                        </c:pt>
                        <c:pt idx="6">
                          <c:v>2024</c:v>
                        </c:pt>
                        <c:pt idx="7">
                          <c:v>2025</c:v>
                        </c:pt>
                        <c:pt idx="8">
                          <c:v>2024</c:v>
                        </c:pt>
                        <c:pt idx="9">
                          <c:v>2025</c:v>
                        </c:pt>
                        <c:pt idx="10">
                          <c:v>2024</c:v>
                        </c:pt>
                        <c:pt idx="11">
                          <c:v>2025</c:v>
                        </c:pt>
                      </c:lvl>
                      <c:lvl>
                        <c:pt idx="0">
                          <c:v>Egen indsats 
og motivation</c:v>
                        </c:pt>
                        <c:pt idx="2">
                          <c:v>Læringsmiljø</c:v>
                        </c:pt>
                        <c:pt idx="4">
                          <c:v>Velbefindende</c:v>
                        </c:pt>
                        <c:pt idx="6">
                          <c:v>Fysiske rammer</c:v>
                        </c:pt>
                        <c:pt idx="8">
                          <c:v>Egne evner</c:v>
                        </c:pt>
                        <c:pt idx="10">
                          <c:v>Oplæring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'Udd. Hvid.'!$D$7:$O$7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4.4000000000000004</c:v>
                      </c:pt>
                      <c:pt idx="1">
                        <c:v>4.2</c:v>
                      </c:pt>
                      <c:pt idx="2">
                        <c:v>4.2</c:v>
                      </c:pt>
                      <c:pt idx="3">
                        <c:v>4</c:v>
                      </c:pt>
                      <c:pt idx="4">
                        <c:v>4.3</c:v>
                      </c:pt>
                      <c:pt idx="5">
                        <c:v>4.0999999999999996</c:v>
                      </c:pt>
                      <c:pt idx="6">
                        <c:v>3.1</c:v>
                      </c:pt>
                      <c:pt idx="7">
                        <c:v>3.2</c:v>
                      </c:pt>
                      <c:pt idx="8">
                        <c:v>4.2</c:v>
                      </c:pt>
                      <c:pt idx="9">
                        <c:v>4.0999999999999996</c:v>
                      </c:pt>
                      <c:pt idx="10">
                        <c:v>4.2</c:v>
                      </c:pt>
                      <c:pt idx="11">
                        <c:v>4.3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0F87-4D13-B866-D0657B584EEA}"/>
                  </c:ext>
                </c:extLst>
              </c15:ser>
            </c15:filteredBarSeries>
          </c:ext>
        </c:extLst>
      </c:barChart>
      <c:catAx>
        <c:axId val="113529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35289968"/>
        <c:crosses val="autoZero"/>
        <c:auto val="1"/>
        <c:lblAlgn val="ctr"/>
        <c:lblOffset val="100"/>
        <c:noMultiLvlLbl val="0"/>
      </c:catAx>
      <c:valAx>
        <c:axId val="113528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sz="800" b="0" i="0" u="none" strike="noStrike" kern="1200" baseline="0" dirty="0">
                    <a:solidFill>
                      <a:srgbClr val="1A1A1A"/>
                    </a:solidFill>
                  </a:rPr>
                  <a:t>Trivselsscore</a:t>
                </a:r>
                <a:endParaRPr lang="da-DK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3529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7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1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9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7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8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579322E5-A8BC-7073-CAF0-5D2C61A7BE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E046D24-3BC7-19C7-8F66-24BD944DC5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7F6AC-B6AD-41B8-A4E5-89F1A7C0A378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86C3A4D-F1D0-0C9F-75DE-79E0C5C786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4AA91F8-1EAA-7AB6-0BEA-085FC328C8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A8D3D-9674-4BC0-9B07-BE53F9CD4C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595618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6F570-BA26-445B-A744-18B816EB3DF6}" type="datetimeFigureOut">
              <a:rPr lang="da-DK" smtClean="0"/>
              <a:t>03-03-2026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56403-9234-4C72-9199-9680DDB087B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418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56403-9234-4C72-9199-9680DDB087BC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9242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56403-9234-4C72-9199-9680DDB087BC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191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56403-9234-4C72-9199-9680DDB087BC}" type="slidenum">
              <a:rPr lang="da-DK" smtClean="0"/>
              <a:t>39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56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BE2BE44-A7EA-C530-3921-5AA32F73B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31" y="2275542"/>
            <a:ext cx="11673821" cy="23876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500" cap="all" baseline="0">
                <a:solidFill>
                  <a:srgbClr val="F0F5EB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8" name="Undertitel 2">
            <a:extLst>
              <a:ext uri="{FF2B5EF4-FFF2-40B4-BE49-F238E27FC236}">
                <a16:creationId xmlns:a16="http://schemas.microsoft.com/office/drawing/2014/main" id="{25270BDF-FD48-081D-CCDE-1474AFB60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942" y="4536142"/>
            <a:ext cx="5351273" cy="1541930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3000" b="1">
                <a:solidFill>
                  <a:srgbClr val="F0F5E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9B001C96-88CF-5D7C-F90B-FCC18D7C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69CDC0-8EC1-466C-BB47-D2B405BDD100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112DDEBB-F21B-E1CF-EFC5-BFB2C76CD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488AED8A-275C-C2CD-E5DF-546704C5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4781EAC-78B3-44ED-85DE-5B6C0B0E816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AD4C61B-A040-F171-D58B-3470D0692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590" y="6575423"/>
            <a:ext cx="144000" cy="54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599FAEE-92F3-EE73-75C4-13C075171DE1}"/>
              </a:ext>
            </a:extLst>
          </p:cNvPr>
          <p:cNvGrpSpPr/>
          <p:nvPr userDrawn="1"/>
        </p:nvGrpSpPr>
        <p:grpSpPr>
          <a:xfrm>
            <a:off x="257631" y="253323"/>
            <a:ext cx="1747183" cy="326609"/>
            <a:chOff x="5001" y="-3460146"/>
            <a:chExt cx="8964496" cy="1675772"/>
          </a:xfrm>
          <a:solidFill>
            <a:schemeClr val="bg2"/>
          </a:solidFill>
        </p:grpSpPr>
        <p:sp>
          <p:nvSpPr>
            <p:cNvPr id="5" name="Free-form: Shape 4">
              <a:extLst>
                <a:ext uri="{FF2B5EF4-FFF2-40B4-BE49-F238E27FC236}">
                  <a16:creationId xmlns:a16="http://schemas.microsoft.com/office/drawing/2014/main" id="{BEDBB4FC-6218-BC48-3A68-307E7F8936C0}"/>
                </a:ext>
              </a:extLst>
            </p:cNvPr>
            <p:cNvSpPr/>
            <p:nvPr/>
          </p:nvSpPr>
          <p:spPr>
            <a:xfrm>
              <a:off x="5001" y="-3460146"/>
              <a:ext cx="4869942" cy="1675772"/>
            </a:xfrm>
            <a:custGeom>
              <a:avLst/>
              <a:gdLst>
                <a:gd name="connsiteX0" fmla="*/ 1613445 w 4869942"/>
                <a:gd name="connsiteY0" fmla="*/ 31156 h 1675772"/>
                <a:gd name="connsiteX1" fmla="*/ 1613445 w 4869942"/>
                <a:gd name="connsiteY1" fmla="*/ 171784 h 1675772"/>
                <a:gd name="connsiteX2" fmla="*/ 0 w 4869942"/>
                <a:gd name="connsiteY2" fmla="*/ 171784 h 1675772"/>
                <a:gd name="connsiteX3" fmla="*/ 0 w 4869942"/>
                <a:gd name="connsiteY3" fmla="*/ 31156 h 1675772"/>
                <a:gd name="connsiteX4" fmla="*/ 1613445 w 4869942"/>
                <a:gd name="connsiteY4" fmla="*/ 31156 h 1675772"/>
                <a:gd name="connsiteX5" fmla="*/ 712925 w 4869942"/>
                <a:gd name="connsiteY5" fmla="*/ 361455 h 1675772"/>
                <a:gd name="connsiteX6" fmla="*/ 0 w 4869942"/>
                <a:gd name="connsiteY6" fmla="*/ 361455 h 1675772"/>
                <a:gd name="connsiteX7" fmla="*/ 0 w 4869942"/>
                <a:gd name="connsiteY7" fmla="*/ 502083 h 1675772"/>
                <a:gd name="connsiteX8" fmla="*/ 572297 w 4869942"/>
                <a:gd name="connsiteY8" fmla="*/ 502083 h 1675772"/>
                <a:gd name="connsiteX9" fmla="*/ 572297 w 4869942"/>
                <a:gd name="connsiteY9" fmla="*/ 1644602 h 1675772"/>
                <a:gd name="connsiteX10" fmla="*/ 712925 w 4869942"/>
                <a:gd name="connsiteY10" fmla="*/ 1644602 h 1675772"/>
                <a:gd name="connsiteX11" fmla="*/ 712925 w 4869942"/>
                <a:gd name="connsiteY11" fmla="*/ 361455 h 1675772"/>
                <a:gd name="connsiteX12" fmla="*/ 900528 w 4869942"/>
                <a:gd name="connsiteY12" fmla="*/ 1644602 h 1675772"/>
                <a:gd name="connsiteX13" fmla="*/ 1041156 w 4869942"/>
                <a:gd name="connsiteY13" fmla="*/ 1644602 h 1675772"/>
                <a:gd name="connsiteX14" fmla="*/ 1041156 w 4869942"/>
                <a:gd name="connsiteY14" fmla="*/ 502083 h 1675772"/>
                <a:gd name="connsiteX15" fmla="*/ 1613445 w 4869942"/>
                <a:gd name="connsiteY15" fmla="*/ 502083 h 1675772"/>
                <a:gd name="connsiteX16" fmla="*/ 1613445 w 4869942"/>
                <a:gd name="connsiteY16" fmla="*/ 361455 h 1675772"/>
                <a:gd name="connsiteX17" fmla="*/ 900528 w 4869942"/>
                <a:gd name="connsiteY17" fmla="*/ 361455 h 1675772"/>
                <a:gd name="connsiteX18" fmla="*/ 900528 w 4869942"/>
                <a:gd name="connsiteY18" fmla="*/ 1644602 h 1675772"/>
                <a:gd name="connsiteX19" fmla="*/ 1847395 w 4869942"/>
                <a:gd name="connsiteY19" fmla="*/ 1644602 h 1675772"/>
                <a:gd name="connsiteX20" fmla="*/ 1847395 w 4869942"/>
                <a:gd name="connsiteY20" fmla="*/ 31156 h 1675772"/>
                <a:gd name="connsiteX21" fmla="*/ 3182940 w 4869942"/>
                <a:gd name="connsiteY21" fmla="*/ 31156 h 1675772"/>
                <a:gd name="connsiteX22" fmla="*/ 3182940 w 4869942"/>
                <a:gd name="connsiteY22" fmla="*/ 171784 h 1675772"/>
                <a:gd name="connsiteX23" fmla="*/ 1988023 w 4869942"/>
                <a:gd name="connsiteY23" fmla="*/ 171784 h 1675772"/>
                <a:gd name="connsiteX24" fmla="*/ 1988023 w 4869942"/>
                <a:gd name="connsiteY24" fmla="*/ 1503974 h 1675772"/>
                <a:gd name="connsiteX25" fmla="*/ 3182940 w 4869942"/>
                <a:gd name="connsiteY25" fmla="*/ 1503974 h 1675772"/>
                <a:gd name="connsiteX26" fmla="*/ 3182940 w 4869942"/>
                <a:gd name="connsiteY26" fmla="*/ 1644602 h 1675772"/>
                <a:gd name="connsiteX27" fmla="*/ 1847395 w 4869942"/>
                <a:gd name="connsiteY27" fmla="*/ 1644602 h 1675772"/>
                <a:gd name="connsiteX28" fmla="*/ 2175620 w 4869942"/>
                <a:gd name="connsiteY28" fmla="*/ 749275 h 1675772"/>
                <a:gd name="connsiteX29" fmla="*/ 2903863 w 4869942"/>
                <a:gd name="connsiteY29" fmla="*/ 749275 h 1675772"/>
                <a:gd name="connsiteX30" fmla="*/ 2903863 w 4869942"/>
                <a:gd name="connsiteY30" fmla="*/ 608647 h 1675772"/>
                <a:gd name="connsiteX31" fmla="*/ 2316248 w 4869942"/>
                <a:gd name="connsiteY31" fmla="*/ 608647 h 1675772"/>
                <a:gd name="connsiteX32" fmla="*/ 2316248 w 4869942"/>
                <a:gd name="connsiteY32" fmla="*/ 502083 h 1675772"/>
                <a:gd name="connsiteX33" fmla="*/ 3182940 w 4869942"/>
                <a:gd name="connsiteY33" fmla="*/ 502083 h 1675772"/>
                <a:gd name="connsiteX34" fmla="*/ 3182940 w 4869942"/>
                <a:gd name="connsiteY34" fmla="*/ 361455 h 1675772"/>
                <a:gd name="connsiteX35" fmla="*/ 2175620 w 4869942"/>
                <a:gd name="connsiteY35" fmla="*/ 361455 h 1675772"/>
                <a:gd name="connsiteX36" fmla="*/ 2175620 w 4869942"/>
                <a:gd name="connsiteY36" fmla="*/ 749275 h 1675772"/>
                <a:gd name="connsiteX37" fmla="*/ 2175620 w 4869942"/>
                <a:gd name="connsiteY37" fmla="*/ 1314303 h 1675772"/>
                <a:gd name="connsiteX38" fmla="*/ 3182940 w 4869942"/>
                <a:gd name="connsiteY38" fmla="*/ 1314303 h 1675772"/>
                <a:gd name="connsiteX39" fmla="*/ 3182940 w 4869942"/>
                <a:gd name="connsiteY39" fmla="*/ 1173675 h 1675772"/>
                <a:gd name="connsiteX40" fmla="*/ 2316248 w 4869942"/>
                <a:gd name="connsiteY40" fmla="*/ 1173675 h 1675772"/>
                <a:gd name="connsiteX41" fmla="*/ 2316248 w 4869942"/>
                <a:gd name="connsiteY41" fmla="*/ 1058809 h 1675772"/>
                <a:gd name="connsiteX42" fmla="*/ 2903863 w 4869942"/>
                <a:gd name="connsiteY42" fmla="*/ 1058809 h 1675772"/>
                <a:gd name="connsiteX43" fmla="*/ 2903863 w 4869942"/>
                <a:gd name="connsiteY43" fmla="*/ 918181 h 1675772"/>
                <a:gd name="connsiteX44" fmla="*/ 2175620 w 4869942"/>
                <a:gd name="connsiteY44" fmla="*/ 918181 h 1675772"/>
                <a:gd name="connsiteX45" fmla="*/ 2175620 w 4869942"/>
                <a:gd name="connsiteY45" fmla="*/ 1314303 h 1675772"/>
                <a:gd name="connsiteX46" fmla="*/ 3560360 w 4869942"/>
                <a:gd name="connsiteY46" fmla="*/ 1445904 h 1675772"/>
                <a:gd name="connsiteX47" fmla="*/ 3315637 w 4869942"/>
                <a:gd name="connsiteY47" fmla="*/ 840998 h 1675772"/>
                <a:gd name="connsiteX48" fmla="*/ 3562769 w 4869942"/>
                <a:gd name="connsiteY48" fmla="*/ 233164 h 1675772"/>
                <a:gd name="connsiteX49" fmla="*/ 4146261 w 4869942"/>
                <a:gd name="connsiteY49" fmla="*/ 0 h 1675772"/>
                <a:gd name="connsiteX50" fmla="*/ 4683673 w 4869942"/>
                <a:gd name="connsiteY50" fmla="*/ 186485 h 1675772"/>
                <a:gd name="connsiteX51" fmla="*/ 4861934 w 4869942"/>
                <a:gd name="connsiteY51" fmla="*/ 433711 h 1675772"/>
                <a:gd name="connsiteX52" fmla="*/ 4732819 w 4869942"/>
                <a:gd name="connsiteY52" fmla="*/ 490940 h 1675772"/>
                <a:gd name="connsiteX53" fmla="*/ 4146261 w 4869942"/>
                <a:gd name="connsiteY53" fmla="*/ 140619 h 1675772"/>
                <a:gd name="connsiteX54" fmla="*/ 3456259 w 4869942"/>
                <a:gd name="connsiteY54" fmla="*/ 840998 h 1675772"/>
                <a:gd name="connsiteX55" fmla="*/ 4150408 w 4869942"/>
                <a:gd name="connsiteY55" fmla="*/ 1535154 h 1675772"/>
                <a:gd name="connsiteX56" fmla="*/ 4742589 w 4869942"/>
                <a:gd name="connsiteY56" fmla="*/ 1190014 h 1675772"/>
                <a:gd name="connsiteX57" fmla="*/ 4869943 w 4869942"/>
                <a:gd name="connsiteY57" fmla="*/ 1246340 h 1675772"/>
                <a:gd name="connsiteX58" fmla="*/ 4150408 w 4869942"/>
                <a:gd name="connsiteY58" fmla="*/ 1675773 h 1675772"/>
                <a:gd name="connsiteX59" fmla="*/ 3560360 w 4869942"/>
                <a:gd name="connsiteY59" fmla="*/ 1445904 h 1675772"/>
                <a:gd name="connsiteX60" fmla="*/ 4146261 w 4869942"/>
                <a:gd name="connsiteY60" fmla="*/ 460528 h 1675772"/>
                <a:gd name="connsiteX61" fmla="*/ 4434156 w 4869942"/>
                <a:gd name="connsiteY61" fmla="*/ 623291 h 1675772"/>
                <a:gd name="connsiteX62" fmla="*/ 4562980 w 4869942"/>
                <a:gd name="connsiteY62" fmla="*/ 566223 h 1675772"/>
                <a:gd name="connsiteX63" fmla="*/ 4146261 w 4869942"/>
                <a:gd name="connsiteY63" fmla="*/ 319909 h 1675772"/>
                <a:gd name="connsiteX64" fmla="*/ 3656325 w 4869942"/>
                <a:gd name="connsiteY64" fmla="*/ 840998 h 1675772"/>
                <a:gd name="connsiteX65" fmla="*/ 3807513 w 4869942"/>
                <a:gd name="connsiteY65" fmla="*/ 1213691 h 1675772"/>
                <a:gd name="connsiteX66" fmla="*/ 4150408 w 4869942"/>
                <a:gd name="connsiteY66" fmla="*/ 1347550 h 1675772"/>
                <a:gd name="connsiteX67" fmla="*/ 4567476 w 4869942"/>
                <a:gd name="connsiteY67" fmla="*/ 1112485 h 1675772"/>
                <a:gd name="connsiteX68" fmla="*/ 4439131 w 4869942"/>
                <a:gd name="connsiteY68" fmla="*/ 1055628 h 1675772"/>
                <a:gd name="connsiteX69" fmla="*/ 4150408 w 4869942"/>
                <a:gd name="connsiteY69" fmla="*/ 1206931 h 1675772"/>
                <a:gd name="connsiteX70" fmla="*/ 3796946 w 4869942"/>
                <a:gd name="connsiteY70" fmla="*/ 840998 h 1675772"/>
                <a:gd name="connsiteX71" fmla="*/ 4146261 w 4869942"/>
                <a:gd name="connsiteY71" fmla="*/ 460528 h 167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869942" h="1675772">
                  <a:moveTo>
                    <a:pt x="1613445" y="31156"/>
                  </a:moveTo>
                  <a:lnTo>
                    <a:pt x="1613445" y="171784"/>
                  </a:lnTo>
                  <a:lnTo>
                    <a:pt x="0" y="171784"/>
                  </a:lnTo>
                  <a:lnTo>
                    <a:pt x="0" y="31156"/>
                  </a:lnTo>
                  <a:lnTo>
                    <a:pt x="1613445" y="31156"/>
                  </a:lnTo>
                  <a:close/>
                  <a:moveTo>
                    <a:pt x="712925" y="361455"/>
                  </a:moveTo>
                  <a:lnTo>
                    <a:pt x="0" y="361455"/>
                  </a:lnTo>
                  <a:lnTo>
                    <a:pt x="0" y="502083"/>
                  </a:lnTo>
                  <a:lnTo>
                    <a:pt x="572297" y="502083"/>
                  </a:lnTo>
                  <a:lnTo>
                    <a:pt x="572297" y="1644602"/>
                  </a:lnTo>
                  <a:lnTo>
                    <a:pt x="712925" y="1644602"/>
                  </a:lnTo>
                  <a:lnTo>
                    <a:pt x="712925" y="361455"/>
                  </a:lnTo>
                  <a:close/>
                  <a:moveTo>
                    <a:pt x="900528" y="1644602"/>
                  </a:moveTo>
                  <a:lnTo>
                    <a:pt x="1041156" y="1644602"/>
                  </a:lnTo>
                  <a:lnTo>
                    <a:pt x="1041156" y="502083"/>
                  </a:lnTo>
                  <a:lnTo>
                    <a:pt x="1613445" y="502083"/>
                  </a:lnTo>
                  <a:lnTo>
                    <a:pt x="1613445" y="361455"/>
                  </a:lnTo>
                  <a:lnTo>
                    <a:pt x="900528" y="361455"/>
                  </a:lnTo>
                  <a:lnTo>
                    <a:pt x="900528" y="1644602"/>
                  </a:lnTo>
                  <a:close/>
                  <a:moveTo>
                    <a:pt x="1847395" y="1644602"/>
                  </a:moveTo>
                  <a:lnTo>
                    <a:pt x="1847395" y="31156"/>
                  </a:lnTo>
                  <a:lnTo>
                    <a:pt x="3182940" y="31156"/>
                  </a:lnTo>
                  <a:lnTo>
                    <a:pt x="3182940" y="171784"/>
                  </a:lnTo>
                  <a:lnTo>
                    <a:pt x="1988023" y="171784"/>
                  </a:lnTo>
                  <a:lnTo>
                    <a:pt x="1988023" y="1503974"/>
                  </a:lnTo>
                  <a:lnTo>
                    <a:pt x="3182940" y="1503974"/>
                  </a:lnTo>
                  <a:lnTo>
                    <a:pt x="3182940" y="1644602"/>
                  </a:lnTo>
                  <a:lnTo>
                    <a:pt x="1847395" y="1644602"/>
                  </a:lnTo>
                  <a:close/>
                  <a:moveTo>
                    <a:pt x="2175620" y="749275"/>
                  </a:moveTo>
                  <a:lnTo>
                    <a:pt x="2903863" y="749275"/>
                  </a:lnTo>
                  <a:lnTo>
                    <a:pt x="2903863" y="608647"/>
                  </a:lnTo>
                  <a:lnTo>
                    <a:pt x="2316248" y="608647"/>
                  </a:lnTo>
                  <a:lnTo>
                    <a:pt x="2316248" y="502083"/>
                  </a:lnTo>
                  <a:lnTo>
                    <a:pt x="3182940" y="502083"/>
                  </a:lnTo>
                  <a:lnTo>
                    <a:pt x="3182940" y="361455"/>
                  </a:lnTo>
                  <a:lnTo>
                    <a:pt x="2175620" y="361455"/>
                  </a:lnTo>
                  <a:lnTo>
                    <a:pt x="2175620" y="749275"/>
                  </a:lnTo>
                  <a:close/>
                  <a:moveTo>
                    <a:pt x="2175620" y="1314303"/>
                  </a:moveTo>
                  <a:lnTo>
                    <a:pt x="3182940" y="1314303"/>
                  </a:lnTo>
                  <a:lnTo>
                    <a:pt x="3182940" y="1173675"/>
                  </a:lnTo>
                  <a:lnTo>
                    <a:pt x="2316248" y="1173675"/>
                  </a:lnTo>
                  <a:lnTo>
                    <a:pt x="2316248" y="1058809"/>
                  </a:lnTo>
                  <a:lnTo>
                    <a:pt x="2903863" y="1058809"/>
                  </a:lnTo>
                  <a:lnTo>
                    <a:pt x="2903863" y="918181"/>
                  </a:lnTo>
                  <a:lnTo>
                    <a:pt x="2175620" y="918181"/>
                  </a:lnTo>
                  <a:lnTo>
                    <a:pt x="2175620" y="1314303"/>
                  </a:lnTo>
                  <a:close/>
                  <a:moveTo>
                    <a:pt x="3560360" y="1445904"/>
                  </a:moveTo>
                  <a:cubicBezTo>
                    <a:pt x="3402549" y="1293138"/>
                    <a:pt x="3315637" y="1078313"/>
                    <a:pt x="3315637" y="840998"/>
                  </a:cubicBezTo>
                  <a:cubicBezTo>
                    <a:pt x="3315637" y="604506"/>
                    <a:pt x="3403399" y="388645"/>
                    <a:pt x="3562769" y="233164"/>
                  </a:cubicBezTo>
                  <a:cubicBezTo>
                    <a:pt x="3716873" y="82805"/>
                    <a:pt x="3924106" y="0"/>
                    <a:pt x="4146261" y="0"/>
                  </a:cubicBezTo>
                  <a:cubicBezTo>
                    <a:pt x="4360259" y="0"/>
                    <a:pt x="4546103" y="64489"/>
                    <a:pt x="4683673" y="186485"/>
                  </a:cubicBezTo>
                  <a:cubicBezTo>
                    <a:pt x="4774672" y="267185"/>
                    <a:pt x="4829276" y="357542"/>
                    <a:pt x="4861934" y="433711"/>
                  </a:cubicBezTo>
                  <a:cubicBezTo>
                    <a:pt x="4822587" y="451158"/>
                    <a:pt x="4779012" y="470465"/>
                    <a:pt x="4732819" y="490940"/>
                  </a:cubicBezTo>
                  <a:cubicBezTo>
                    <a:pt x="4675194" y="356803"/>
                    <a:pt x="4523812" y="140619"/>
                    <a:pt x="4146261" y="140619"/>
                  </a:cubicBezTo>
                  <a:cubicBezTo>
                    <a:pt x="3752893" y="140619"/>
                    <a:pt x="3456259" y="441715"/>
                    <a:pt x="3456259" y="840998"/>
                  </a:cubicBezTo>
                  <a:cubicBezTo>
                    <a:pt x="3456259" y="1243216"/>
                    <a:pt x="3748195" y="1535154"/>
                    <a:pt x="4150408" y="1535154"/>
                  </a:cubicBezTo>
                  <a:cubicBezTo>
                    <a:pt x="4362160" y="1535154"/>
                    <a:pt x="4626794" y="1442289"/>
                    <a:pt x="4742589" y="1190014"/>
                  </a:cubicBezTo>
                  <a:cubicBezTo>
                    <a:pt x="4788282" y="1210236"/>
                    <a:pt x="4831275" y="1229252"/>
                    <a:pt x="4869943" y="1246340"/>
                  </a:cubicBezTo>
                  <a:cubicBezTo>
                    <a:pt x="4766744" y="1466937"/>
                    <a:pt x="4537049" y="1675773"/>
                    <a:pt x="4150408" y="1675773"/>
                  </a:cubicBezTo>
                  <a:cubicBezTo>
                    <a:pt x="3923039" y="1675773"/>
                    <a:pt x="3713480" y="1594139"/>
                    <a:pt x="3560360" y="1445904"/>
                  </a:cubicBezTo>
                  <a:close/>
                  <a:moveTo>
                    <a:pt x="4146261" y="460528"/>
                  </a:moveTo>
                  <a:cubicBezTo>
                    <a:pt x="4325431" y="460528"/>
                    <a:pt x="4402066" y="554431"/>
                    <a:pt x="4434156" y="623291"/>
                  </a:cubicBezTo>
                  <a:cubicBezTo>
                    <a:pt x="4476895" y="604360"/>
                    <a:pt x="4520180" y="585189"/>
                    <a:pt x="4562980" y="566223"/>
                  </a:cubicBezTo>
                  <a:cubicBezTo>
                    <a:pt x="4503892" y="436084"/>
                    <a:pt x="4372183" y="319909"/>
                    <a:pt x="4146261" y="319909"/>
                  </a:cubicBezTo>
                  <a:cubicBezTo>
                    <a:pt x="3902800" y="319909"/>
                    <a:pt x="3656325" y="498904"/>
                    <a:pt x="3656325" y="840998"/>
                  </a:cubicBezTo>
                  <a:cubicBezTo>
                    <a:pt x="3656325" y="990816"/>
                    <a:pt x="3708603" y="1119689"/>
                    <a:pt x="3807513" y="1213691"/>
                  </a:cubicBezTo>
                  <a:cubicBezTo>
                    <a:pt x="3898340" y="1300015"/>
                    <a:pt x="4020123" y="1347550"/>
                    <a:pt x="4150408" y="1347550"/>
                  </a:cubicBezTo>
                  <a:cubicBezTo>
                    <a:pt x="4366389" y="1347550"/>
                    <a:pt x="4500566" y="1237902"/>
                    <a:pt x="4567476" y="1112485"/>
                  </a:cubicBezTo>
                  <a:cubicBezTo>
                    <a:pt x="4524871" y="1093615"/>
                    <a:pt x="4481751" y="1074513"/>
                    <a:pt x="4439131" y="1055628"/>
                  </a:cubicBezTo>
                  <a:cubicBezTo>
                    <a:pt x="4360713" y="1194666"/>
                    <a:pt x="4202664" y="1206931"/>
                    <a:pt x="4150408" y="1206931"/>
                  </a:cubicBezTo>
                  <a:cubicBezTo>
                    <a:pt x="3918356" y="1206931"/>
                    <a:pt x="3796946" y="1022844"/>
                    <a:pt x="3796946" y="840998"/>
                  </a:cubicBezTo>
                  <a:cubicBezTo>
                    <a:pt x="3796946" y="579587"/>
                    <a:pt x="3978017" y="460528"/>
                    <a:pt x="4146261" y="460528"/>
                  </a:cubicBezTo>
                  <a:close/>
                </a:path>
              </a:pathLst>
            </a:custGeom>
            <a:grpFill/>
            <a:ln w="5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A93DA4C6-BBD2-FAB9-C07F-DB1E46BD6275}"/>
                </a:ext>
              </a:extLst>
            </p:cNvPr>
            <p:cNvSpPr/>
            <p:nvPr/>
          </p:nvSpPr>
          <p:spPr>
            <a:xfrm>
              <a:off x="5661422" y="-2958453"/>
              <a:ext cx="3308075" cy="1148308"/>
            </a:xfrm>
            <a:custGeom>
              <a:avLst/>
              <a:gdLst>
                <a:gd name="connsiteX0" fmla="*/ 279224 w 3308075"/>
                <a:gd name="connsiteY0" fmla="*/ 64745 h 1148308"/>
                <a:gd name="connsiteX1" fmla="*/ 175359 w 3308075"/>
                <a:gd name="connsiteY1" fmla="*/ 64745 h 1148308"/>
                <a:gd name="connsiteX2" fmla="*/ 175359 w 3308075"/>
                <a:gd name="connsiteY2" fmla="*/ 323281 h 1148308"/>
                <a:gd name="connsiteX3" fmla="*/ 103866 w 3308075"/>
                <a:gd name="connsiteY3" fmla="*/ 323281 h 1148308"/>
                <a:gd name="connsiteX4" fmla="*/ 103866 w 3308075"/>
                <a:gd name="connsiteY4" fmla="*/ 64745 h 1148308"/>
                <a:gd name="connsiteX5" fmla="*/ 0 w 3308075"/>
                <a:gd name="connsiteY5" fmla="*/ 64745 h 1148308"/>
                <a:gd name="connsiteX6" fmla="*/ 0 w 3308075"/>
                <a:gd name="connsiteY6" fmla="*/ 4941 h 1148308"/>
                <a:gd name="connsiteX7" fmla="*/ 279224 w 3308075"/>
                <a:gd name="connsiteY7" fmla="*/ 4941 h 1148308"/>
                <a:gd name="connsiteX8" fmla="*/ 279224 w 3308075"/>
                <a:gd name="connsiteY8" fmla="*/ 64745 h 1148308"/>
                <a:gd name="connsiteX9" fmla="*/ 324204 w 3308075"/>
                <a:gd name="connsiteY9" fmla="*/ 323281 h 1148308"/>
                <a:gd name="connsiteX10" fmla="*/ 324204 w 3308075"/>
                <a:gd name="connsiteY10" fmla="*/ 4941 h 1148308"/>
                <a:gd name="connsiteX11" fmla="*/ 563852 w 3308075"/>
                <a:gd name="connsiteY11" fmla="*/ 4941 h 1148308"/>
                <a:gd name="connsiteX12" fmla="*/ 563852 w 3308075"/>
                <a:gd name="connsiteY12" fmla="*/ 63845 h 1148308"/>
                <a:gd name="connsiteX13" fmla="*/ 395241 w 3308075"/>
                <a:gd name="connsiteY13" fmla="*/ 63845 h 1148308"/>
                <a:gd name="connsiteX14" fmla="*/ 395241 w 3308075"/>
                <a:gd name="connsiteY14" fmla="*/ 133087 h 1148308"/>
                <a:gd name="connsiteX15" fmla="*/ 544969 w 3308075"/>
                <a:gd name="connsiteY15" fmla="*/ 133087 h 1148308"/>
                <a:gd name="connsiteX16" fmla="*/ 544969 w 3308075"/>
                <a:gd name="connsiteY16" fmla="*/ 190639 h 1148308"/>
                <a:gd name="connsiteX17" fmla="*/ 395241 w 3308075"/>
                <a:gd name="connsiteY17" fmla="*/ 190639 h 1148308"/>
                <a:gd name="connsiteX18" fmla="*/ 395241 w 3308075"/>
                <a:gd name="connsiteY18" fmla="*/ 264378 h 1148308"/>
                <a:gd name="connsiteX19" fmla="*/ 564752 w 3308075"/>
                <a:gd name="connsiteY19" fmla="*/ 264378 h 1148308"/>
                <a:gd name="connsiteX20" fmla="*/ 564752 w 3308075"/>
                <a:gd name="connsiteY20" fmla="*/ 323281 h 1148308"/>
                <a:gd name="connsiteX21" fmla="*/ 324204 w 3308075"/>
                <a:gd name="connsiteY21" fmla="*/ 323281 h 1148308"/>
                <a:gd name="connsiteX22" fmla="*/ 603439 w 3308075"/>
                <a:gd name="connsiteY22" fmla="*/ 163664 h 1148308"/>
                <a:gd name="connsiteX23" fmla="*/ 757209 w 3308075"/>
                <a:gd name="connsiteY23" fmla="*/ 0 h 1148308"/>
                <a:gd name="connsiteX24" fmla="*/ 905587 w 3308075"/>
                <a:gd name="connsiteY24" fmla="*/ 118251 h 1148308"/>
                <a:gd name="connsiteX25" fmla="*/ 832298 w 3308075"/>
                <a:gd name="connsiteY25" fmla="*/ 128590 h 1148308"/>
                <a:gd name="connsiteX26" fmla="*/ 757209 w 3308075"/>
                <a:gd name="connsiteY26" fmla="*/ 58898 h 1148308"/>
                <a:gd name="connsiteX27" fmla="*/ 676727 w 3308075"/>
                <a:gd name="connsiteY27" fmla="*/ 163664 h 1148308"/>
                <a:gd name="connsiteX28" fmla="*/ 757209 w 3308075"/>
                <a:gd name="connsiteY28" fmla="*/ 268874 h 1148308"/>
                <a:gd name="connsiteX29" fmla="*/ 833199 w 3308075"/>
                <a:gd name="connsiteY29" fmla="*/ 196486 h 1148308"/>
                <a:gd name="connsiteX30" fmla="*/ 906937 w 3308075"/>
                <a:gd name="connsiteY30" fmla="*/ 207726 h 1148308"/>
                <a:gd name="connsiteX31" fmla="*/ 757209 w 3308075"/>
                <a:gd name="connsiteY31" fmla="*/ 327778 h 1148308"/>
                <a:gd name="connsiteX32" fmla="*/ 603439 w 3308075"/>
                <a:gd name="connsiteY32" fmla="*/ 163664 h 1148308"/>
                <a:gd name="connsiteX33" fmla="*/ 956863 w 3308075"/>
                <a:gd name="connsiteY33" fmla="*/ 323281 h 1148308"/>
                <a:gd name="connsiteX34" fmla="*/ 956863 w 3308075"/>
                <a:gd name="connsiteY34" fmla="*/ 4941 h 1148308"/>
                <a:gd name="connsiteX35" fmla="*/ 1027901 w 3308075"/>
                <a:gd name="connsiteY35" fmla="*/ 4941 h 1148308"/>
                <a:gd name="connsiteX36" fmla="*/ 1027901 w 3308075"/>
                <a:gd name="connsiteY36" fmla="*/ 130391 h 1148308"/>
                <a:gd name="connsiteX37" fmla="*/ 1166835 w 3308075"/>
                <a:gd name="connsiteY37" fmla="*/ 130391 h 1148308"/>
                <a:gd name="connsiteX38" fmla="*/ 1166835 w 3308075"/>
                <a:gd name="connsiteY38" fmla="*/ 4941 h 1148308"/>
                <a:gd name="connsiteX39" fmla="*/ 1237878 w 3308075"/>
                <a:gd name="connsiteY39" fmla="*/ 4941 h 1148308"/>
                <a:gd name="connsiteX40" fmla="*/ 1237878 w 3308075"/>
                <a:gd name="connsiteY40" fmla="*/ 323281 h 1148308"/>
                <a:gd name="connsiteX41" fmla="*/ 1166835 w 3308075"/>
                <a:gd name="connsiteY41" fmla="*/ 323281 h 1148308"/>
                <a:gd name="connsiteX42" fmla="*/ 1166835 w 3308075"/>
                <a:gd name="connsiteY42" fmla="*/ 190639 h 1148308"/>
                <a:gd name="connsiteX43" fmla="*/ 1027901 w 3308075"/>
                <a:gd name="connsiteY43" fmla="*/ 190639 h 1148308"/>
                <a:gd name="connsiteX44" fmla="*/ 1027901 w 3308075"/>
                <a:gd name="connsiteY44" fmla="*/ 323281 h 1148308"/>
                <a:gd name="connsiteX45" fmla="*/ 956863 w 3308075"/>
                <a:gd name="connsiteY45" fmla="*/ 323281 h 1148308"/>
                <a:gd name="connsiteX46" fmla="*/ 1532855 w 3308075"/>
                <a:gd name="connsiteY46" fmla="*/ 4941 h 1148308"/>
                <a:gd name="connsiteX47" fmla="*/ 1600751 w 3308075"/>
                <a:gd name="connsiteY47" fmla="*/ 4941 h 1148308"/>
                <a:gd name="connsiteX48" fmla="*/ 1600751 w 3308075"/>
                <a:gd name="connsiteY48" fmla="*/ 323281 h 1148308"/>
                <a:gd name="connsiteX49" fmla="*/ 1517119 w 3308075"/>
                <a:gd name="connsiteY49" fmla="*/ 323281 h 1148308"/>
                <a:gd name="connsiteX50" fmla="*/ 1377284 w 3308075"/>
                <a:gd name="connsiteY50" fmla="*/ 101164 h 1148308"/>
                <a:gd name="connsiteX51" fmla="*/ 1377284 w 3308075"/>
                <a:gd name="connsiteY51" fmla="*/ 323281 h 1148308"/>
                <a:gd name="connsiteX52" fmla="*/ 1309843 w 3308075"/>
                <a:gd name="connsiteY52" fmla="*/ 323281 h 1148308"/>
                <a:gd name="connsiteX53" fmla="*/ 1309843 w 3308075"/>
                <a:gd name="connsiteY53" fmla="*/ 4941 h 1148308"/>
                <a:gd name="connsiteX54" fmla="*/ 1393470 w 3308075"/>
                <a:gd name="connsiteY54" fmla="*/ 4941 h 1148308"/>
                <a:gd name="connsiteX55" fmla="*/ 1532855 w 3308075"/>
                <a:gd name="connsiteY55" fmla="*/ 226613 h 1148308"/>
                <a:gd name="connsiteX56" fmla="*/ 1532855 w 3308075"/>
                <a:gd name="connsiteY56" fmla="*/ 4941 h 1148308"/>
                <a:gd name="connsiteX57" fmla="*/ 1674512 w 3308075"/>
                <a:gd name="connsiteY57" fmla="*/ 4941 h 1148308"/>
                <a:gd name="connsiteX58" fmla="*/ 1745550 w 3308075"/>
                <a:gd name="connsiteY58" fmla="*/ 4941 h 1148308"/>
                <a:gd name="connsiteX59" fmla="*/ 1745550 w 3308075"/>
                <a:gd name="connsiteY59" fmla="*/ 323281 h 1148308"/>
                <a:gd name="connsiteX60" fmla="*/ 1674512 w 3308075"/>
                <a:gd name="connsiteY60" fmla="*/ 323281 h 1148308"/>
                <a:gd name="connsiteX61" fmla="*/ 1674512 w 3308075"/>
                <a:gd name="connsiteY61" fmla="*/ 4941 h 1148308"/>
                <a:gd name="connsiteX62" fmla="*/ 1803108 w 3308075"/>
                <a:gd name="connsiteY62" fmla="*/ 163664 h 1148308"/>
                <a:gd name="connsiteX63" fmla="*/ 1956877 w 3308075"/>
                <a:gd name="connsiteY63" fmla="*/ 0 h 1148308"/>
                <a:gd name="connsiteX64" fmla="*/ 2105255 w 3308075"/>
                <a:gd name="connsiteY64" fmla="*/ 118251 h 1148308"/>
                <a:gd name="connsiteX65" fmla="*/ 2031967 w 3308075"/>
                <a:gd name="connsiteY65" fmla="*/ 128590 h 1148308"/>
                <a:gd name="connsiteX66" fmla="*/ 1956877 w 3308075"/>
                <a:gd name="connsiteY66" fmla="*/ 58898 h 1148308"/>
                <a:gd name="connsiteX67" fmla="*/ 1876396 w 3308075"/>
                <a:gd name="connsiteY67" fmla="*/ 163664 h 1148308"/>
                <a:gd name="connsiteX68" fmla="*/ 1956877 w 3308075"/>
                <a:gd name="connsiteY68" fmla="*/ 268874 h 1148308"/>
                <a:gd name="connsiteX69" fmla="*/ 2032867 w 3308075"/>
                <a:gd name="connsiteY69" fmla="*/ 196486 h 1148308"/>
                <a:gd name="connsiteX70" fmla="*/ 2106606 w 3308075"/>
                <a:gd name="connsiteY70" fmla="*/ 207726 h 1148308"/>
                <a:gd name="connsiteX71" fmla="*/ 1956877 w 3308075"/>
                <a:gd name="connsiteY71" fmla="*/ 327778 h 1148308"/>
                <a:gd name="connsiteX72" fmla="*/ 1803108 w 3308075"/>
                <a:gd name="connsiteY72" fmla="*/ 163664 h 1148308"/>
                <a:gd name="connsiteX73" fmla="*/ 2370556 w 3308075"/>
                <a:gd name="connsiteY73" fmla="*/ 323281 h 1148308"/>
                <a:gd name="connsiteX74" fmla="*/ 2343125 w 3308075"/>
                <a:gd name="connsiteY74" fmla="*/ 245496 h 1148308"/>
                <a:gd name="connsiteX75" fmla="*/ 2216780 w 3308075"/>
                <a:gd name="connsiteY75" fmla="*/ 245496 h 1148308"/>
                <a:gd name="connsiteX76" fmla="*/ 2188454 w 3308075"/>
                <a:gd name="connsiteY76" fmla="*/ 323281 h 1148308"/>
                <a:gd name="connsiteX77" fmla="*/ 2116061 w 3308075"/>
                <a:gd name="connsiteY77" fmla="*/ 323281 h 1148308"/>
                <a:gd name="connsiteX78" fmla="*/ 2238814 w 3308075"/>
                <a:gd name="connsiteY78" fmla="*/ 4941 h 1148308"/>
                <a:gd name="connsiteX79" fmla="*/ 2325143 w 3308075"/>
                <a:gd name="connsiteY79" fmla="*/ 4941 h 1148308"/>
                <a:gd name="connsiteX80" fmla="*/ 2447891 w 3308075"/>
                <a:gd name="connsiteY80" fmla="*/ 323281 h 1148308"/>
                <a:gd name="connsiteX81" fmla="*/ 2370556 w 3308075"/>
                <a:gd name="connsiteY81" fmla="*/ 323281 h 1148308"/>
                <a:gd name="connsiteX82" fmla="*/ 2236563 w 3308075"/>
                <a:gd name="connsiteY82" fmla="*/ 191089 h 1148308"/>
                <a:gd name="connsiteX83" fmla="*/ 2324242 w 3308075"/>
                <a:gd name="connsiteY83" fmla="*/ 191089 h 1148308"/>
                <a:gd name="connsiteX84" fmla="*/ 2281075 w 3308075"/>
                <a:gd name="connsiteY84" fmla="*/ 68792 h 1148308"/>
                <a:gd name="connsiteX85" fmla="*/ 2236563 w 3308075"/>
                <a:gd name="connsiteY85" fmla="*/ 191089 h 1148308"/>
                <a:gd name="connsiteX86" fmla="*/ 2489273 w 3308075"/>
                <a:gd name="connsiteY86" fmla="*/ 323281 h 1148308"/>
                <a:gd name="connsiteX87" fmla="*/ 2489273 w 3308075"/>
                <a:gd name="connsiteY87" fmla="*/ 4941 h 1148308"/>
                <a:gd name="connsiteX88" fmla="*/ 2560311 w 3308075"/>
                <a:gd name="connsiteY88" fmla="*/ 4941 h 1148308"/>
                <a:gd name="connsiteX89" fmla="*/ 2560311 w 3308075"/>
                <a:gd name="connsiteY89" fmla="*/ 265728 h 1148308"/>
                <a:gd name="connsiteX90" fmla="*/ 2709139 w 3308075"/>
                <a:gd name="connsiteY90" fmla="*/ 265728 h 1148308"/>
                <a:gd name="connsiteX91" fmla="*/ 2709139 w 3308075"/>
                <a:gd name="connsiteY91" fmla="*/ 323281 h 1148308"/>
                <a:gd name="connsiteX92" fmla="*/ 2489273 w 3308075"/>
                <a:gd name="connsiteY92" fmla="*/ 323281 h 1148308"/>
                <a:gd name="connsiteX93" fmla="*/ 20238 w 3308075"/>
                <a:gd name="connsiteY93" fmla="*/ 733096 h 1148308"/>
                <a:gd name="connsiteX94" fmla="*/ 20238 w 3308075"/>
                <a:gd name="connsiteY94" fmla="*/ 414757 h 1148308"/>
                <a:gd name="connsiteX95" fmla="*/ 259886 w 3308075"/>
                <a:gd name="connsiteY95" fmla="*/ 414757 h 1148308"/>
                <a:gd name="connsiteX96" fmla="*/ 259886 w 3308075"/>
                <a:gd name="connsiteY96" fmla="*/ 473660 h 1148308"/>
                <a:gd name="connsiteX97" fmla="*/ 91276 w 3308075"/>
                <a:gd name="connsiteY97" fmla="*/ 473660 h 1148308"/>
                <a:gd name="connsiteX98" fmla="*/ 91276 w 3308075"/>
                <a:gd name="connsiteY98" fmla="*/ 542902 h 1148308"/>
                <a:gd name="connsiteX99" fmla="*/ 241004 w 3308075"/>
                <a:gd name="connsiteY99" fmla="*/ 542902 h 1148308"/>
                <a:gd name="connsiteX100" fmla="*/ 241004 w 3308075"/>
                <a:gd name="connsiteY100" fmla="*/ 600454 h 1148308"/>
                <a:gd name="connsiteX101" fmla="*/ 91276 w 3308075"/>
                <a:gd name="connsiteY101" fmla="*/ 600454 h 1148308"/>
                <a:gd name="connsiteX102" fmla="*/ 91276 w 3308075"/>
                <a:gd name="connsiteY102" fmla="*/ 674193 h 1148308"/>
                <a:gd name="connsiteX103" fmla="*/ 260787 w 3308075"/>
                <a:gd name="connsiteY103" fmla="*/ 674193 h 1148308"/>
                <a:gd name="connsiteX104" fmla="*/ 260787 w 3308075"/>
                <a:gd name="connsiteY104" fmla="*/ 733096 h 1148308"/>
                <a:gd name="connsiteX105" fmla="*/ 20238 w 3308075"/>
                <a:gd name="connsiteY105" fmla="*/ 733096 h 1148308"/>
                <a:gd name="connsiteX106" fmla="*/ 446501 w 3308075"/>
                <a:gd name="connsiteY106" fmla="*/ 414757 h 1148308"/>
                <a:gd name="connsiteX107" fmla="*/ 609270 w 3308075"/>
                <a:gd name="connsiteY107" fmla="*/ 573029 h 1148308"/>
                <a:gd name="connsiteX108" fmla="*/ 446501 w 3308075"/>
                <a:gd name="connsiteY108" fmla="*/ 733096 h 1148308"/>
                <a:gd name="connsiteX109" fmla="*/ 321958 w 3308075"/>
                <a:gd name="connsiteY109" fmla="*/ 733096 h 1148308"/>
                <a:gd name="connsiteX110" fmla="*/ 321958 w 3308075"/>
                <a:gd name="connsiteY110" fmla="*/ 414757 h 1148308"/>
                <a:gd name="connsiteX111" fmla="*/ 446501 w 3308075"/>
                <a:gd name="connsiteY111" fmla="*/ 414757 h 1148308"/>
                <a:gd name="connsiteX112" fmla="*/ 442454 w 3308075"/>
                <a:gd name="connsiteY112" fmla="*/ 673298 h 1148308"/>
                <a:gd name="connsiteX113" fmla="*/ 536426 w 3308075"/>
                <a:gd name="connsiteY113" fmla="*/ 573479 h 1148308"/>
                <a:gd name="connsiteX114" fmla="*/ 442454 w 3308075"/>
                <a:gd name="connsiteY114" fmla="*/ 474560 h 1148308"/>
                <a:gd name="connsiteX115" fmla="*/ 392995 w 3308075"/>
                <a:gd name="connsiteY115" fmla="*/ 474560 h 1148308"/>
                <a:gd name="connsiteX116" fmla="*/ 392995 w 3308075"/>
                <a:gd name="connsiteY116" fmla="*/ 673298 h 1148308"/>
                <a:gd name="connsiteX117" fmla="*/ 442454 w 3308075"/>
                <a:gd name="connsiteY117" fmla="*/ 673298 h 1148308"/>
                <a:gd name="connsiteX118" fmla="*/ 654699 w 3308075"/>
                <a:gd name="connsiteY118" fmla="*/ 605401 h 1148308"/>
                <a:gd name="connsiteX119" fmla="*/ 654699 w 3308075"/>
                <a:gd name="connsiteY119" fmla="*/ 414757 h 1148308"/>
                <a:gd name="connsiteX120" fmla="*/ 725292 w 3308075"/>
                <a:gd name="connsiteY120" fmla="*/ 414757 h 1148308"/>
                <a:gd name="connsiteX121" fmla="*/ 725292 w 3308075"/>
                <a:gd name="connsiteY121" fmla="*/ 601355 h 1148308"/>
                <a:gd name="connsiteX122" fmla="*/ 794084 w 3308075"/>
                <a:gd name="connsiteY122" fmla="*/ 679140 h 1148308"/>
                <a:gd name="connsiteX123" fmla="*/ 862881 w 3308075"/>
                <a:gd name="connsiteY123" fmla="*/ 601355 h 1148308"/>
                <a:gd name="connsiteX124" fmla="*/ 862881 w 3308075"/>
                <a:gd name="connsiteY124" fmla="*/ 414757 h 1148308"/>
                <a:gd name="connsiteX125" fmla="*/ 933918 w 3308075"/>
                <a:gd name="connsiteY125" fmla="*/ 414757 h 1148308"/>
                <a:gd name="connsiteX126" fmla="*/ 933918 w 3308075"/>
                <a:gd name="connsiteY126" fmla="*/ 605401 h 1148308"/>
                <a:gd name="connsiteX127" fmla="*/ 794084 w 3308075"/>
                <a:gd name="connsiteY127" fmla="*/ 738043 h 1148308"/>
                <a:gd name="connsiteX128" fmla="*/ 654699 w 3308075"/>
                <a:gd name="connsiteY128" fmla="*/ 605401 h 1148308"/>
                <a:gd name="connsiteX129" fmla="*/ 983400 w 3308075"/>
                <a:gd name="connsiteY129" fmla="*/ 573479 h 1148308"/>
                <a:gd name="connsiteX130" fmla="*/ 1137169 w 3308075"/>
                <a:gd name="connsiteY130" fmla="*/ 409815 h 1148308"/>
                <a:gd name="connsiteX131" fmla="*/ 1285547 w 3308075"/>
                <a:gd name="connsiteY131" fmla="*/ 528066 h 1148308"/>
                <a:gd name="connsiteX132" fmla="*/ 1212259 w 3308075"/>
                <a:gd name="connsiteY132" fmla="*/ 538405 h 1148308"/>
                <a:gd name="connsiteX133" fmla="*/ 1137169 w 3308075"/>
                <a:gd name="connsiteY133" fmla="*/ 468713 h 1148308"/>
                <a:gd name="connsiteX134" fmla="*/ 1056688 w 3308075"/>
                <a:gd name="connsiteY134" fmla="*/ 573479 h 1148308"/>
                <a:gd name="connsiteX135" fmla="*/ 1137169 w 3308075"/>
                <a:gd name="connsiteY135" fmla="*/ 678690 h 1148308"/>
                <a:gd name="connsiteX136" fmla="*/ 1213159 w 3308075"/>
                <a:gd name="connsiteY136" fmla="*/ 606302 h 1148308"/>
                <a:gd name="connsiteX137" fmla="*/ 1286898 w 3308075"/>
                <a:gd name="connsiteY137" fmla="*/ 617541 h 1148308"/>
                <a:gd name="connsiteX138" fmla="*/ 1137169 w 3308075"/>
                <a:gd name="connsiteY138" fmla="*/ 737593 h 1148308"/>
                <a:gd name="connsiteX139" fmla="*/ 983400 w 3308075"/>
                <a:gd name="connsiteY139" fmla="*/ 573479 h 1148308"/>
                <a:gd name="connsiteX140" fmla="*/ 1553994 w 3308075"/>
                <a:gd name="connsiteY140" fmla="*/ 733096 h 1148308"/>
                <a:gd name="connsiteX141" fmla="*/ 1526563 w 3308075"/>
                <a:gd name="connsiteY141" fmla="*/ 655311 h 1148308"/>
                <a:gd name="connsiteX142" fmla="*/ 1400218 w 3308075"/>
                <a:gd name="connsiteY142" fmla="*/ 655311 h 1148308"/>
                <a:gd name="connsiteX143" fmla="*/ 1371892 w 3308075"/>
                <a:gd name="connsiteY143" fmla="*/ 733096 h 1148308"/>
                <a:gd name="connsiteX144" fmla="*/ 1299499 w 3308075"/>
                <a:gd name="connsiteY144" fmla="*/ 733096 h 1148308"/>
                <a:gd name="connsiteX145" fmla="*/ 1422252 w 3308075"/>
                <a:gd name="connsiteY145" fmla="*/ 414757 h 1148308"/>
                <a:gd name="connsiteX146" fmla="*/ 1508581 w 3308075"/>
                <a:gd name="connsiteY146" fmla="*/ 414757 h 1148308"/>
                <a:gd name="connsiteX147" fmla="*/ 1631329 w 3308075"/>
                <a:gd name="connsiteY147" fmla="*/ 733096 h 1148308"/>
                <a:gd name="connsiteX148" fmla="*/ 1553994 w 3308075"/>
                <a:gd name="connsiteY148" fmla="*/ 733096 h 1148308"/>
                <a:gd name="connsiteX149" fmla="*/ 1420001 w 3308075"/>
                <a:gd name="connsiteY149" fmla="*/ 600904 h 1148308"/>
                <a:gd name="connsiteX150" fmla="*/ 1507680 w 3308075"/>
                <a:gd name="connsiteY150" fmla="*/ 600904 h 1148308"/>
                <a:gd name="connsiteX151" fmla="*/ 1464513 w 3308075"/>
                <a:gd name="connsiteY151" fmla="*/ 478607 h 1148308"/>
                <a:gd name="connsiteX152" fmla="*/ 1420001 w 3308075"/>
                <a:gd name="connsiteY152" fmla="*/ 600904 h 1148308"/>
                <a:gd name="connsiteX153" fmla="*/ 1889431 w 3308075"/>
                <a:gd name="connsiteY153" fmla="*/ 474560 h 1148308"/>
                <a:gd name="connsiteX154" fmla="*/ 1785565 w 3308075"/>
                <a:gd name="connsiteY154" fmla="*/ 474560 h 1148308"/>
                <a:gd name="connsiteX155" fmla="*/ 1785565 w 3308075"/>
                <a:gd name="connsiteY155" fmla="*/ 733096 h 1148308"/>
                <a:gd name="connsiteX156" fmla="*/ 1714072 w 3308075"/>
                <a:gd name="connsiteY156" fmla="*/ 733096 h 1148308"/>
                <a:gd name="connsiteX157" fmla="*/ 1714072 w 3308075"/>
                <a:gd name="connsiteY157" fmla="*/ 474560 h 1148308"/>
                <a:gd name="connsiteX158" fmla="*/ 1610206 w 3308075"/>
                <a:gd name="connsiteY158" fmla="*/ 474560 h 1148308"/>
                <a:gd name="connsiteX159" fmla="*/ 1610206 w 3308075"/>
                <a:gd name="connsiteY159" fmla="*/ 414757 h 1148308"/>
                <a:gd name="connsiteX160" fmla="*/ 1889431 w 3308075"/>
                <a:gd name="connsiteY160" fmla="*/ 414757 h 1148308"/>
                <a:gd name="connsiteX161" fmla="*/ 1889431 w 3308075"/>
                <a:gd name="connsiteY161" fmla="*/ 474560 h 1148308"/>
                <a:gd name="connsiteX162" fmla="*/ 1941152 w 3308075"/>
                <a:gd name="connsiteY162" fmla="*/ 414757 h 1148308"/>
                <a:gd name="connsiteX163" fmla="*/ 2012190 w 3308075"/>
                <a:gd name="connsiteY163" fmla="*/ 414757 h 1148308"/>
                <a:gd name="connsiteX164" fmla="*/ 2012190 w 3308075"/>
                <a:gd name="connsiteY164" fmla="*/ 733096 h 1148308"/>
                <a:gd name="connsiteX165" fmla="*/ 1941152 w 3308075"/>
                <a:gd name="connsiteY165" fmla="*/ 733096 h 1148308"/>
                <a:gd name="connsiteX166" fmla="*/ 1941152 w 3308075"/>
                <a:gd name="connsiteY166" fmla="*/ 414757 h 1148308"/>
                <a:gd name="connsiteX167" fmla="*/ 2067369 w 3308075"/>
                <a:gd name="connsiteY167" fmla="*/ 573479 h 1148308"/>
                <a:gd name="connsiteX168" fmla="*/ 2226085 w 3308075"/>
                <a:gd name="connsiteY168" fmla="*/ 409815 h 1148308"/>
                <a:gd name="connsiteX169" fmla="*/ 2385252 w 3308075"/>
                <a:gd name="connsiteY169" fmla="*/ 573479 h 1148308"/>
                <a:gd name="connsiteX170" fmla="*/ 2226085 w 3308075"/>
                <a:gd name="connsiteY170" fmla="*/ 738043 h 1148308"/>
                <a:gd name="connsiteX171" fmla="*/ 2067369 w 3308075"/>
                <a:gd name="connsiteY171" fmla="*/ 573479 h 1148308"/>
                <a:gd name="connsiteX172" fmla="*/ 2312414 w 3308075"/>
                <a:gd name="connsiteY172" fmla="*/ 573479 h 1148308"/>
                <a:gd name="connsiteX173" fmla="*/ 2226085 w 3308075"/>
                <a:gd name="connsiteY173" fmla="*/ 468262 h 1148308"/>
                <a:gd name="connsiteX174" fmla="*/ 2140657 w 3308075"/>
                <a:gd name="connsiteY174" fmla="*/ 573479 h 1148308"/>
                <a:gd name="connsiteX175" fmla="*/ 2226085 w 3308075"/>
                <a:gd name="connsiteY175" fmla="*/ 679140 h 1148308"/>
                <a:gd name="connsiteX176" fmla="*/ 2312414 w 3308075"/>
                <a:gd name="connsiteY176" fmla="*/ 573479 h 1148308"/>
                <a:gd name="connsiteX177" fmla="*/ 2655950 w 3308075"/>
                <a:gd name="connsiteY177" fmla="*/ 414757 h 1148308"/>
                <a:gd name="connsiteX178" fmla="*/ 2723847 w 3308075"/>
                <a:gd name="connsiteY178" fmla="*/ 414757 h 1148308"/>
                <a:gd name="connsiteX179" fmla="*/ 2723847 w 3308075"/>
                <a:gd name="connsiteY179" fmla="*/ 733096 h 1148308"/>
                <a:gd name="connsiteX180" fmla="*/ 2640214 w 3308075"/>
                <a:gd name="connsiteY180" fmla="*/ 733096 h 1148308"/>
                <a:gd name="connsiteX181" fmla="*/ 2500379 w 3308075"/>
                <a:gd name="connsiteY181" fmla="*/ 510979 h 1148308"/>
                <a:gd name="connsiteX182" fmla="*/ 2500379 w 3308075"/>
                <a:gd name="connsiteY182" fmla="*/ 733096 h 1148308"/>
                <a:gd name="connsiteX183" fmla="*/ 2432938 w 3308075"/>
                <a:gd name="connsiteY183" fmla="*/ 733096 h 1148308"/>
                <a:gd name="connsiteX184" fmla="*/ 2432938 w 3308075"/>
                <a:gd name="connsiteY184" fmla="*/ 414757 h 1148308"/>
                <a:gd name="connsiteX185" fmla="*/ 2516566 w 3308075"/>
                <a:gd name="connsiteY185" fmla="*/ 414757 h 1148308"/>
                <a:gd name="connsiteX186" fmla="*/ 2655950 w 3308075"/>
                <a:gd name="connsiteY186" fmla="*/ 636429 h 1148308"/>
                <a:gd name="connsiteX187" fmla="*/ 2655950 w 3308075"/>
                <a:gd name="connsiteY187" fmla="*/ 414757 h 1148308"/>
                <a:gd name="connsiteX188" fmla="*/ 7648 w 3308075"/>
                <a:gd name="connsiteY188" fmla="*/ 983294 h 1148308"/>
                <a:gd name="connsiteX189" fmla="*/ 161418 w 3308075"/>
                <a:gd name="connsiteY189" fmla="*/ 819630 h 1148308"/>
                <a:gd name="connsiteX190" fmla="*/ 309796 w 3308075"/>
                <a:gd name="connsiteY190" fmla="*/ 937881 h 1148308"/>
                <a:gd name="connsiteX191" fmla="*/ 236507 w 3308075"/>
                <a:gd name="connsiteY191" fmla="*/ 948220 h 1148308"/>
                <a:gd name="connsiteX192" fmla="*/ 161418 w 3308075"/>
                <a:gd name="connsiteY192" fmla="*/ 878528 h 1148308"/>
                <a:gd name="connsiteX193" fmla="*/ 80937 w 3308075"/>
                <a:gd name="connsiteY193" fmla="*/ 983294 h 1148308"/>
                <a:gd name="connsiteX194" fmla="*/ 161418 w 3308075"/>
                <a:gd name="connsiteY194" fmla="*/ 1088505 h 1148308"/>
                <a:gd name="connsiteX195" fmla="*/ 237408 w 3308075"/>
                <a:gd name="connsiteY195" fmla="*/ 1016117 h 1148308"/>
                <a:gd name="connsiteX196" fmla="*/ 311147 w 3308075"/>
                <a:gd name="connsiteY196" fmla="*/ 1027356 h 1148308"/>
                <a:gd name="connsiteX197" fmla="*/ 161418 w 3308075"/>
                <a:gd name="connsiteY197" fmla="*/ 1147408 h 1148308"/>
                <a:gd name="connsiteX198" fmla="*/ 7648 w 3308075"/>
                <a:gd name="connsiteY198" fmla="*/ 983294 h 1148308"/>
                <a:gd name="connsiteX199" fmla="*/ 348933 w 3308075"/>
                <a:gd name="connsiteY199" fmla="*/ 983294 h 1148308"/>
                <a:gd name="connsiteX200" fmla="*/ 507650 w 3308075"/>
                <a:gd name="connsiteY200" fmla="*/ 819630 h 1148308"/>
                <a:gd name="connsiteX201" fmla="*/ 666817 w 3308075"/>
                <a:gd name="connsiteY201" fmla="*/ 983294 h 1148308"/>
                <a:gd name="connsiteX202" fmla="*/ 507650 w 3308075"/>
                <a:gd name="connsiteY202" fmla="*/ 1147858 h 1148308"/>
                <a:gd name="connsiteX203" fmla="*/ 348933 w 3308075"/>
                <a:gd name="connsiteY203" fmla="*/ 983294 h 1148308"/>
                <a:gd name="connsiteX204" fmla="*/ 593978 w 3308075"/>
                <a:gd name="connsiteY204" fmla="*/ 983294 h 1148308"/>
                <a:gd name="connsiteX205" fmla="*/ 507650 w 3308075"/>
                <a:gd name="connsiteY205" fmla="*/ 878078 h 1148308"/>
                <a:gd name="connsiteX206" fmla="*/ 422222 w 3308075"/>
                <a:gd name="connsiteY206" fmla="*/ 983294 h 1148308"/>
                <a:gd name="connsiteX207" fmla="*/ 507650 w 3308075"/>
                <a:gd name="connsiteY207" fmla="*/ 1088955 h 1148308"/>
                <a:gd name="connsiteX208" fmla="*/ 593978 w 3308075"/>
                <a:gd name="connsiteY208" fmla="*/ 983294 h 1148308"/>
                <a:gd name="connsiteX209" fmla="*/ 867822 w 3308075"/>
                <a:gd name="connsiteY209" fmla="*/ 824572 h 1148308"/>
                <a:gd name="connsiteX210" fmla="*/ 984728 w 3308075"/>
                <a:gd name="connsiteY210" fmla="*/ 928888 h 1148308"/>
                <a:gd name="connsiteX211" fmla="*/ 867372 w 3308075"/>
                <a:gd name="connsiteY211" fmla="*/ 1034549 h 1148308"/>
                <a:gd name="connsiteX212" fmla="*/ 785540 w 3308075"/>
                <a:gd name="connsiteY212" fmla="*/ 1034549 h 1148308"/>
                <a:gd name="connsiteX213" fmla="*/ 785540 w 3308075"/>
                <a:gd name="connsiteY213" fmla="*/ 1142911 h 1148308"/>
                <a:gd name="connsiteX214" fmla="*/ 714503 w 3308075"/>
                <a:gd name="connsiteY214" fmla="*/ 1142911 h 1148308"/>
                <a:gd name="connsiteX215" fmla="*/ 714503 w 3308075"/>
                <a:gd name="connsiteY215" fmla="*/ 824572 h 1148308"/>
                <a:gd name="connsiteX216" fmla="*/ 867822 w 3308075"/>
                <a:gd name="connsiteY216" fmla="*/ 824572 h 1148308"/>
                <a:gd name="connsiteX217" fmla="*/ 855232 w 3308075"/>
                <a:gd name="connsiteY217" fmla="*/ 977446 h 1148308"/>
                <a:gd name="connsiteX218" fmla="*/ 911890 w 3308075"/>
                <a:gd name="connsiteY218" fmla="*/ 929338 h 1148308"/>
                <a:gd name="connsiteX219" fmla="*/ 855232 w 3308075"/>
                <a:gd name="connsiteY219" fmla="*/ 882124 h 1148308"/>
                <a:gd name="connsiteX220" fmla="*/ 785540 w 3308075"/>
                <a:gd name="connsiteY220" fmla="*/ 882124 h 1148308"/>
                <a:gd name="connsiteX221" fmla="*/ 785540 w 3308075"/>
                <a:gd name="connsiteY221" fmla="*/ 977446 h 1148308"/>
                <a:gd name="connsiteX222" fmla="*/ 855232 w 3308075"/>
                <a:gd name="connsiteY222" fmla="*/ 977446 h 1148308"/>
                <a:gd name="connsiteX223" fmla="*/ 1027906 w 3308075"/>
                <a:gd name="connsiteY223" fmla="*/ 1142911 h 1148308"/>
                <a:gd name="connsiteX224" fmla="*/ 1027906 w 3308075"/>
                <a:gd name="connsiteY224" fmla="*/ 824572 h 1148308"/>
                <a:gd name="connsiteX225" fmla="*/ 1267554 w 3308075"/>
                <a:gd name="connsiteY225" fmla="*/ 824572 h 1148308"/>
                <a:gd name="connsiteX226" fmla="*/ 1267554 w 3308075"/>
                <a:gd name="connsiteY226" fmla="*/ 883475 h 1148308"/>
                <a:gd name="connsiteX227" fmla="*/ 1098944 w 3308075"/>
                <a:gd name="connsiteY227" fmla="*/ 883475 h 1148308"/>
                <a:gd name="connsiteX228" fmla="*/ 1098944 w 3308075"/>
                <a:gd name="connsiteY228" fmla="*/ 952717 h 1148308"/>
                <a:gd name="connsiteX229" fmla="*/ 1248672 w 3308075"/>
                <a:gd name="connsiteY229" fmla="*/ 952717 h 1148308"/>
                <a:gd name="connsiteX230" fmla="*/ 1248672 w 3308075"/>
                <a:gd name="connsiteY230" fmla="*/ 1010269 h 1148308"/>
                <a:gd name="connsiteX231" fmla="*/ 1098944 w 3308075"/>
                <a:gd name="connsiteY231" fmla="*/ 1010269 h 1148308"/>
                <a:gd name="connsiteX232" fmla="*/ 1098944 w 3308075"/>
                <a:gd name="connsiteY232" fmla="*/ 1084008 h 1148308"/>
                <a:gd name="connsiteX233" fmla="*/ 1268455 w 3308075"/>
                <a:gd name="connsiteY233" fmla="*/ 1084008 h 1148308"/>
                <a:gd name="connsiteX234" fmla="*/ 1268455 w 3308075"/>
                <a:gd name="connsiteY234" fmla="*/ 1142911 h 1148308"/>
                <a:gd name="connsiteX235" fmla="*/ 1027906 w 3308075"/>
                <a:gd name="connsiteY235" fmla="*/ 1142911 h 1148308"/>
                <a:gd name="connsiteX236" fmla="*/ 1551287 w 3308075"/>
                <a:gd name="connsiteY236" fmla="*/ 824572 h 1148308"/>
                <a:gd name="connsiteX237" fmla="*/ 1619183 w 3308075"/>
                <a:gd name="connsiteY237" fmla="*/ 824572 h 1148308"/>
                <a:gd name="connsiteX238" fmla="*/ 1619183 w 3308075"/>
                <a:gd name="connsiteY238" fmla="*/ 1142911 h 1148308"/>
                <a:gd name="connsiteX239" fmla="*/ 1535551 w 3308075"/>
                <a:gd name="connsiteY239" fmla="*/ 1142911 h 1148308"/>
                <a:gd name="connsiteX240" fmla="*/ 1395716 w 3308075"/>
                <a:gd name="connsiteY240" fmla="*/ 920794 h 1148308"/>
                <a:gd name="connsiteX241" fmla="*/ 1395716 w 3308075"/>
                <a:gd name="connsiteY241" fmla="*/ 1142911 h 1148308"/>
                <a:gd name="connsiteX242" fmla="*/ 1328275 w 3308075"/>
                <a:gd name="connsiteY242" fmla="*/ 1142911 h 1148308"/>
                <a:gd name="connsiteX243" fmla="*/ 1328275 w 3308075"/>
                <a:gd name="connsiteY243" fmla="*/ 824572 h 1148308"/>
                <a:gd name="connsiteX244" fmla="*/ 1411902 w 3308075"/>
                <a:gd name="connsiteY244" fmla="*/ 824572 h 1148308"/>
                <a:gd name="connsiteX245" fmla="*/ 1551287 w 3308075"/>
                <a:gd name="connsiteY245" fmla="*/ 1046244 h 1148308"/>
                <a:gd name="connsiteX246" fmla="*/ 1551287 w 3308075"/>
                <a:gd name="connsiteY246" fmla="*/ 824572 h 1148308"/>
                <a:gd name="connsiteX247" fmla="*/ 1691149 w 3308075"/>
                <a:gd name="connsiteY247" fmla="*/ 1142911 h 1148308"/>
                <a:gd name="connsiteX248" fmla="*/ 1691149 w 3308075"/>
                <a:gd name="connsiteY248" fmla="*/ 824572 h 1148308"/>
                <a:gd name="connsiteX249" fmla="*/ 1762186 w 3308075"/>
                <a:gd name="connsiteY249" fmla="*/ 824572 h 1148308"/>
                <a:gd name="connsiteX250" fmla="*/ 1762186 w 3308075"/>
                <a:gd name="connsiteY250" fmla="*/ 950021 h 1148308"/>
                <a:gd name="connsiteX251" fmla="*/ 1901120 w 3308075"/>
                <a:gd name="connsiteY251" fmla="*/ 950021 h 1148308"/>
                <a:gd name="connsiteX252" fmla="*/ 1901120 w 3308075"/>
                <a:gd name="connsiteY252" fmla="*/ 824572 h 1148308"/>
                <a:gd name="connsiteX253" fmla="*/ 1972163 w 3308075"/>
                <a:gd name="connsiteY253" fmla="*/ 824572 h 1148308"/>
                <a:gd name="connsiteX254" fmla="*/ 1972163 w 3308075"/>
                <a:gd name="connsiteY254" fmla="*/ 1142911 h 1148308"/>
                <a:gd name="connsiteX255" fmla="*/ 1901120 w 3308075"/>
                <a:gd name="connsiteY255" fmla="*/ 1142911 h 1148308"/>
                <a:gd name="connsiteX256" fmla="*/ 1901120 w 3308075"/>
                <a:gd name="connsiteY256" fmla="*/ 1010269 h 1148308"/>
                <a:gd name="connsiteX257" fmla="*/ 1762186 w 3308075"/>
                <a:gd name="connsiteY257" fmla="*/ 1010269 h 1148308"/>
                <a:gd name="connsiteX258" fmla="*/ 1762186 w 3308075"/>
                <a:gd name="connsiteY258" fmla="*/ 1142911 h 1148308"/>
                <a:gd name="connsiteX259" fmla="*/ 1691149 w 3308075"/>
                <a:gd name="connsiteY259" fmla="*/ 1142911 h 1148308"/>
                <a:gd name="connsiteX260" fmla="*/ 2262193 w 3308075"/>
                <a:gd name="connsiteY260" fmla="*/ 1142911 h 1148308"/>
                <a:gd name="connsiteX261" fmla="*/ 2234762 w 3308075"/>
                <a:gd name="connsiteY261" fmla="*/ 1065126 h 1148308"/>
                <a:gd name="connsiteX262" fmla="*/ 2108418 w 3308075"/>
                <a:gd name="connsiteY262" fmla="*/ 1065126 h 1148308"/>
                <a:gd name="connsiteX263" fmla="*/ 2080092 w 3308075"/>
                <a:gd name="connsiteY263" fmla="*/ 1142911 h 1148308"/>
                <a:gd name="connsiteX264" fmla="*/ 2007698 w 3308075"/>
                <a:gd name="connsiteY264" fmla="*/ 1142911 h 1148308"/>
                <a:gd name="connsiteX265" fmla="*/ 2130452 w 3308075"/>
                <a:gd name="connsiteY265" fmla="*/ 824572 h 1148308"/>
                <a:gd name="connsiteX266" fmla="*/ 2216780 w 3308075"/>
                <a:gd name="connsiteY266" fmla="*/ 824572 h 1148308"/>
                <a:gd name="connsiteX267" fmla="*/ 2339528 w 3308075"/>
                <a:gd name="connsiteY267" fmla="*/ 1142911 h 1148308"/>
                <a:gd name="connsiteX268" fmla="*/ 2262193 w 3308075"/>
                <a:gd name="connsiteY268" fmla="*/ 1142911 h 1148308"/>
                <a:gd name="connsiteX269" fmla="*/ 2128201 w 3308075"/>
                <a:gd name="connsiteY269" fmla="*/ 1010719 h 1148308"/>
                <a:gd name="connsiteX270" fmla="*/ 2215880 w 3308075"/>
                <a:gd name="connsiteY270" fmla="*/ 1010719 h 1148308"/>
                <a:gd name="connsiteX271" fmla="*/ 2172713 w 3308075"/>
                <a:gd name="connsiteY271" fmla="*/ 888422 h 1148308"/>
                <a:gd name="connsiteX272" fmla="*/ 2128201 w 3308075"/>
                <a:gd name="connsiteY272" fmla="*/ 1010719 h 1148308"/>
                <a:gd name="connsiteX273" fmla="*/ 2491964 w 3308075"/>
                <a:gd name="connsiteY273" fmla="*/ 974751 h 1148308"/>
                <a:gd name="connsiteX274" fmla="*/ 2652932 w 3308075"/>
                <a:gd name="connsiteY274" fmla="*/ 974751 h 1148308"/>
                <a:gd name="connsiteX275" fmla="*/ 2652932 w 3308075"/>
                <a:gd name="connsiteY275" fmla="*/ 1142911 h 1148308"/>
                <a:gd name="connsiteX276" fmla="*/ 2602572 w 3308075"/>
                <a:gd name="connsiteY276" fmla="*/ 1142911 h 1148308"/>
                <a:gd name="connsiteX277" fmla="*/ 2602572 w 3308075"/>
                <a:gd name="connsiteY277" fmla="*/ 1097498 h 1148308"/>
                <a:gd name="connsiteX278" fmla="*/ 2499162 w 3308075"/>
                <a:gd name="connsiteY278" fmla="*/ 1148308 h 1148308"/>
                <a:gd name="connsiteX279" fmla="*/ 2350784 w 3308075"/>
                <a:gd name="connsiteY279" fmla="*/ 983744 h 1148308"/>
                <a:gd name="connsiteX280" fmla="*/ 2508600 w 3308075"/>
                <a:gd name="connsiteY280" fmla="*/ 819180 h 1148308"/>
                <a:gd name="connsiteX281" fmla="*/ 2652481 w 3308075"/>
                <a:gd name="connsiteY281" fmla="*/ 929788 h 1148308"/>
                <a:gd name="connsiteX282" fmla="*/ 2579193 w 3308075"/>
                <a:gd name="connsiteY282" fmla="*/ 940577 h 1148308"/>
                <a:gd name="connsiteX283" fmla="*/ 2508600 w 3308075"/>
                <a:gd name="connsiteY283" fmla="*/ 877633 h 1148308"/>
                <a:gd name="connsiteX284" fmla="*/ 2424073 w 3308075"/>
                <a:gd name="connsiteY284" fmla="*/ 983744 h 1148308"/>
                <a:gd name="connsiteX285" fmla="*/ 2509501 w 3308075"/>
                <a:gd name="connsiteY285" fmla="*/ 1089405 h 1148308"/>
                <a:gd name="connsiteX286" fmla="*/ 2589982 w 3308075"/>
                <a:gd name="connsiteY286" fmla="*/ 1027806 h 1148308"/>
                <a:gd name="connsiteX287" fmla="*/ 2491964 w 3308075"/>
                <a:gd name="connsiteY287" fmla="*/ 1027806 h 1148308"/>
                <a:gd name="connsiteX288" fmla="*/ 2491964 w 3308075"/>
                <a:gd name="connsiteY288" fmla="*/ 974751 h 1148308"/>
                <a:gd name="connsiteX289" fmla="*/ 2716798 w 3308075"/>
                <a:gd name="connsiteY289" fmla="*/ 1142911 h 1148308"/>
                <a:gd name="connsiteX290" fmla="*/ 2716798 w 3308075"/>
                <a:gd name="connsiteY290" fmla="*/ 824572 h 1148308"/>
                <a:gd name="connsiteX291" fmla="*/ 2956447 w 3308075"/>
                <a:gd name="connsiteY291" fmla="*/ 824572 h 1148308"/>
                <a:gd name="connsiteX292" fmla="*/ 2956447 w 3308075"/>
                <a:gd name="connsiteY292" fmla="*/ 883475 h 1148308"/>
                <a:gd name="connsiteX293" fmla="*/ 2787836 w 3308075"/>
                <a:gd name="connsiteY293" fmla="*/ 883475 h 1148308"/>
                <a:gd name="connsiteX294" fmla="*/ 2787836 w 3308075"/>
                <a:gd name="connsiteY294" fmla="*/ 952717 h 1148308"/>
                <a:gd name="connsiteX295" fmla="*/ 2937564 w 3308075"/>
                <a:gd name="connsiteY295" fmla="*/ 952717 h 1148308"/>
                <a:gd name="connsiteX296" fmla="*/ 2937564 w 3308075"/>
                <a:gd name="connsiteY296" fmla="*/ 1010269 h 1148308"/>
                <a:gd name="connsiteX297" fmla="*/ 2787836 w 3308075"/>
                <a:gd name="connsiteY297" fmla="*/ 1010269 h 1148308"/>
                <a:gd name="connsiteX298" fmla="*/ 2787836 w 3308075"/>
                <a:gd name="connsiteY298" fmla="*/ 1084008 h 1148308"/>
                <a:gd name="connsiteX299" fmla="*/ 2957347 w 3308075"/>
                <a:gd name="connsiteY299" fmla="*/ 1084008 h 1148308"/>
                <a:gd name="connsiteX300" fmla="*/ 2957347 w 3308075"/>
                <a:gd name="connsiteY300" fmla="*/ 1142911 h 1148308"/>
                <a:gd name="connsiteX301" fmla="*/ 2716798 w 3308075"/>
                <a:gd name="connsiteY301" fmla="*/ 1142911 h 1148308"/>
                <a:gd name="connsiteX302" fmla="*/ 3240179 w 3308075"/>
                <a:gd name="connsiteY302" fmla="*/ 824572 h 1148308"/>
                <a:gd name="connsiteX303" fmla="*/ 3308076 w 3308075"/>
                <a:gd name="connsiteY303" fmla="*/ 824572 h 1148308"/>
                <a:gd name="connsiteX304" fmla="*/ 3308076 w 3308075"/>
                <a:gd name="connsiteY304" fmla="*/ 1142911 h 1148308"/>
                <a:gd name="connsiteX305" fmla="*/ 3224443 w 3308075"/>
                <a:gd name="connsiteY305" fmla="*/ 1142911 h 1148308"/>
                <a:gd name="connsiteX306" fmla="*/ 3084608 w 3308075"/>
                <a:gd name="connsiteY306" fmla="*/ 920794 h 1148308"/>
                <a:gd name="connsiteX307" fmla="*/ 3084608 w 3308075"/>
                <a:gd name="connsiteY307" fmla="*/ 1142911 h 1148308"/>
                <a:gd name="connsiteX308" fmla="*/ 3017167 w 3308075"/>
                <a:gd name="connsiteY308" fmla="*/ 1142911 h 1148308"/>
                <a:gd name="connsiteX309" fmla="*/ 3017167 w 3308075"/>
                <a:gd name="connsiteY309" fmla="*/ 824572 h 1148308"/>
                <a:gd name="connsiteX310" fmla="*/ 3100795 w 3308075"/>
                <a:gd name="connsiteY310" fmla="*/ 824572 h 1148308"/>
                <a:gd name="connsiteX311" fmla="*/ 3240179 w 3308075"/>
                <a:gd name="connsiteY311" fmla="*/ 1046244 h 1148308"/>
                <a:gd name="connsiteX312" fmla="*/ 3240179 w 3308075"/>
                <a:gd name="connsiteY312" fmla="*/ 824572 h 114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</a:cxnLst>
              <a:rect l="l" t="t" r="r" b="b"/>
              <a:pathLst>
                <a:path w="3308075" h="1148308">
                  <a:moveTo>
                    <a:pt x="279224" y="64745"/>
                  </a:moveTo>
                  <a:lnTo>
                    <a:pt x="175359" y="64745"/>
                  </a:lnTo>
                  <a:lnTo>
                    <a:pt x="175359" y="323281"/>
                  </a:lnTo>
                  <a:lnTo>
                    <a:pt x="103866" y="323281"/>
                  </a:lnTo>
                  <a:lnTo>
                    <a:pt x="103866" y="64745"/>
                  </a:lnTo>
                  <a:lnTo>
                    <a:pt x="0" y="64745"/>
                  </a:lnTo>
                  <a:lnTo>
                    <a:pt x="0" y="4941"/>
                  </a:lnTo>
                  <a:lnTo>
                    <a:pt x="279224" y="4941"/>
                  </a:lnTo>
                  <a:lnTo>
                    <a:pt x="279224" y="64745"/>
                  </a:lnTo>
                  <a:close/>
                  <a:moveTo>
                    <a:pt x="324204" y="323281"/>
                  </a:moveTo>
                  <a:lnTo>
                    <a:pt x="324204" y="4941"/>
                  </a:lnTo>
                  <a:lnTo>
                    <a:pt x="563852" y="4941"/>
                  </a:lnTo>
                  <a:lnTo>
                    <a:pt x="563852" y="63845"/>
                  </a:lnTo>
                  <a:lnTo>
                    <a:pt x="395241" y="63845"/>
                  </a:lnTo>
                  <a:lnTo>
                    <a:pt x="395241" y="133087"/>
                  </a:lnTo>
                  <a:lnTo>
                    <a:pt x="544969" y="133087"/>
                  </a:lnTo>
                  <a:lnTo>
                    <a:pt x="544969" y="190639"/>
                  </a:lnTo>
                  <a:lnTo>
                    <a:pt x="395241" y="190639"/>
                  </a:lnTo>
                  <a:lnTo>
                    <a:pt x="395241" y="264378"/>
                  </a:lnTo>
                  <a:lnTo>
                    <a:pt x="564752" y="264378"/>
                  </a:lnTo>
                  <a:lnTo>
                    <a:pt x="564752" y="323281"/>
                  </a:lnTo>
                  <a:lnTo>
                    <a:pt x="324204" y="323281"/>
                  </a:lnTo>
                  <a:close/>
                  <a:moveTo>
                    <a:pt x="603439" y="163664"/>
                  </a:moveTo>
                  <a:cubicBezTo>
                    <a:pt x="603439" y="65646"/>
                    <a:pt x="660541" y="0"/>
                    <a:pt x="757209" y="0"/>
                  </a:cubicBezTo>
                  <a:cubicBezTo>
                    <a:pt x="840841" y="0"/>
                    <a:pt x="895248" y="44512"/>
                    <a:pt x="905587" y="118251"/>
                  </a:cubicBezTo>
                  <a:lnTo>
                    <a:pt x="832298" y="128590"/>
                  </a:lnTo>
                  <a:cubicBezTo>
                    <a:pt x="824205" y="87224"/>
                    <a:pt x="800376" y="58898"/>
                    <a:pt x="757209" y="58898"/>
                  </a:cubicBezTo>
                  <a:cubicBezTo>
                    <a:pt x="705053" y="58898"/>
                    <a:pt x="676727" y="100714"/>
                    <a:pt x="676727" y="163664"/>
                  </a:cubicBezTo>
                  <a:cubicBezTo>
                    <a:pt x="676727" y="227058"/>
                    <a:pt x="705504" y="268874"/>
                    <a:pt x="757209" y="268874"/>
                  </a:cubicBezTo>
                  <a:cubicBezTo>
                    <a:pt x="801721" y="268874"/>
                    <a:pt x="826000" y="238753"/>
                    <a:pt x="833199" y="196486"/>
                  </a:cubicBezTo>
                  <a:lnTo>
                    <a:pt x="906937" y="207726"/>
                  </a:lnTo>
                  <a:cubicBezTo>
                    <a:pt x="896593" y="282815"/>
                    <a:pt x="841292" y="327778"/>
                    <a:pt x="757209" y="327778"/>
                  </a:cubicBezTo>
                  <a:cubicBezTo>
                    <a:pt x="660991" y="327778"/>
                    <a:pt x="603439" y="261682"/>
                    <a:pt x="603439" y="163664"/>
                  </a:cubicBezTo>
                  <a:close/>
                  <a:moveTo>
                    <a:pt x="956863" y="323281"/>
                  </a:moveTo>
                  <a:lnTo>
                    <a:pt x="956863" y="4941"/>
                  </a:lnTo>
                  <a:lnTo>
                    <a:pt x="1027901" y="4941"/>
                  </a:lnTo>
                  <a:lnTo>
                    <a:pt x="1027901" y="130391"/>
                  </a:lnTo>
                  <a:lnTo>
                    <a:pt x="1166835" y="130391"/>
                  </a:lnTo>
                  <a:lnTo>
                    <a:pt x="1166835" y="4941"/>
                  </a:lnTo>
                  <a:lnTo>
                    <a:pt x="1237878" y="4941"/>
                  </a:lnTo>
                  <a:lnTo>
                    <a:pt x="1237878" y="323281"/>
                  </a:lnTo>
                  <a:lnTo>
                    <a:pt x="1166835" y="323281"/>
                  </a:lnTo>
                  <a:lnTo>
                    <a:pt x="1166835" y="190639"/>
                  </a:lnTo>
                  <a:lnTo>
                    <a:pt x="1027901" y="190639"/>
                  </a:lnTo>
                  <a:lnTo>
                    <a:pt x="1027901" y="323281"/>
                  </a:lnTo>
                  <a:lnTo>
                    <a:pt x="956863" y="323281"/>
                  </a:lnTo>
                  <a:close/>
                  <a:moveTo>
                    <a:pt x="1532855" y="4941"/>
                  </a:moveTo>
                  <a:lnTo>
                    <a:pt x="1600751" y="4941"/>
                  </a:lnTo>
                  <a:lnTo>
                    <a:pt x="1600751" y="323281"/>
                  </a:lnTo>
                  <a:lnTo>
                    <a:pt x="1517119" y="323281"/>
                  </a:lnTo>
                  <a:lnTo>
                    <a:pt x="1377284" y="101164"/>
                  </a:lnTo>
                  <a:lnTo>
                    <a:pt x="1377284" y="323281"/>
                  </a:lnTo>
                  <a:lnTo>
                    <a:pt x="1309843" y="323281"/>
                  </a:lnTo>
                  <a:lnTo>
                    <a:pt x="1309843" y="4941"/>
                  </a:lnTo>
                  <a:lnTo>
                    <a:pt x="1393470" y="4941"/>
                  </a:lnTo>
                  <a:lnTo>
                    <a:pt x="1532855" y="226613"/>
                  </a:lnTo>
                  <a:lnTo>
                    <a:pt x="1532855" y="4941"/>
                  </a:lnTo>
                  <a:close/>
                  <a:moveTo>
                    <a:pt x="1674512" y="4941"/>
                  </a:moveTo>
                  <a:lnTo>
                    <a:pt x="1745550" y="4941"/>
                  </a:lnTo>
                  <a:lnTo>
                    <a:pt x="1745550" y="323281"/>
                  </a:lnTo>
                  <a:lnTo>
                    <a:pt x="1674512" y="323281"/>
                  </a:lnTo>
                  <a:lnTo>
                    <a:pt x="1674512" y="4941"/>
                  </a:lnTo>
                  <a:close/>
                  <a:moveTo>
                    <a:pt x="1803108" y="163664"/>
                  </a:moveTo>
                  <a:cubicBezTo>
                    <a:pt x="1803108" y="65646"/>
                    <a:pt x="1860210" y="0"/>
                    <a:pt x="1956877" y="0"/>
                  </a:cubicBezTo>
                  <a:cubicBezTo>
                    <a:pt x="2040510" y="0"/>
                    <a:pt x="2094916" y="44512"/>
                    <a:pt x="2105255" y="118251"/>
                  </a:cubicBezTo>
                  <a:lnTo>
                    <a:pt x="2031967" y="128590"/>
                  </a:lnTo>
                  <a:cubicBezTo>
                    <a:pt x="2023874" y="87224"/>
                    <a:pt x="2000044" y="58898"/>
                    <a:pt x="1956877" y="58898"/>
                  </a:cubicBezTo>
                  <a:cubicBezTo>
                    <a:pt x="1904722" y="58898"/>
                    <a:pt x="1876396" y="100714"/>
                    <a:pt x="1876396" y="163664"/>
                  </a:cubicBezTo>
                  <a:cubicBezTo>
                    <a:pt x="1876396" y="227058"/>
                    <a:pt x="1905172" y="268874"/>
                    <a:pt x="1956877" y="268874"/>
                  </a:cubicBezTo>
                  <a:cubicBezTo>
                    <a:pt x="2001390" y="268874"/>
                    <a:pt x="2025669" y="238753"/>
                    <a:pt x="2032867" y="196486"/>
                  </a:cubicBezTo>
                  <a:lnTo>
                    <a:pt x="2106606" y="207726"/>
                  </a:lnTo>
                  <a:cubicBezTo>
                    <a:pt x="2096262" y="282815"/>
                    <a:pt x="2040960" y="327778"/>
                    <a:pt x="1956877" y="327778"/>
                  </a:cubicBezTo>
                  <a:cubicBezTo>
                    <a:pt x="1860660" y="327778"/>
                    <a:pt x="1803108" y="261682"/>
                    <a:pt x="1803108" y="163664"/>
                  </a:cubicBezTo>
                  <a:close/>
                  <a:moveTo>
                    <a:pt x="2370556" y="323281"/>
                  </a:moveTo>
                  <a:lnTo>
                    <a:pt x="2343125" y="245496"/>
                  </a:lnTo>
                  <a:lnTo>
                    <a:pt x="2216780" y="245496"/>
                  </a:lnTo>
                  <a:lnTo>
                    <a:pt x="2188454" y="323281"/>
                  </a:lnTo>
                  <a:lnTo>
                    <a:pt x="2116061" y="323281"/>
                  </a:lnTo>
                  <a:lnTo>
                    <a:pt x="2238814" y="4941"/>
                  </a:lnTo>
                  <a:lnTo>
                    <a:pt x="2325143" y="4941"/>
                  </a:lnTo>
                  <a:lnTo>
                    <a:pt x="2447891" y="323281"/>
                  </a:lnTo>
                  <a:lnTo>
                    <a:pt x="2370556" y="323281"/>
                  </a:lnTo>
                  <a:close/>
                  <a:moveTo>
                    <a:pt x="2236563" y="191089"/>
                  </a:moveTo>
                  <a:lnTo>
                    <a:pt x="2324242" y="191089"/>
                  </a:lnTo>
                  <a:lnTo>
                    <a:pt x="2281075" y="68792"/>
                  </a:lnTo>
                  <a:lnTo>
                    <a:pt x="2236563" y="191089"/>
                  </a:lnTo>
                  <a:close/>
                  <a:moveTo>
                    <a:pt x="2489273" y="323281"/>
                  </a:moveTo>
                  <a:lnTo>
                    <a:pt x="2489273" y="4941"/>
                  </a:lnTo>
                  <a:lnTo>
                    <a:pt x="2560311" y="4941"/>
                  </a:lnTo>
                  <a:lnTo>
                    <a:pt x="2560311" y="265728"/>
                  </a:lnTo>
                  <a:lnTo>
                    <a:pt x="2709139" y="265728"/>
                  </a:lnTo>
                  <a:lnTo>
                    <a:pt x="2709139" y="323281"/>
                  </a:lnTo>
                  <a:lnTo>
                    <a:pt x="2489273" y="323281"/>
                  </a:lnTo>
                  <a:close/>
                  <a:moveTo>
                    <a:pt x="20238" y="733096"/>
                  </a:moveTo>
                  <a:lnTo>
                    <a:pt x="20238" y="414757"/>
                  </a:lnTo>
                  <a:lnTo>
                    <a:pt x="259886" y="414757"/>
                  </a:lnTo>
                  <a:lnTo>
                    <a:pt x="259886" y="473660"/>
                  </a:lnTo>
                  <a:lnTo>
                    <a:pt x="91276" y="473660"/>
                  </a:lnTo>
                  <a:lnTo>
                    <a:pt x="91276" y="542902"/>
                  </a:lnTo>
                  <a:lnTo>
                    <a:pt x="241004" y="542902"/>
                  </a:lnTo>
                  <a:lnTo>
                    <a:pt x="241004" y="600454"/>
                  </a:lnTo>
                  <a:lnTo>
                    <a:pt x="91276" y="600454"/>
                  </a:lnTo>
                  <a:lnTo>
                    <a:pt x="91276" y="674193"/>
                  </a:lnTo>
                  <a:lnTo>
                    <a:pt x="260787" y="674193"/>
                  </a:lnTo>
                  <a:lnTo>
                    <a:pt x="260787" y="733096"/>
                  </a:lnTo>
                  <a:lnTo>
                    <a:pt x="20238" y="733096"/>
                  </a:lnTo>
                  <a:close/>
                  <a:moveTo>
                    <a:pt x="446501" y="414757"/>
                  </a:moveTo>
                  <a:cubicBezTo>
                    <a:pt x="545870" y="414757"/>
                    <a:pt x="609270" y="479507"/>
                    <a:pt x="609270" y="573029"/>
                  </a:cubicBezTo>
                  <a:cubicBezTo>
                    <a:pt x="609270" y="668351"/>
                    <a:pt x="545420" y="733096"/>
                    <a:pt x="446501" y="733096"/>
                  </a:cubicBezTo>
                  <a:lnTo>
                    <a:pt x="321958" y="733096"/>
                  </a:lnTo>
                  <a:lnTo>
                    <a:pt x="321958" y="414757"/>
                  </a:lnTo>
                  <a:lnTo>
                    <a:pt x="446501" y="414757"/>
                  </a:lnTo>
                  <a:close/>
                  <a:moveTo>
                    <a:pt x="442454" y="673298"/>
                  </a:moveTo>
                  <a:cubicBezTo>
                    <a:pt x="493265" y="673298"/>
                    <a:pt x="536426" y="644522"/>
                    <a:pt x="536426" y="573479"/>
                  </a:cubicBezTo>
                  <a:cubicBezTo>
                    <a:pt x="536426" y="506032"/>
                    <a:pt x="496411" y="474560"/>
                    <a:pt x="442454" y="474560"/>
                  </a:cubicBezTo>
                  <a:lnTo>
                    <a:pt x="392995" y="474560"/>
                  </a:lnTo>
                  <a:lnTo>
                    <a:pt x="392995" y="673298"/>
                  </a:lnTo>
                  <a:lnTo>
                    <a:pt x="442454" y="673298"/>
                  </a:lnTo>
                  <a:close/>
                  <a:moveTo>
                    <a:pt x="654699" y="605401"/>
                  </a:moveTo>
                  <a:lnTo>
                    <a:pt x="654699" y="414757"/>
                  </a:lnTo>
                  <a:lnTo>
                    <a:pt x="725292" y="414757"/>
                  </a:lnTo>
                  <a:lnTo>
                    <a:pt x="725292" y="601355"/>
                  </a:lnTo>
                  <a:cubicBezTo>
                    <a:pt x="725292" y="645417"/>
                    <a:pt x="748226" y="679140"/>
                    <a:pt x="794084" y="679140"/>
                  </a:cubicBezTo>
                  <a:cubicBezTo>
                    <a:pt x="839947" y="679140"/>
                    <a:pt x="862881" y="644966"/>
                    <a:pt x="862881" y="601355"/>
                  </a:cubicBezTo>
                  <a:lnTo>
                    <a:pt x="862881" y="414757"/>
                  </a:lnTo>
                  <a:lnTo>
                    <a:pt x="933918" y="414757"/>
                  </a:lnTo>
                  <a:lnTo>
                    <a:pt x="933918" y="605401"/>
                  </a:lnTo>
                  <a:cubicBezTo>
                    <a:pt x="933918" y="684537"/>
                    <a:pt x="889856" y="738043"/>
                    <a:pt x="794084" y="738043"/>
                  </a:cubicBezTo>
                  <a:cubicBezTo>
                    <a:pt x="698767" y="738043"/>
                    <a:pt x="654699" y="684987"/>
                    <a:pt x="654699" y="605401"/>
                  </a:cubicBezTo>
                  <a:close/>
                  <a:moveTo>
                    <a:pt x="983400" y="573479"/>
                  </a:moveTo>
                  <a:cubicBezTo>
                    <a:pt x="983400" y="475461"/>
                    <a:pt x="1040502" y="409815"/>
                    <a:pt x="1137169" y="409815"/>
                  </a:cubicBezTo>
                  <a:cubicBezTo>
                    <a:pt x="1220802" y="409815"/>
                    <a:pt x="1275208" y="454327"/>
                    <a:pt x="1285547" y="528066"/>
                  </a:cubicBezTo>
                  <a:lnTo>
                    <a:pt x="1212259" y="538405"/>
                  </a:lnTo>
                  <a:cubicBezTo>
                    <a:pt x="1204166" y="497039"/>
                    <a:pt x="1180336" y="468713"/>
                    <a:pt x="1137169" y="468713"/>
                  </a:cubicBezTo>
                  <a:cubicBezTo>
                    <a:pt x="1085014" y="468713"/>
                    <a:pt x="1056688" y="510529"/>
                    <a:pt x="1056688" y="573479"/>
                  </a:cubicBezTo>
                  <a:cubicBezTo>
                    <a:pt x="1056688" y="636873"/>
                    <a:pt x="1085464" y="678690"/>
                    <a:pt x="1137169" y="678690"/>
                  </a:cubicBezTo>
                  <a:cubicBezTo>
                    <a:pt x="1181681" y="678690"/>
                    <a:pt x="1205961" y="648568"/>
                    <a:pt x="1213159" y="606302"/>
                  </a:cubicBezTo>
                  <a:lnTo>
                    <a:pt x="1286898" y="617541"/>
                  </a:lnTo>
                  <a:cubicBezTo>
                    <a:pt x="1276554" y="692630"/>
                    <a:pt x="1221252" y="737593"/>
                    <a:pt x="1137169" y="737593"/>
                  </a:cubicBezTo>
                  <a:cubicBezTo>
                    <a:pt x="1040952" y="737593"/>
                    <a:pt x="983400" y="671497"/>
                    <a:pt x="983400" y="573479"/>
                  </a:cubicBezTo>
                  <a:close/>
                  <a:moveTo>
                    <a:pt x="1553994" y="733096"/>
                  </a:moveTo>
                  <a:lnTo>
                    <a:pt x="1526563" y="655311"/>
                  </a:lnTo>
                  <a:lnTo>
                    <a:pt x="1400218" y="655311"/>
                  </a:lnTo>
                  <a:lnTo>
                    <a:pt x="1371892" y="733096"/>
                  </a:lnTo>
                  <a:lnTo>
                    <a:pt x="1299499" y="733096"/>
                  </a:lnTo>
                  <a:lnTo>
                    <a:pt x="1422252" y="414757"/>
                  </a:lnTo>
                  <a:lnTo>
                    <a:pt x="1508581" y="414757"/>
                  </a:lnTo>
                  <a:lnTo>
                    <a:pt x="1631329" y="733096"/>
                  </a:lnTo>
                  <a:lnTo>
                    <a:pt x="1553994" y="733096"/>
                  </a:lnTo>
                  <a:close/>
                  <a:moveTo>
                    <a:pt x="1420001" y="600904"/>
                  </a:moveTo>
                  <a:lnTo>
                    <a:pt x="1507680" y="600904"/>
                  </a:lnTo>
                  <a:lnTo>
                    <a:pt x="1464513" y="478607"/>
                  </a:lnTo>
                  <a:lnTo>
                    <a:pt x="1420001" y="600904"/>
                  </a:lnTo>
                  <a:close/>
                  <a:moveTo>
                    <a:pt x="1889431" y="474560"/>
                  </a:moveTo>
                  <a:lnTo>
                    <a:pt x="1785565" y="474560"/>
                  </a:lnTo>
                  <a:lnTo>
                    <a:pt x="1785565" y="733096"/>
                  </a:lnTo>
                  <a:lnTo>
                    <a:pt x="1714072" y="733096"/>
                  </a:lnTo>
                  <a:lnTo>
                    <a:pt x="1714072" y="474560"/>
                  </a:lnTo>
                  <a:lnTo>
                    <a:pt x="1610206" y="474560"/>
                  </a:lnTo>
                  <a:lnTo>
                    <a:pt x="1610206" y="414757"/>
                  </a:lnTo>
                  <a:lnTo>
                    <a:pt x="1889431" y="414757"/>
                  </a:lnTo>
                  <a:lnTo>
                    <a:pt x="1889431" y="474560"/>
                  </a:lnTo>
                  <a:close/>
                  <a:moveTo>
                    <a:pt x="1941152" y="414757"/>
                  </a:moveTo>
                  <a:lnTo>
                    <a:pt x="2012190" y="414757"/>
                  </a:lnTo>
                  <a:lnTo>
                    <a:pt x="2012190" y="733096"/>
                  </a:lnTo>
                  <a:lnTo>
                    <a:pt x="1941152" y="733096"/>
                  </a:lnTo>
                  <a:lnTo>
                    <a:pt x="1941152" y="414757"/>
                  </a:lnTo>
                  <a:close/>
                  <a:moveTo>
                    <a:pt x="2067369" y="573479"/>
                  </a:moveTo>
                  <a:cubicBezTo>
                    <a:pt x="2067369" y="474560"/>
                    <a:pt x="2129863" y="409815"/>
                    <a:pt x="2226085" y="409815"/>
                  </a:cubicBezTo>
                  <a:cubicBezTo>
                    <a:pt x="2322758" y="409815"/>
                    <a:pt x="2385252" y="474560"/>
                    <a:pt x="2385252" y="573479"/>
                  </a:cubicBezTo>
                  <a:cubicBezTo>
                    <a:pt x="2385252" y="671947"/>
                    <a:pt x="2322758" y="738043"/>
                    <a:pt x="2226085" y="738043"/>
                  </a:cubicBezTo>
                  <a:cubicBezTo>
                    <a:pt x="2129863" y="738043"/>
                    <a:pt x="2067369" y="671947"/>
                    <a:pt x="2067369" y="573479"/>
                  </a:cubicBezTo>
                  <a:close/>
                  <a:moveTo>
                    <a:pt x="2312414" y="573479"/>
                  </a:moveTo>
                  <a:cubicBezTo>
                    <a:pt x="2312414" y="508734"/>
                    <a:pt x="2278691" y="468262"/>
                    <a:pt x="2226085" y="468262"/>
                  </a:cubicBezTo>
                  <a:cubicBezTo>
                    <a:pt x="2173930" y="468262"/>
                    <a:pt x="2140657" y="508734"/>
                    <a:pt x="2140657" y="573479"/>
                  </a:cubicBezTo>
                  <a:cubicBezTo>
                    <a:pt x="2140657" y="637774"/>
                    <a:pt x="2173930" y="679140"/>
                    <a:pt x="2226085" y="679140"/>
                  </a:cubicBezTo>
                  <a:cubicBezTo>
                    <a:pt x="2278691" y="679140"/>
                    <a:pt x="2312414" y="637774"/>
                    <a:pt x="2312414" y="573479"/>
                  </a:cubicBezTo>
                  <a:close/>
                  <a:moveTo>
                    <a:pt x="2655950" y="414757"/>
                  </a:moveTo>
                  <a:lnTo>
                    <a:pt x="2723847" y="414757"/>
                  </a:lnTo>
                  <a:lnTo>
                    <a:pt x="2723847" y="733096"/>
                  </a:lnTo>
                  <a:lnTo>
                    <a:pt x="2640214" y="733096"/>
                  </a:lnTo>
                  <a:lnTo>
                    <a:pt x="2500379" y="510979"/>
                  </a:lnTo>
                  <a:lnTo>
                    <a:pt x="2500379" y="733096"/>
                  </a:lnTo>
                  <a:lnTo>
                    <a:pt x="2432938" y="733096"/>
                  </a:lnTo>
                  <a:lnTo>
                    <a:pt x="2432938" y="414757"/>
                  </a:lnTo>
                  <a:lnTo>
                    <a:pt x="2516566" y="414757"/>
                  </a:lnTo>
                  <a:lnTo>
                    <a:pt x="2655950" y="636429"/>
                  </a:lnTo>
                  <a:lnTo>
                    <a:pt x="2655950" y="414757"/>
                  </a:lnTo>
                  <a:close/>
                  <a:moveTo>
                    <a:pt x="7648" y="983294"/>
                  </a:moveTo>
                  <a:cubicBezTo>
                    <a:pt x="7648" y="885276"/>
                    <a:pt x="64751" y="819630"/>
                    <a:pt x="161418" y="819630"/>
                  </a:cubicBezTo>
                  <a:cubicBezTo>
                    <a:pt x="245051" y="819630"/>
                    <a:pt x="299457" y="864142"/>
                    <a:pt x="309796" y="937881"/>
                  </a:cubicBezTo>
                  <a:lnTo>
                    <a:pt x="236507" y="948220"/>
                  </a:lnTo>
                  <a:cubicBezTo>
                    <a:pt x="228414" y="906854"/>
                    <a:pt x="204585" y="878528"/>
                    <a:pt x="161418" y="878528"/>
                  </a:cubicBezTo>
                  <a:cubicBezTo>
                    <a:pt x="109263" y="878528"/>
                    <a:pt x="80937" y="920344"/>
                    <a:pt x="80937" y="983294"/>
                  </a:cubicBezTo>
                  <a:cubicBezTo>
                    <a:pt x="80937" y="1046688"/>
                    <a:pt x="109713" y="1088505"/>
                    <a:pt x="161418" y="1088505"/>
                  </a:cubicBezTo>
                  <a:cubicBezTo>
                    <a:pt x="205930" y="1088505"/>
                    <a:pt x="230210" y="1058383"/>
                    <a:pt x="237408" y="1016117"/>
                  </a:cubicBezTo>
                  <a:lnTo>
                    <a:pt x="311147" y="1027356"/>
                  </a:lnTo>
                  <a:cubicBezTo>
                    <a:pt x="300802" y="1102445"/>
                    <a:pt x="245501" y="1147408"/>
                    <a:pt x="161418" y="1147408"/>
                  </a:cubicBezTo>
                  <a:cubicBezTo>
                    <a:pt x="65201" y="1147408"/>
                    <a:pt x="7648" y="1081312"/>
                    <a:pt x="7648" y="983294"/>
                  </a:cubicBezTo>
                  <a:close/>
                  <a:moveTo>
                    <a:pt x="348933" y="983294"/>
                  </a:moveTo>
                  <a:cubicBezTo>
                    <a:pt x="348933" y="884375"/>
                    <a:pt x="411427" y="819630"/>
                    <a:pt x="507650" y="819630"/>
                  </a:cubicBezTo>
                  <a:cubicBezTo>
                    <a:pt x="604323" y="819630"/>
                    <a:pt x="666817" y="884375"/>
                    <a:pt x="666817" y="983294"/>
                  </a:cubicBezTo>
                  <a:cubicBezTo>
                    <a:pt x="666817" y="1081762"/>
                    <a:pt x="604323" y="1147858"/>
                    <a:pt x="507650" y="1147858"/>
                  </a:cubicBezTo>
                  <a:cubicBezTo>
                    <a:pt x="411427" y="1147858"/>
                    <a:pt x="348933" y="1081762"/>
                    <a:pt x="348933" y="983294"/>
                  </a:cubicBezTo>
                  <a:close/>
                  <a:moveTo>
                    <a:pt x="593978" y="983294"/>
                  </a:moveTo>
                  <a:cubicBezTo>
                    <a:pt x="593978" y="918549"/>
                    <a:pt x="560255" y="878078"/>
                    <a:pt x="507650" y="878078"/>
                  </a:cubicBezTo>
                  <a:cubicBezTo>
                    <a:pt x="455495" y="878078"/>
                    <a:pt x="422222" y="918549"/>
                    <a:pt x="422222" y="983294"/>
                  </a:cubicBezTo>
                  <a:cubicBezTo>
                    <a:pt x="422222" y="1047589"/>
                    <a:pt x="455495" y="1088955"/>
                    <a:pt x="507650" y="1088955"/>
                  </a:cubicBezTo>
                  <a:cubicBezTo>
                    <a:pt x="560255" y="1088955"/>
                    <a:pt x="593978" y="1047589"/>
                    <a:pt x="593978" y="983294"/>
                  </a:cubicBezTo>
                  <a:close/>
                  <a:moveTo>
                    <a:pt x="867822" y="824572"/>
                  </a:moveTo>
                  <a:cubicBezTo>
                    <a:pt x="942461" y="824572"/>
                    <a:pt x="984728" y="864593"/>
                    <a:pt x="984728" y="928888"/>
                  </a:cubicBezTo>
                  <a:cubicBezTo>
                    <a:pt x="984728" y="992288"/>
                    <a:pt x="942461" y="1034549"/>
                    <a:pt x="867372" y="1034549"/>
                  </a:cubicBezTo>
                  <a:lnTo>
                    <a:pt x="785540" y="1034549"/>
                  </a:lnTo>
                  <a:lnTo>
                    <a:pt x="785540" y="1142911"/>
                  </a:lnTo>
                  <a:lnTo>
                    <a:pt x="714503" y="1142911"/>
                  </a:lnTo>
                  <a:lnTo>
                    <a:pt x="714503" y="824572"/>
                  </a:lnTo>
                  <a:lnTo>
                    <a:pt x="867822" y="824572"/>
                  </a:lnTo>
                  <a:close/>
                  <a:moveTo>
                    <a:pt x="855232" y="977446"/>
                  </a:moveTo>
                  <a:cubicBezTo>
                    <a:pt x="894353" y="977446"/>
                    <a:pt x="911890" y="958114"/>
                    <a:pt x="911890" y="929338"/>
                  </a:cubicBezTo>
                  <a:cubicBezTo>
                    <a:pt x="911890" y="900562"/>
                    <a:pt x="894353" y="882124"/>
                    <a:pt x="855232" y="882124"/>
                  </a:cubicBezTo>
                  <a:lnTo>
                    <a:pt x="785540" y="882124"/>
                  </a:lnTo>
                  <a:lnTo>
                    <a:pt x="785540" y="977446"/>
                  </a:lnTo>
                  <a:lnTo>
                    <a:pt x="855232" y="977446"/>
                  </a:lnTo>
                  <a:close/>
                  <a:moveTo>
                    <a:pt x="1027906" y="1142911"/>
                  </a:moveTo>
                  <a:lnTo>
                    <a:pt x="1027906" y="824572"/>
                  </a:lnTo>
                  <a:lnTo>
                    <a:pt x="1267554" y="824572"/>
                  </a:lnTo>
                  <a:lnTo>
                    <a:pt x="1267554" y="883475"/>
                  </a:lnTo>
                  <a:lnTo>
                    <a:pt x="1098944" y="883475"/>
                  </a:lnTo>
                  <a:lnTo>
                    <a:pt x="1098944" y="952717"/>
                  </a:lnTo>
                  <a:lnTo>
                    <a:pt x="1248672" y="952717"/>
                  </a:lnTo>
                  <a:lnTo>
                    <a:pt x="1248672" y="1010269"/>
                  </a:lnTo>
                  <a:lnTo>
                    <a:pt x="1098944" y="1010269"/>
                  </a:lnTo>
                  <a:lnTo>
                    <a:pt x="1098944" y="1084008"/>
                  </a:lnTo>
                  <a:lnTo>
                    <a:pt x="1268455" y="1084008"/>
                  </a:lnTo>
                  <a:lnTo>
                    <a:pt x="1268455" y="1142911"/>
                  </a:lnTo>
                  <a:lnTo>
                    <a:pt x="1027906" y="1142911"/>
                  </a:lnTo>
                  <a:close/>
                  <a:moveTo>
                    <a:pt x="1551287" y="824572"/>
                  </a:moveTo>
                  <a:lnTo>
                    <a:pt x="1619183" y="824572"/>
                  </a:lnTo>
                  <a:lnTo>
                    <a:pt x="1619183" y="1142911"/>
                  </a:lnTo>
                  <a:lnTo>
                    <a:pt x="1535551" y="1142911"/>
                  </a:lnTo>
                  <a:lnTo>
                    <a:pt x="1395716" y="920794"/>
                  </a:lnTo>
                  <a:lnTo>
                    <a:pt x="1395716" y="1142911"/>
                  </a:lnTo>
                  <a:lnTo>
                    <a:pt x="1328275" y="1142911"/>
                  </a:lnTo>
                  <a:lnTo>
                    <a:pt x="1328275" y="824572"/>
                  </a:lnTo>
                  <a:lnTo>
                    <a:pt x="1411902" y="824572"/>
                  </a:lnTo>
                  <a:lnTo>
                    <a:pt x="1551287" y="1046244"/>
                  </a:lnTo>
                  <a:lnTo>
                    <a:pt x="1551287" y="824572"/>
                  </a:lnTo>
                  <a:close/>
                  <a:moveTo>
                    <a:pt x="1691149" y="1142911"/>
                  </a:moveTo>
                  <a:lnTo>
                    <a:pt x="1691149" y="824572"/>
                  </a:lnTo>
                  <a:lnTo>
                    <a:pt x="1762186" y="824572"/>
                  </a:lnTo>
                  <a:lnTo>
                    <a:pt x="1762186" y="950021"/>
                  </a:lnTo>
                  <a:lnTo>
                    <a:pt x="1901120" y="950021"/>
                  </a:lnTo>
                  <a:lnTo>
                    <a:pt x="1901120" y="824572"/>
                  </a:lnTo>
                  <a:lnTo>
                    <a:pt x="1972163" y="824572"/>
                  </a:lnTo>
                  <a:lnTo>
                    <a:pt x="1972163" y="1142911"/>
                  </a:lnTo>
                  <a:lnTo>
                    <a:pt x="1901120" y="1142911"/>
                  </a:lnTo>
                  <a:lnTo>
                    <a:pt x="1901120" y="1010269"/>
                  </a:lnTo>
                  <a:lnTo>
                    <a:pt x="1762186" y="1010269"/>
                  </a:lnTo>
                  <a:lnTo>
                    <a:pt x="1762186" y="1142911"/>
                  </a:lnTo>
                  <a:lnTo>
                    <a:pt x="1691149" y="1142911"/>
                  </a:lnTo>
                  <a:close/>
                  <a:moveTo>
                    <a:pt x="2262193" y="1142911"/>
                  </a:moveTo>
                  <a:lnTo>
                    <a:pt x="2234762" y="1065126"/>
                  </a:lnTo>
                  <a:lnTo>
                    <a:pt x="2108418" y="1065126"/>
                  </a:lnTo>
                  <a:lnTo>
                    <a:pt x="2080092" y="1142911"/>
                  </a:lnTo>
                  <a:lnTo>
                    <a:pt x="2007698" y="1142911"/>
                  </a:lnTo>
                  <a:lnTo>
                    <a:pt x="2130452" y="824572"/>
                  </a:lnTo>
                  <a:lnTo>
                    <a:pt x="2216780" y="824572"/>
                  </a:lnTo>
                  <a:lnTo>
                    <a:pt x="2339528" y="1142911"/>
                  </a:lnTo>
                  <a:lnTo>
                    <a:pt x="2262193" y="1142911"/>
                  </a:lnTo>
                  <a:close/>
                  <a:moveTo>
                    <a:pt x="2128201" y="1010719"/>
                  </a:moveTo>
                  <a:lnTo>
                    <a:pt x="2215880" y="1010719"/>
                  </a:lnTo>
                  <a:lnTo>
                    <a:pt x="2172713" y="888422"/>
                  </a:lnTo>
                  <a:lnTo>
                    <a:pt x="2128201" y="1010719"/>
                  </a:lnTo>
                  <a:close/>
                  <a:moveTo>
                    <a:pt x="2491964" y="974751"/>
                  </a:moveTo>
                  <a:lnTo>
                    <a:pt x="2652932" y="974751"/>
                  </a:lnTo>
                  <a:lnTo>
                    <a:pt x="2652932" y="1142911"/>
                  </a:lnTo>
                  <a:lnTo>
                    <a:pt x="2602572" y="1142911"/>
                  </a:lnTo>
                  <a:lnTo>
                    <a:pt x="2602572" y="1097498"/>
                  </a:lnTo>
                  <a:cubicBezTo>
                    <a:pt x="2581444" y="1133467"/>
                    <a:pt x="2542774" y="1148308"/>
                    <a:pt x="2499162" y="1148308"/>
                  </a:cubicBezTo>
                  <a:cubicBezTo>
                    <a:pt x="2406536" y="1148308"/>
                    <a:pt x="2350784" y="1081312"/>
                    <a:pt x="2350784" y="983744"/>
                  </a:cubicBezTo>
                  <a:cubicBezTo>
                    <a:pt x="2350784" y="884375"/>
                    <a:pt x="2411032" y="819180"/>
                    <a:pt x="2508600" y="819180"/>
                  </a:cubicBezTo>
                  <a:cubicBezTo>
                    <a:pt x="2589087" y="819180"/>
                    <a:pt x="2640792" y="862792"/>
                    <a:pt x="2652481" y="929788"/>
                  </a:cubicBezTo>
                  <a:lnTo>
                    <a:pt x="2579193" y="940577"/>
                  </a:lnTo>
                  <a:cubicBezTo>
                    <a:pt x="2571550" y="903708"/>
                    <a:pt x="2549516" y="877633"/>
                    <a:pt x="2508600" y="877633"/>
                  </a:cubicBezTo>
                  <a:cubicBezTo>
                    <a:pt x="2455995" y="877633"/>
                    <a:pt x="2424073" y="920344"/>
                    <a:pt x="2424073" y="983744"/>
                  </a:cubicBezTo>
                  <a:cubicBezTo>
                    <a:pt x="2424073" y="1046244"/>
                    <a:pt x="2454194" y="1089405"/>
                    <a:pt x="2509501" y="1089405"/>
                  </a:cubicBezTo>
                  <a:cubicBezTo>
                    <a:pt x="2548621" y="1089405"/>
                    <a:pt x="2580544" y="1068722"/>
                    <a:pt x="2589982" y="1027806"/>
                  </a:cubicBezTo>
                  <a:lnTo>
                    <a:pt x="2491964" y="1027806"/>
                  </a:lnTo>
                  <a:lnTo>
                    <a:pt x="2491964" y="974751"/>
                  </a:lnTo>
                  <a:close/>
                  <a:moveTo>
                    <a:pt x="2716798" y="1142911"/>
                  </a:moveTo>
                  <a:lnTo>
                    <a:pt x="2716798" y="824572"/>
                  </a:lnTo>
                  <a:lnTo>
                    <a:pt x="2956447" y="824572"/>
                  </a:lnTo>
                  <a:lnTo>
                    <a:pt x="2956447" y="883475"/>
                  </a:lnTo>
                  <a:lnTo>
                    <a:pt x="2787836" y="883475"/>
                  </a:lnTo>
                  <a:lnTo>
                    <a:pt x="2787836" y="952717"/>
                  </a:lnTo>
                  <a:lnTo>
                    <a:pt x="2937564" y="952717"/>
                  </a:lnTo>
                  <a:lnTo>
                    <a:pt x="2937564" y="1010269"/>
                  </a:lnTo>
                  <a:lnTo>
                    <a:pt x="2787836" y="1010269"/>
                  </a:lnTo>
                  <a:lnTo>
                    <a:pt x="2787836" y="1084008"/>
                  </a:lnTo>
                  <a:lnTo>
                    <a:pt x="2957347" y="1084008"/>
                  </a:lnTo>
                  <a:lnTo>
                    <a:pt x="2957347" y="1142911"/>
                  </a:lnTo>
                  <a:lnTo>
                    <a:pt x="2716798" y="1142911"/>
                  </a:lnTo>
                  <a:close/>
                  <a:moveTo>
                    <a:pt x="3240179" y="824572"/>
                  </a:moveTo>
                  <a:lnTo>
                    <a:pt x="3308076" y="824572"/>
                  </a:lnTo>
                  <a:lnTo>
                    <a:pt x="3308076" y="1142911"/>
                  </a:lnTo>
                  <a:lnTo>
                    <a:pt x="3224443" y="1142911"/>
                  </a:lnTo>
                  <a:lnTo>
                    <a:pt x="3084608" y="920794"/>
                  </a:lnTo>
                  <a:lnTo>
                    <a:pt x="3084608" y="1142911"/>
                  </a:lnTo>
                  <a:lnTo>
                    <a:pt x="3017167" y="1142911"/>
                  </a:lnTo>
                  <a:lnTo>
                    <a:pt x="3017167" y="824572"/>
                  </a:lnTo>
                  <a:lnTo>
                    <a:pt x="3100795" y="824572"/>
                  </a:lnTo>
                  <a:lnTo>
                    <a:pt x="3240179" y="1046244"/>
                  </a:lnTo>
                  <a:lnTo>
                    <a:pt x="3240179" y="824572"/>
                  </a:lnTo>
                  <a:close/>
                </a:path>
              </a:pathLst>
            </a:custGeom>
            <a:grpFill/>
            <a:ln w="5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97442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F63EA-3440-E38D-401B-7719BBBFA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1" y="1748565"/>
            <a:ext cx="5547140" cy="1325563"/>
          </a:xfrm>
        </p:spPr>
        <p:txBody>
          <a:bodyPr anchor="t" anchorCtr="0"/>
          <a:lstStyle>
            <a:lvl1pPr>
              <a:defRPr sz="6000" cap="none" baseline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34FECE-57B0-01BD-3D7C-953F84D27AA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19645" y="3428999"/>
            <a:ext cx="5718355" cy="2747963"/>
          </a:xfrm>
        </p:spPr>
        <p:txBody>
          <a:bodyPr numCol="2" spcCol="216000"/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8601E12-F251-D4BF-E62F-0F7962F8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4A07-C702-41E1-A519-C0E67CC0515C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C859461-B272-5E1B-DD77-00A7AA397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02AF949-DA15-8769-FDCB-03CDD7558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59614681-44E1-434C-EADD-8D53BBED9A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000" y="248108"/>
            <a:ext cx="4508666" cy="1073150"/>
          </a:xfrm>
        </p:spPr>
        <p:txBody>
          <a:bodyPr/>
          <a:lstStyle>
            <a:lvl1pPr marL="0" indent="0">
              <a:buFontTx/>
              <a:buNone/>
              <a:defRPr sz="2000" b="0" cap="all" baseline="0">
                <a:latin typeface="+mj-lt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F686AFA7-95B6-FDCF-FB8B-6D8B73BA1A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876" y="3428999"/>
            <a:ext cx="5547140" cy="2747964"/>
          </a:xfrm>
        </p:spPr>
        <p:txBody>
          <a:bodyPr/>
          <a:lstStyle>
            <a:lvl1pPr marL="0" indent="0">
              <a:buFontTx/>
              <a:buNone/>
              <a:defRPr sz="30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29126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B0DB736-9AD2-5DAD-5710-DAA0E03E7CC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5948040" cy="6858000"/>
          </a:xfrm>
          <a:custGeom>
            <a:avLst/>
            <a:gdLst>
              <a:gd name="connsiteX0" fmla="*/ 307155 w 5948040"/>
              <a:gd name="connsiteY0" fmla="*/ 6576215 h 6858000"/>
              <a:gd name="connsiteX1" fmla="*/ 307155 w 5948040"/>
              <a:gd name="connsiteY1" fmla="*/ 6627191 h 6858000"/>
              <a:gd name="connsiteX2" fmla="*/ 345243 w 5948040"/>
              <a:gd name="connsiteY2" fmla="*/ 6627191 h 6858000"/>
              <a:gd name="connsiteX3" fmla="*/ 345243 w 5948040"/>
              <a:gd name="connsiteY3" fmla="*/ 6618983 h 6858000"/>
              <a:gd name="connsiteX4" fmla="*/ 316947 w 5948040"/>
              <a:gd name="connsiteY4" fmla="*/ 6618983 h 6858000"/>
              <a:gd name="connsiteX5" fmla="*/ 316947 w 5948040"/>
              <a:gd name="connsiteY5" fmla="*/ 6605087 h 6858000"/>
              <a:gd name="connsiteX6" fmla="*/ 342147 w 5948040"/>
              <a:gd name="connsiteY6" fmla="*/ 6605087 h 6858000"/>
              <a:gd name="connsiteX7" fmla="*/ 342147 w 5948040"/>
              <a:gd name="connsiteY7" fmla="*/ 6597167 h 6858000"/>
              <a:gd name="connsiteX8" fmla="*/ 316947 w 5948040"/>
              <a:gd name="connsiteY8" fmla="*/ 6597167 h 6858000"/>
              <a:gd name="connsiteX9" fmla="*/ 316947 w 5948040"/>
              <a:gd name="connsiteY9" fmla="*/ 6584423 h 6858000"/>
              <a:gd name="connsiteX10" fmla="*/ 345243 w 5948040"/>
              <a:gd name="connsiteY10" fmla="*/ 6584423 h 6858000"/>
              <a:gd name="connsiteX11" fmla="*/ 345243 w 5948040"/>
              <a:gd name="connsiteY11" fmla="*/ 6576215 h 6858000"/>
              <a:gd name="connsiteX12" fmla="*/ 255590 w 5948040"/>
              <a:gd name="connsiteY12" fmla="*/ 6576215 h 6858000"/>
              <a:gd name="connsiteX13" fmla="*/ 255590 w 5948040"/>
              <a:gd name="connsiteY13" fmla="*/ 6584495 h 6858000"/>
              <a:gd name="connsiteX14" fmla="*/ 272510 w 5948040"/>
              <a:gd name="connsiteY14" fmla="*/ 6584495 h 6858000"/>
              <a:gd name="connsiteX15" fmla="*/ 272510 w 5948040"/>
              <a:gd name="connsiteY15" fmla="*/ 6627191 h 6858000"/>
              <a:gd name="connsiteX16" fmla="*/ 282374 w 5948040"/>
              <a:gd name="connsiteY16" fmla="*/ 6627191 h 6858000"/>
              <a:gd name="connsiteX17" fmla="*/ 282374 w 5948040"/>
              <a:gd name="connsiteY17" fmla="*/ 6584495 h 6858000"/>
              <a:gd name="connsiteX18" fmla="*/ 299294 w 5948040"/>
              <a:gd name="connsiteY18" fmla="*/ 6584495 h 6858000"/>
              <a:gd name="connsiteX19" fmla="*/ 299294 w 5948040"/>
              <a:gd name="connsiteY19" fmla="*/ 6576215 h 6858000"/>
              <a:gd name="connsiteX20" fmla="*/ 376878 w 5948040"/>
              <a:gd name="connsiteY20" fmla="*/ 6575423 h 6858000"/>
              <a:gd name="connsiteX21" fmla="*/ 352542 w 5948040"/>
              <a:gd name="connsiteY21" fmla="*/ 6601703 h 6858000"/>
              <a:gd name="connsiteX22" fmla="*/ 376878 w 5948040"/>
              <a:gd name="connsiteY22" fmla="*/ 6627911 h 6858000"/>
              <a:gd name="connsiteX23" fmla="*/ 400350 w 5948040"/>
              <a:gd name="connsiteY23" fmla="*/ 6608975 h 6858000"/>
              <a:gd name="connsiteX24" fmla="*/ 390198 w 5948040"/>
              <a:gd name="connsiteY24" fmla="*/ 6607391 h 6858000"/>
              <a:gd name="connsiteX25" fmla="*/ 376878 w 5948040"/>
              <a:gd name="connsiteY25" fmla="*/ 6619775 h 6858000"/>
              <a:gd name="connsiteX26" fmla="*/ 362622 w 5948040"/>
              <a:gd name="connsiteY26" fmla="*/ 6601703 h 6858000"/>
              <a:gd name="connsiteX27" fmla="*/ 376878 w 5948040"/>
              <a:gd name="connsiteY27" fmla="*/ 6583559 h 6858000"/>
              <a:gd name="connsiteX28" fmla="*/ 390054 w 5948040"/>
              <a:gd name="connsiteY28" fmla="*/ 6595727 h 6858000"/>
              <a:gd name="connsiteX29" fmla="*/ 400206 w 5948040"/>
              <a:gd name="connsiteY29" fmla="*/ 6594287 h 6858000"/>
              <a:gd name="connsiteX30" fmla="*/ 376878 w 5948040"/>
              <a:gd name="connsiteY30" fmla="*/ 6575423 h 6858000"/>
              <a:gd name="connsiteX31" fmla="*/ 0 w 5948040"/>
              <a:gd name="connsiteY31" fmla="*/ 0 h 6858000"/>
              <a:gd name="connsiteX32" fmla="*/ 5948040 w 5948040"/>
              <a:gd name="connsiteY32" fmla="*/ 0 h 6858000"/>
              <a:gd name="connsiteX33" fmla="*/ 5948040 w 5948040"/>
              <a:gd name="connsiteY33" fmla="*/ 6858000 h 6858000"/>
              <a:gd name="connsiteX34" fmla="*/ 0 w 5948040"/>
              <a:gd name="connsiteY3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948040" h="6858000">
                <a:moveTo>
                  <a:pt x="307155" y="6576215"/>
                </a:moveTo>
                <a:lnTo>
                  <a:pt x="307155" y="6627191"/>
                </a:lnTo>
                <a:lnTo>
                  <a:pt x="345243" y="6627191"/>
                </a:lnTo>
                <a:lnTo>
                  <a:pt x="345243" y="6618983"/>
                </a:lnTo>
                <a:lnTo>
                  <a:pt x="316947" y="6618983"/>
                </a:lnTo>
                <a:lnTo>
                  <a:pt x="316947" y="6605087"/>
                </a:lnTo>
                <a:lnTo>
                  <a:pt x="342147" y="6605087"/>
                </a:lnTo>
                <a:lnTo>
                  <a:pt x="342147" y="6597167"/>
                </a:lnTo>
                <a:lnTo>
                  <a:pt x="316947" y="6597167"/>
                </a:lnTo>
                <a:lnTo>
                  <a:pt x="316947" y="6584423"/>
                </a:lnTo>
                <a:lnTo>
                  <a:pt x="345243" y="6584423"/>
                </a:lnTo>
                <a:lnTo>
                  <a:pt x="345243" y="6576215"/>
                </a:lnTo>
                <a:close/>
                <a:moveTo>
                  <a:pt x="255590" y="6576215"/>
                </a:moveTo>
                <a:lnTo>
                  <a:pt x="255590" y="6584495"/>
                </a:lnTo>
                <a:lnTo>
                  <a:pt x="272510" y="6584495"/>
                </a:lnTo>
                <a:lnTo>
                  <a:pt x="272510" y="6627191"/>
                </a:lnTo>
                <a:lnTo>
                  <a:pt x="282374" y="6627191"/>
                </a:lnTo>
                <a:lnTo>
                  <a:pt x="282374" y="6584495"/>
                </a:lnTo>
                <a:lnTo>
                  <a:pt x="299294" y="6584495"/>
                </a:lnTo>
                <a:lnTo>
                  <a:pt x="299294" y="6576215"/>
                </a:lnTo>
                <a:close/>
                <a:moveTo>
                  <a:pt x="376878" y="6575423"/>
                </a:moveTo>
                <a:cubicBezTo>
                  <a:pt x="361830" y="6575423"/>
                  <a:pt x="352542" y="6586007"/>
                  <a:pt x="352542" y="6601703"/>
                </a:cubicBezTo>
                <a:cubicBezTo>
                  <a:pt x="352542" y="6617399"/>
                  <a:pt x="361830" y="6627911"/>
                  <a:pt x="376878" y="6627911"/>
                </a:cubicBezTo>
                <a:cubicBezTo>
                  <a:pt x="389766" y="6627911"/>
                  <a:pt x="398838" y="6620711"/>
                  <a:pt x="400350" y="6608975"/>
                </a:cubicBezTo>
                <a:lnTo>
                  <a:pt x="390198" y="6607391"/>
                </a:lnTo>
                <a:cubicBezTo>
                  <a:pt x="389046" y="6614663"/>
                  <a:pt x="384366" y="6619775"/>
                  <a:pt x="376878" y="6619775"/>
                </a:cubicBezTo>
                <a:cubicBezTo>
                  <a:pt x="367878" y="6619775"/>
                  <a:pt x="362622" y="6612503"/>
                  <a:pt x="362622" y="6601703"/>
                </a:cubicBezTo>
                <a:cubicBezTo>
                  <a:pt x="362622" y="6590831"/>
                  <a:pt x="367878" y="6583559"/>
                  <a:pt x="376878" y="6583559"/>
                </a:cubicBezTo>
                <a:cubicBezTo>
                  <a:pt x="384222" y="6583559"/>
                  <a:pt x="388830" y="6588455"/>
                  <a:pt x="390054" y="6595727"/>
                </a:cubicBezTo>
                <a:lnTo>
                  <a:pt x="400206" y="6594287"/>
                </a:lnTo>
                <a:cubicBezTo>
                  <a:pt x="398550" y="6582695"/>
                  <a:pt x="389838" y="6575423"/>
                  <a:pt x="376878" y="6575423"/>
                </a:cubicBezTo>
                <a:close/>
                <a:moveTo>
                  <a:pt x="0" y="0"/>
                </a:moveTo>
                <a:lnTo>
                  <a:pt x="5948040" y="0"/>
                </a:lnTo>
                <a:lnTo>
                  <a:pt x="594804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78D95FC6-77B1-87DD-959F-A4C0E2BE1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0779" y="866692"/>
            <a:ext cx="5697221" cy="1515001"/>
          </a:xfrm>
        </p:spPr>
        <p:txBody>
          <a:bodyPr anchor="b" anchorCtr="0"/>
          <a:lstStyle>
            <a:lvl1pPr marL="0" indent="0">
              <a:buFontTx/>
              <a:buNone/>
              <a:defRPr sz="3000" b="1"/>
            </a:lvl1pPr>
            <a:lvl2pPr marL="457200" indent="0">
              <a:buFontTx/>
              <a:buNone/>
              <a:defRPr sz="4000" b="1"/>
            </a:lvl2pPr>
            <a:lvl3pPr marL="914400" indent="0">
              <a:buFontTx/>
              <a:buNone/>
              <a:defRPr sz="4000" b="1"/>
            </a:lvl3pPr>
            <a:lvl4pPr marL="1371600" indent="0">
              <a:buFontTx/>
              <a:buNone/>
              <a:defRPr sz="4000" b="1"/>
            </a:lvl4pPr>
            <a:lvl5pPr marL="1828800" indent="0">
              <a:buFontTx/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Pladsholder til dato 11">
            <a:extLst>
              <a:ext uri="{FF2B5EF4-FFF2-40B4-BE49-F238E27FC236}">
                <a16:creationId xmlns:a16="http://schemas.microsoft.com/office/drawing/2014/main" id="{39354C3C-3CF0-CCB2-3796-A13BEF24CF5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5192EDC-AB7F-4B1A-96EB-BECD27BF1800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13" name="Pladsholder til sidefod 12">
            <a:extLst>
              <a:ext uri="{FF2B5EF4-FFF2-40B4-BE49-F238E27FC236}">
                <a16:creationId xmlns:a16="http://schemas.microsoft.com/office/drawing/2014/main" id="{FBE627F5-372F-642D-96E8-6D40064E785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14" name="Pladsholder til slidenummer 13">
            <a:extLst>
              <a:ext uri="{FF2B5EF4-FFF2-40B4-BE49-F238E27FC236}">
                <a16:creationId xmlns:a16="http://schemas.microsoft.com/office/drawing/2014/main" id="{1E83ABA0-D62B-F1F0-5FB5-E8E7BE75935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Pladsholder til tekst 12">
            <a:extLst>
              <a:ext uri="{FF2B5EF4-FFF2-40B4-BE49-F238E27FC236}">
                <a16:creationId xmlns:a16="http://schemas.microsoft.com/office/drawing/2014/main" id="{9DC9814C-CF0F-42B1-1C7C-C1CB53229E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39995" y="248108"/>
            <a:ext cx="5697220" cy="615958"/>
          </a:xfrm>
        </p:spPr>
        <p:txBody>
          <a:bodyPr/>
          <a:lstStyle>
            <a:lvl1pPr marL="0" indent="0">
              <a:buFontTx/>
              <a:buNone/>
              <a:defRPr sz="2000" b="0" cap="all" baseline="0">
                <a:latin typeface="+mj-lt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indhold 2">
            <a:extLst>
              <a:ext uri="{FF2B5EF4-FFF2-40B4-BE49-F238E27FC236}">
                <a16:creationId xmlns:a16="http://schemas.microsoft.com/office/drawing/2014/main" id="{CE35A49A-94EB-D3B0-4022-AC0E015D495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19645" y="3428999"/>
            <a:ext cx="5718355" cy="2747963"/>
          </a:xfrm>
        </p:spPr>
        <p:txBody>
          <a:bodyPr numCol="2" spcCol="216000"/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52182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6F2F7-8FD4-04EB-E48F-F2BACAA5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8" y="1709738"/>
            <a:ext cx="8704265" cy="1621859"/>
          </a:xfrm>
        </p:spPr>
        <p:txBody>
          <a:bodyPr anchor="b"/>
          <a:lstStyle>
            <a:lvl1pPr>
              <a:defRPr sz="4000" cap="all" baseline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CB28324-D884-45FA-FC4D-E29FE867C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499" y="3429001"/>
            <a:ext cx="5200652" cy="266065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AA1A700-6F7A-B9E0-7EFD-98BA57D1E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4DA9-D49C-4F46-BE42-41747CBED919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C62E676-D2AF-062E-EE94-EAB31D93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3103C27-C7BA-15A2-6C5E-70BD7827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70EDCFCD-BA77-F69E-FD20-D822D5A013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000" y="248108"/>
            <a:ext cx="4508666" cy="1073150"/>
          </a:xfrm>
        </p:spPr>
        <p:txBody>
          <a:bodyPr/>
          <a:lstStyle>
            <a:lvl1pPr marL="0" indent="0">
              <a:buFontTx/>
              <a:buNone/>
              <a:defRPr sz="2000" b="0" cap="all" baseline="0">
                <a:latin typeface="+mj-lt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1245D2B7-BBE9-7E76-AF57-D63CC1DC1D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0000" y="2235818"/>
            <a:ext cx="2350537" cy="1533294"/>
          </a:xfrm>
        </p:spPr>
        <p:txBody>
          <a:bodyPr/>
          <a:lstStyle>
            <a:lvl1pPr marL="0" indent="0">
              <a:buFontTx/>
              <a:buNone/>
              <a:defRPr sz="36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0A28F4ED-BF85-0B31-CBE3-A3AD541982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04325" y="3428999"/>
            <a:ext cx="2738438" cy="2757489"/>
          </a:xfrm>
        </p:spPr>
        <p:txBody>
          <a:bodyPr/>
          <a:lstStyle>
            <a:lvl1pPr marL="0" indent="0">
              <a:spcAft>
                <a:spcPts val="300"/>
              </a:spcAft>
              <a:buFontTx/>
              <a:buNone/>
              <a:defRPr sz="1000" b="1"/>
            </a:lvl1pPr>
            <a:lvl2pPr marL="0" indent="0">
              <a:spcAft>
                <a:spcPts val="300"/>
              </a:spcAft>
              <a:buFontTx/>
              <a:buNone/>
              <a:defRPr sz="1600" b="1"/>
            </a:lvl2pPr>
            <a:lvl3pPr marL="0" indent="0">
              <a:spcAft>
                <a:spcPts val="300"/>
              </a:spcAft>
              <a:buFontTx/>
              <a:buNone/>
              <a:defRPr sz="1600"/>
            </a:lvl3pPr>
            <a:lvl4pPr marL="0" indent="0">
              <a:spcAft>
                <a:spcPts val="300"/>
              </a:spcAft>
              <a:buFontTx/>
              <a:buNone/>
              <a:defRPr sz="1000"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2492986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6F2F7-8FD4-04EB-E48F-F2BACAA5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8" y="1143680"/>
            <a:ext cx="8108951" cy="1621859"/>
          </a:xfrm>
        </p:spPr>
        <p:txBody>
          <a:bodyPr anchor="b"/>
          <a:lstStyle>
            <a:lvl1pPr>
              <a:defRPr sz="4000" cap="none" baseline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CB28324-D884-45FA-FC4D-E29FE867C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8367" y="3429001"/>
            <a:ext cx="7929082" cy="2660650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AA1A700-6F7A-B9E0-7EFD-98BA57D1E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1BA7-B1EC-4373-94DB-C96D3BC3954F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C62E676-D2AF-062E-EE94-EAB31D93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3103C27-C7BA-15A2-6C5E-70BD7827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70EDCFCD-BA77-F69E-FD20-D822D5A013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000" y="248108"/>
            <a:ext cx="4508666" cy="1073150"/>
          </a:xfrm>
        </p:spPr>
        <p:txBody>
          <a:bodyPr/>
          <a:lstStyle>
            <a:lvl1pPr marL="0" indent="0">
              <a:buFontTx/>
              <a:buNone/>
              <a:defRPr sz="2000" b="0" cap="all" baseline="0">
                <a:latin typeface="+mj-lt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15470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6F2F7-8FD4-04EB-E48F-F2BACAA5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1709738"/>
            <a:ext cx="11668000" cy="1073151"/>
          </a:xfrm>
        </p:spPr>
        <p:txBody>
          <a:bodyPr anchor="b"/>
          <a:lstStyle>
            <a:lvl1pPr>
              <a:defRPr sz="4000" cap="none" baseline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AA1A700-6F7A-B9E0-7EFD-98BA57D1E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B7BA-7FF3-4D3C-BF8C-DFC36C6D1B22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C62E676-D2AF-062E-EE94-EAB31D93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3103C27-C7BA-15A2-6C5E-70BD7827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70EDCFCD-BA77-F69E-FD20-D822D5A013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000" y="248108"/>
            <a:ext cx="4508666" cy="1073150"/>
          </a:xfrm>
        </p:spPr>
        <p:txBody>
          <a:bodyPr/>
          <a:lstStyle>
            <a:lvl1pPr marL="0" indent="0">
              <a:buFontTx/>
              <a:buNone/>
              <a:defRPr sz="2000" b="0" cap="all" baseline="0">
                <a:latin typeface="+mj-lt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8C01215A-B6D8-14F0-AF42-BA1EB7D7D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39" y="3045203"/>
            <a:ext cx="11434661" cy="31317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/>
            </a:lvl1pPr>
            <a:lvl2pPr marL="800100" indent="-342900">
              <a:buFont typeface="Arial" panose="020B0604020202020204" pitchFamily="34" charset="0"/>
              <a:buChar char="•"/>
              <a:defRPr b="1"/>
            </a:lvl2pPr>
            <a:lvl3pPr marL="1257300" indent="-342900">
              <a:buFont typeface="Arial" panose="020B0604020202020204" pitchFamily="34" charset="0"/>
              <a:buChar char="•"/>
              <a:defRPr b="1"/>
            </a:lvl3pPr>
            <a:lvl4pPr marL="1714500" indent="-342900">
              <a:buFont typeface="Arial" panose="020B0604020202020204" pitchFamily="34" charset="0"/>
              <a:buChar char="•"/>
              <a:defRPr b="1"/>
            </a:lvl4pPr>
            <a:lvl5pPr marL="2171700" indent="-342900">
              <a:buFont typeface="Arial" panose="020B0604020202020204" pitchFamily="34" charset="0"/>
              <a:buChar char="•"/>
              <a:defRPr b="1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3973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AA1A700-6F7A-B9E0-7EFD-98BA57D1E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B634-0E12-40F6-99A6-066AB540F61D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C62E676-D2AF-062E-EE94-EAB31D93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3103C27-C7BA-15A2-6C5E-70BD7827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3" name="Pladsholder til tekst 25">
            <a:extLst>
              <a:ext uri="{FF2B5EF4-FFF2-40B4-BE49-F238E27FC236}">
                <a16:creationId xmlns:a16="http://schemas.microsoft.com/office/drawing/2014/main" id="{6F0D01CD-CE49-EA9F-108D-921082896B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38626" y="2286453"/>
            <a:ext cx="2706688" cy="703263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4" name="Pladsholder til tekst 25">
            <a:extLst>
              <a:ext uri="{FF2B5EF4-FFF2-40B4-BE49-F238E27FC236}">
                <a16:creationId xmlns:a16="http://schemas.microsoft.com/office/drawing/2014/main" id="{64C0C388-8B68-80C8-BC52-DD12F5F9B4F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38626" y="3429001"/>
            <a:ext cx="2706688" cy="2757488"/>
          </a:xfrm>
        </p:spPr>
        <p:txBody>
          <a:bodyPr/>
          <a:lstStyle>
            <a:lvl1pPr marL="180000" indent="-180000">
              <a:spcBef>
                <a:spcPts val="0"/>
              </a:spcBef>
              <a:spcAft>
                <a:spcPts val="600"/>
              </a:spcAft>
              <a:defRPr sz="10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6" name="Pladsholder til tekst 25">
            <a:extLst>
              <a:ext uri="{FF2B5EF4-FFF2-40B4-BE49-F238E27FC236}">
                <a16:creationId xmlns:a16="http://schemas.microsoft.com/office/drawing/2014/main" id="{7CF3EFFB-787A-A9F3-7CAF-F5630C43FB5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15312" y="2286453"/>
            <a:ext cx="2706688" cy="703263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7" name="Pladsholder til tekst 25">
            <a:extLst>
              <a:ext uri="{FF2B5EF4-FFF2-40B4-BE49-F238E27FC236}">
                <a16:creationId xmlns:a16="http://schemas.microsoft.com/office/drawing/2014/main" id="{FBBCABF2-4CFA-6397-6E2C-8443EA006FA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15312" y="3429001"/>
            <a:ext cx="2706688" cy="2757488"/>
          </a:xfrm>
        </p:spPr>
        <p:txBody>
          <a:bodyPr/>
          <a:lstStyle>
            <a:lvl1pPr marL="180000" indent="-180000">
              <a:spcBef>
                <a:spcPts val="0"/>
              </a:spcBef>
              <a:spcAft>
                <a:spcPts val="600"/>
              </a:spcAft>
              <a:defRPr sz="10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tekst 12">
            <a:extLst>
              <a:ext uri="{FF2B5EF4-FFF2-40B4-BE49-F238E27FC236}">
                <a16:creationId xmlns:a16="http://schemas.microsoft.com/office/drawing/2014/main" id="{3949CB64-8AA1-A9A7-4591-30278CCAC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000" y="248108"/>
            <a:ext cx="4508666" cy="1073150"/>
          </a:xfrm>
        </p:spPr>
        <p:txBody>
          <a:bodyPr/>
          <a:lstStyle>
            <a:lvl1pPr marL="0" indent="0">
              <a:buFontTx/>
              <a:buNone/>
              <a:defRPr sz="2000" b="0" cap="all" baseline="0">
                <a:latin typeface="+mj-lt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CBC227-6EA4-9515-5B78-AF194F007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2232660"/>
            <a:ext cx="5683375" cy="3953829"/>
          </a:xfrm>
        </p:spPr>
        <p:txBody>
          <a:bodyPr anchor="t" anchorCtr="0"/>
          <a:lstStyle>
            <a:lvl1pPr>
              <a:defRPr sz="3000" cap="none" baseline="0"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28564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4">
            <a:extLst>
              <a:ext uri="{FF2B5EF4-FFF2-40B4-BE49-F238E27FC236}">
                <a16:creationId xmlns:a16="http://schemas.microsoft.com/office/drawing/2014/main" id="{C119B1C9-70D4-4A8C-3D6E-F9FEF4F0F8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D6F2F7-8FD4-04EB-E48F-F2BACAA5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1321258"/>
            <a:ext cx="5477657" cy="2010339"/>
          </a:xfrm>
        </p:spPr>
        <p:txBody>
          <a:bodyPr anchor="t" anchorCtr="0"/>
          <a:lstStyle>
            <a:lvl1pPr>
              <a:defRPr sz="3000" cap="none" baseline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AA1A700-6F7A-B9E0-7EFD-98BA57D1E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1565-070E-408C-8BB8-C74712E708B3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C62E676-D2AF-062E-EE94-EAB31D93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3103C27-C7BA-15A2-6C5E-70BD7827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70EDCFCD-BA77-F69E-FD20-D822D5A013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000" y="248108"/>
            <a:ext cx="4508666" cy="1073150"/>
          </a:xfrm>
        </p:spPr>
        <p:txBody>
          <a:bodyPr/>
          <a:lstStyle>
            <a:lvl1pPr marL="0" indent="0">
              <a:buFontTx/>
              <a:buNone/>
              <a:defRPr sz="2000" b="0" cap="all" baseline="0">
                <a:latin typeface="+mj-lt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25">
            <a:extLst>
              <a:ext uri="{FF2B5EF4-FFF2-40B4-BE49-F238E27FC236}">
                <a16:creationId xmlns:a16="http://schemas.microsoft.com/office/drawing/2014/main" id="{E641C71E-FDFB-871C-BA9A-DB0DACFEA7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0000" y="3377348"/>
            <a:ext cx="409350" cy="351913"/>
          </a:xfrm>
        </p:spPr>
        <p:txBody>
          <a:bodyPr/>
          <a:lstStyle>
            <a:lvl1pPr marL="0" indent="0">
              <a:buFontTx/>
              <a:buNone/>
              <a:defRPr sz="3000" b="1"/>
            </a:lvl1pPr>
          </a:lstStyle>
          <a:p>
            <a:pPr lvl="0"/>
            <a:r>
              <a:rPr lang="da-DK" dirty="0"/>
              <a:t>#</a:t>
            </a:r>
          </a:p>
        </p:txBody>
      </p:sp>
      <p:sp>
        <p:nvSpPr>
          <p:cNvPr id="11" name="Pladsholder til tekst 25">
            <a:extLst>
              <a:ext uri="{FF2B5EF4-FFF2-40B4-BE49-F238E27FC236}">
                <a16:creationId xmlns:a16="http://schemas.microsoft.com/office/drawing/2014/main" id="{8403E2C9-3777-3A43-535A-F1EC27BD99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0000" y="3878771"/>
            <a:ext cx="2106293" cy="7032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Pladsholder til tekst 25">
            <a:extLst>
              <a:ext uri="{FF2B5EF4-FFF2-40B4-BE49-F238E27FC236}">
                <a16:creationId xmlns:a16="http://schemas.microsoft.com/office/drawing/2014/main" id="{C8DCF9E4-3396-3F4F-A91F-CE49AF950C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83000" y="3377348"/>
            <a:ext cx="409350" cy="351913"/>
          </a:xfrm>
        </p:spPr>
        <p:txBody>
          <a:bodyPr/>
          <a:lstStyle>
            <a:lvl1pPr marL="0" indent="0">
              <a:buFontTx/>
              <a:buNone/>
              <a:defRPr sz="3000" b="1"/>
            </a:lvl1pPr>
          </a:lstStyle>
          <a:p>
            <a:pPr lvl="0"/>
            <a:r>
              <a:rPr lang="da-DK" dirty="0"/>
              <a:t>#</a:t>
            </a:r>
          </a:p>
        </p:txBody>
      </p:sp>
      <p:sp>
        <p:nvSpPr>
          <p:cNvPr id="14" name="Pladsholder til tekst 25">
            <a:extLst>
              <a:ext uri="{FF2B5EF4-FFF2-40B4-BE49-F238E27FC236}">
                <a16:creationId xmlns:a16="http://schemas.microsoft.com/office/drawing/2014/main" id="{6DD5CACC-5D82-F8C8-DBEA-A631B8CDBE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3000" y="3878771"/>
            <a:ext cx="2106293" cy="7032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5" name="Pladsholder til tekst 25">
            <a:extLst>
              <a:ext uri="{FF2B5EF4-FFF2-40B4-BE49-F238E27FC236}">
                <a16:creationId xmlns:a16="http://schemas.microsoft.com/office/drawing/2014/main" id="{757B499A-727A-009F-88F9-51BCE2D73E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0000" y="4727031"/>
            <a:ext cx="409350" cy="351913"/>
          </a:xfrm>
        </p:spPr>
        <p:txBody>
          <a:bodyPr/>
          <a:lstStyle>
            <a:lvl1pPr marL="0" indent="0">
              <a:buFontTx/>
              <a:buNone/>
              <a:defRPr sz="3000" b="1"/>
            </a:lvl1pPr>
          </a:lstStyle>
          <a:p>
            <a:pPr lvl="0"/>
            <a:r>
              <a:rPr lang="da-DK" dirty="0"/>
              <a:t>#</a:t>
            </a:r>
          </a:p>
        </p:txBody>
      </p:sp>
      <p:sp>
        <p:nvSpPr>
          <p:cNvPr id="16" name="Pladsholder til tekst 25">
            <a:extLst>
              <a:ext uri="{FF2B5EF4-FFF2-40B4-BE49-F238E27FC236}">
                <a16:creationId xmlns:a16="http://schemas.microsoft.com/office/drawing/2014/main" id="{590EBB51-6D8E-17EA-32E5-9D0322DF808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0000" y="5228454"/>
            <a:ext cx="2106293" cy="7032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tekst 25">
            <a:extLst>
              <a:ext uri="{FF2B5EF4-FFF2-40B4-BE49-F238E27FC236}">
                <a16:creationId xmlns:a16="http://schemas.microsoft.com/office/drawing/2014/main" id="{AFF9DCE1-8F70-E927-E4EA-BF198550B8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83000" y="4727031"/>
            <a:ext cx="409350" cy="351913"/>
          </a:xfrm>
        </p:spPr>
        <p:txBody>
          <a:bodyPr/>
          <a:lstStyle>
            <a:lvl1pPr marL="0" indent="0">
              <a:buFontTx/>
              <a:buNone/>
              <a:defRPr sz="3000" b="1"/>
            </a:lvl1pPr>
          </a:lstStyle>
          <a:p>
            <a:pPr lvl="0"/>
            <a:r>
              <a:rPr lang="da-DK" dirty="0"/>
              <a:t>#</a:t>
            </a:r>
          </a:p>
        </p:txBody>
      </p:sp>
      <p:sp>
        <p:nvSpPr>
          <p:cNvPr id="18" name="Pladsholder til tekst 25">
            <a:extLst>
              <a:ext uri="{FF2B5EF4-FFF2-40B4-BE49-F238E27FC236}">
                <a16:creationId xmlns:a16="http://schemas.microsoft.com/office/drawing/2014/main" id="{63A2F765-45CD-352D-1697-57FEEA3F71E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183000" y="5228454"/>
            <a:ext cx="2106293" cy="703263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96575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kolonn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AA1A700-6F7A-B9E0-7EFD-98BA57D1E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BC18-FF02-4209-9CC2-E3429834F828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C62E676-D2AF-062E-EE94-EAB31D93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3103C27-C7BA-15A2-6C5E-70BD7827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7" name="Pladsholder til tekst 25">
            <a:extLst>
              <a:ext uri="{FF2B5EF4-FFF2-40B4-BE49-F238E27FC236}">
                <a16:creationId xmlns:a16="http://schemas.microsoft.com/office/drawing/2014/main" id="{7E328DB0-D274-1264-7DE6-F50510258E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0000" y="2286453"/>
            <a:ext cx="2706688" cy="703263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Pladsholder til tekst 25">
            <a:extLst>
              <a:ext uri="{FF2B5EF4-FFF2-40B4-BE49-F238E27FC236}">
                <a16:creationId xmlns:a16="http://schemas.microsoft.com/office/drawing/2014/main" id="{6A1EB9FD-8629-0780-136A-A369DB399F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0000" y="3429001"/>
            <a:ext cx="2706688" cy="2757488"/>
          </a:xfrm>
        </p:spPr>
        <p:txBody>
          <a:bodyPr/>
          <a:lstStyle>
            <a:lvl1pPr marL="180000" indent="-180000">
              <a:spcBef>
                <a:spcPts val="0"/>
              </a:spcBef>
              <a:spcAft>
                <a:spcPts val="600"/>
              </a:spcAft>
              <a:defRPr sz="10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0" name="Pladsholder til tekst 25">
            <a:extLst>
              <a:ext uri="{FF2B5EF4-FFF2-40B4-BE49-F238E27FC236}">
                <a16:creationId xmlns:a16="http://schemas.microsoft.com/office/drawing/2014/main" id="{98EE2543-196F-EA4B-CD87-A7AFCBE5E2B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46688" y="2286453"/>
            <a:ext cx="2706688" cy="703263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Pladsholder til tekst 25">
            <a:extLst>
              <a:ext uri="{FF2B5EF4-FFF2-40B4-BE49-F238E27FC236}">
                <a16:creationId xmlns:a16="http://schemas.microsoft.com/office/drawing/2014/main" id="{6A986DBB-7DFF-F446-9AEB-3738D431E6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46688" y="3429001"/>
            <a:ext cx="2706688" cy="2757488"/>
          </a:xfrm>
        </p:spPr>
        <p:txBody>
          <a:bodyPr/>
          <a:lstStyle>
            <a:lvl1pPr marL="180000" indent="-180000">
              <a:spcBef>
                <a:spcPts val="0"/>
              </a:spcBef>
              <a:spcAft>
                <a:spcPts val="600"/>
              </a:spcAft>
              <a:defRPr sz="10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Pladsholder til tekst 25">
            <a:extLst>
              <a:ext uri="{FF2B5EF4-FFF2-40B4-BE49-F238E27FC236}">
                <a16:creationId xmlns:a16="http://schemas.microsoft.com/office/drawing/2014/main" id="{6F0D01CD-CE49-EA9F-108D-921082896B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38626" y="2286453"/>
            <a:ext cx="2706688" cy="703263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4" name="Pladsholder til tekst 25">
            <a:extLst>
              <a:ext uri="{FF2B5EF4-FFF2-40B4-BE49-F238E27FC236}">
                <a16:creationId xmlns:a16="http://schemas.microsoft.com/office/drawing/2014/main" id="{64C0C388-8B68-80C8-BC52-DD12F5F9B4F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38626" y="3429001"/>
            <a:ext cx="2706688" cy="2757488"/>
          </a:xfrm>
        </p:spPr>
        <p:txBody>
          <a:bodyPr/>
          <a:lstStyle>
            <a:lvl1pPr marL="180000" indent="-180000">
              <a:spcBef>
                <a:spcPts val="0"/>
              </a:spcBef>
              <a:spcAft>
                <a:spcPts val="600"/>
              </a:spcAft>
              <a:defRPr sz="10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6" name="Pladsholder til tekst 25">
            <a:extLst>
              <a:ext uri="{FF2B5EF4-FFF2-40B4-BE49-F238E27FC236}">
                <a16:creationId xmlns:a16="http://schemas.microsoft.com/office/drawing/2014/main" id="{7CF3EFFB-787A-A9F3-7CAF-F5630C43FB5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15312" y="2286453"/>
            <a:ext cx="2706688" cy="703263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7" name="Pladsholder til tekst 25">
            <a:extLst>
              <a:ext uri="{FF2B5EF4-FFF2-40B4-BE49-F238E27FC236}">
                <a16:creationId xmlns:a16="http://schemas.microsoft.com/office/drawing/2014/main" id="{FBBCABF2-4CFA-6397-6E2C-8443EA006FA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15312" y="3429001"/>
            <a:ext cx="2706688" cy="2757488"/>
          </a:xfrm>
        </p:spPr>
        <p:txBody>
          <a:bodyPr/>
          <a:lstStyle>
            <a:lvl1pPr marL="180000" indent="-180000">
              <a:spcBef>
                <a:spcPts val="0"/>
              </a:spcBef>
              <a:spcAft>
                <a:spcPts val="600"/>
              </a:spcAft>
              <a:defRPr sz="10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tekst 12">
            <a:extLst>
              <a:ext uri="{FF2B5EF4-FFF2-40B4-BE49-F238E27FC236}">
                <a16:creationId xmlns:a16="http://schemas.microsoft.com/office/drawing/2014/main" id="{3949CB64-8AA1-A9A7-4591-30278CCAC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000" y="248108"/>
            <a:ext cx="4508666" cy="1073150"/>
          </a:xfrm>
        </p:spPr>
        <p:txBody>
          <a:bodyPr/>
          <a:lstStyle>
            <a:lvl1pPr marL="0" indent="0">
              <a:buFontTx/>
              <a:buNone/>
              <a:defRPr sz="2000" b="0" cap="all" baseline="0">
                <a:latin typeface="+mj-lt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898046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kolonn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6F2F7-8FD4-04EB-E48F-F2BACAA5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185740"/>
            <a:ext cx="11668000" cy="1643060"/>
          </a:xfrm>
        </p:spPr>
        <p:txBody>
          <a:bodyPr anchor="t" anchorCtr="0"/>
          <a:lstStyle>
            <a:lvl1pPr>
              <a:defRPr sz="6000" cap="all" baseline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AA1A700-6F7A-B9E0-7EFD-98BA57D1E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8B59-EB52-4AB4-9E47-2E69D8EEBE52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C62E676-D2AF-062E-EE94-EAB31D93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3103C27-C7BA-15A2-6C5E-70BD7827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6" name="Pladsholder til tekst 25">
            <a:extLst>
              <a:ext uri="{FF2B5EF4-FFF2-40B4-BE49-F238E27FC236}">
                <a16:creationId xmlns:a16="http://schemas.microsoft.com/office/drawing/2014/main" id="{4F1E3633-0C67-5E86-082E-08B74C7F2D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0000" y="2209800"/>
            <a:ext cx="2573784" cy="703263"/>
          </a:xfrm>
        </p:spPr>
        <p:txBody>
          <a:bodyPr/>
          <a:lstStyle>
            <a:lvl1pPr marL="0" indent="0">
              <a:buFontTx/>
              <a:buNone/>
              <a:defRPr sz="6000" b="1"/>
            </a:lvl1pPr>
          </a:lstStyle>
          <a:p>
            <a:pPr lvl="0"/>
            <a:r>
              <a:rPr lang="da-DK" dirty="0"/>
              <a:t>#</a:t>
            </a:r>
          </a:p>
        </p:txBody>
      </p:sp>
      <p:sp>
        <p:nvSpPr>
          <p:cNvPr id="27" name="Pladsholder til tekst 25">
            <a:extLst>
              <a:ext uri="{FF2B5EF4-FFF2-40B4-BE49-F238E27FC236}">
                <a16:creationId xmlns:a16="http://schemas.microsoft.com/office/drawing/2014/main" id="{7E328DB0-D274-1264-7DE6-F50510258E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0000" y="3438902"/>
            <a:ext cx="2573784" cy="703263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Pladsholder til tekst 25">
            <a:extLst>
              <a:ext uri="{FF2B5EF4-FFF2-40B4-BE49-F238E27FC236}">
                <a16:creationId xmlns:a16="http://schemas.microsoft.com/office/drawing/2014/main" id="{6A1EB9FD-8629-0780-136A-A369DB399F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0000" y="4571547"/>
            <a:ext cx="2573784" cy="1614941"/>
          </a:xfrm>
        </p:spPr>
        <p:txBody>
          <a:bodyPr/>
          <a:lstStyle>
            <a:lvl1pPr marL="180000" indent="-180000">
              <a:spcBef>
                <a:spcPts val="0"/>
              </a:spcBef>
              <a:spcAft>
                <a:spcPts val="300"/>
              </a:spcAft>
              <a:defRPr sz="1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Pladsholder til tekst 25">
            <a:extLst>
              <a:ext uri="{FF2B5EF4-FFF2-40B4-BE49-F238E27FC236}">
                <a16:creationId xmlns:a16="http://schemas.microsoft.com/office/drawing/2014/main" id="{42CDDBB2-670C-E1CB-6862-7824138446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65950" y="2209800"/>
            <a:ext cx="2573784" cy="703263"/>
          </a:xfrm>
        </p:spPr>
        <p:txBody>
          <a:bodyPr/>
          <a:lstStyle>
            <a:lvl1pPr marL="0" indent="0">
              <a:buFontTx/>
              <a:buNone/>
              <a:defRPr sz="6000" b="1"/>
            </a:lvl1pPr>
          </a:lstStyle>
          <a:p>
            <a:pPr lvl="0"/>
            <a:r>
              <a:rPr lang="da-DK" dirty="0"/>
              <a:t>#</a:t>
            </a:r>
          </a:p>
        </p:txBody>
      </p:sp>
      <p:sp>
        <p:nvSpPr>
          <p:cNvPr id="30" name="Pladsholder til tekst 25">
            <a:extLst>
              <a:ext uri="{FF2B5EF4-FFF2-40B4-BE49-F238E27FC236}">
                <a16:creationId xmlns:a16="http://schemas.microsoft.com/office/drawing/2014/main" id="{98EE2543-196F-EA4B-CD87-A7AFCBE5E2B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5950" y="3438902"/>
            <a:ext cx="2573784" cy="703263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Pladsholder til tekst 25">
            <a:extLst>
              <a:ext uri="{FF2B5EF4-FFF2-40B4-BE49-F238E27FC236}">
                <a16:creationId xmlns:a16="http://schemas.microsoft.com/office/drawing/2014/main" id="{6A986DBB-7DFF-F446-9AEB-3738D431E6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65950" y="4571547"/>
            <a:ext cx="2573784" cy="1614941"/>
          </a:xfrm>
        </p:spPr>
        <p:txBody>
          <a:bodyPr/>
          <a:lstStyle>
            <a:lvl1pPr marL="180000" indent="-180000">
              <a:spcBef>
                <a:spcPts val="0"/>
              </a:spcBef>
              <a:spcAft>
                <a:spcPts val="300"/>
              </a:spcAft>
              <a:defRPr sz="1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Pladsholder til tekst 25">
            <a:extLst>
              <a:ext uri="{FF2B5EF4-FFF2-40B4-BE49-F238E27FC236}">
                <a16:creationId xmlns:a16="http://schemas.microsoft.com/office/drawing/2014/main" id="{BEB72CBF-6A05-6E5E-9640-1CC309794C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57888" y="2209800"/>
            <a:ext cx="2573784" cy="703263"/>
          </a:xfrm>
        </p:spPr>
        <p:txBody>
          <a:bodyPr/>
          <a:lstStyle>
            <a:lvl1pPr marL="0" indent="0">
              <a:buFontTx/>
              <a:buNone/>
              <a:defRPr sz="6000" b="1"/>
            </a:lvl1pPr>
          </a:lstStyle>
          <a:p>
            <a:pPr lvl="0"/>
            <a:r>
              <a:rPr lang="da-DK" dirty="0"/>
              <a:t>#</a:t>
            </a:r>
          </a:p>
        </p:txBody>
      </p:sp>
      <p:sp>
        <p:nvSpPr>
          <p:cNvPr id="33" name="Pladsholder til tekst 25">
            <a:extLst>
              <a:ext uri="{FF2B5EF4-FFF2-40B4-BE49-F238E27FC236}">
                <a16:creationId xmlns:a16="http://schemas.microsoft.com/office/drawing/2014/main" id="{6F0D01CD-CE49-EA9F-108D-921082896B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57888" y="3438902"/>
            <a:ext cx="2573784" cy="703263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4" name="Pladsholder til tekst 25">
            <a:extLst>
              <a:ext uri="{FF2B5EF4-FFF2-40B4-BE49-F238E27FC236}">
                <a16:creationId xmlns:a16="http://schemas.microsoft.com/office/drawing/2014/main" id="{64C0C388-8B68-80C8-BC52-DD12F5F9B4F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57888" y="4571547"/>
            <a:ext cx="2573784" cy="1614941"/>
          </a:xfrm>
        </p:spPr>
        <p:txBody>
          <a:bodyPr/>
          <a:lstStyle>
            <a:lvl1pPr marL="180000" indent="-180000">
              <a:spcBef>
                <a:spcPts val="0"/>
              </a:spcBef>
              <a:spcAft>
                <a:spcPts val="300"/>
              </a:spcAft>
              <a:defRPr sz="1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5" name="Pladsholder til tekst 25">
            <a:extLst>
              <a:ext uri="{FF2B5EF4-FFF2-40B4-BE49-F238E27FC236}">
                <a16:creationId xmlns:a16="http://schemas.microsoft.com/office/drawing/2014/main" id="{693BD79A-4629-C0F2-EAC9-F1FD119C5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34574" y="2209800"/>
            <a:ext cx="2573784" cy="703263"/>
          </a:xfrm>
        </p:spPr>
        <p:txBody>
          <a:bodyPr/>
          <a:lstStyle>
            <a:lvl1pPr marL="0" indent="0">
              <a:buFontTx/>
              <a:buNone/>
              <a:defRPr sz="6000" b="1"/>
            </a:lvl1pPr>
          </a:lstStyle>
          <a:p>
            <a:pPr lvl="0"/>
            <a:r>
              <a:rPr lang="da-DK" dirty="0"/>
              <a:t>#</a:t>
            </a:r>
          </a:p>
        </p:txBody>
      </p:sp>
      <p:sp>
        <p:nvSpPr>
          <p:cNvPr id="36" name="Pladsholder til tekst 25">
            <a:extLst>
              <a:ext uri="{FF2B5EF4-FFF2-40B4-BE49-F238E27FC236}">
                <a16:creationId xmlns:a16="http://schemas.microsoft.com/office/drawing/2014/main" id="{7CF3EFFB-787A-A9F3-7CAF-F5630C43FB5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34574" y="3438902"/>
            <a:ext cx="2573784" cy="703263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7" name="Pladsholder til tekst 25">
            <a:extLst>
              <a:ext uri="{FF2B5EF4-FFF2-40B4-BE49-F238E27FC236}">
                <a16:creationId xmlns:a16="http://schemas.microsoft.com/office/drawing/2014/main" id="{FBBCABF2-4CFA-6397-6E2C-8443EA006FA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34574" y="4571547"/>
            <a:ext cx="2573784" cy="1614941"/>
          </a:xfrm>
        </p:spPr>
        <p:txBody>
          <a:bodyPr/>
          <a:lstStyle>
            <a:lvl1pPr marL="180000" indent="-180000">
              <a:spcBef>
                <a:spcPts val="0"/>
              </a:spcBef>
              <a:spcAft>
                <a:spcPts val="300"/>
              </a:spcAft>
              <a:defRPr sz="1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65789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kolonn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6F2F7-8FD4-04EB-E48F-F2BACAA5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1421546"/>
            <a:ext cx="11672763" cy="1361343"/>
          </a:xfrm>
        </p:spPr>
        <p:txBody>
          <a:bodyPr anchor="b"/>
          <a:lstStyle>
            <a:lvl1pPr>
              <a:defRPr sz="4000" cap="none" baseline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AA1A700-6F7A-B9E0-7EFD-98BA57D1E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6A66-E6C9-473C-A12B-54219072A18B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C62E676-D2AF-062E-EE94-EAB31D93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3103C27-C7BA-15A2-6C5E-70BD7827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70EDCFCD-BA77-F69E-FD20-D822D5A013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000" y="248108"/>
            <a:ext cx="4508666" cy="1073150"/>
          </a:xfrm>
        </p:spPr>
        <p:txBody>
          <a:bodyPr/>
          <a:lstStyle>
            <a:lvl1pPr marL="0" indent="0">
              <a:buFontTx/>
              <a:buNone/>
              <a:defRPr sz="2000" b="0" cap="all" baseline="0">
                <a:latin typeface="+mj-lt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tekst 25">
            <a:extLst>
              <a:ext uri="{FF2B5EF4-FFF2-40B4-BE49-F238E27FC236}">
                <a16:creationId xmlns:a16="http://schemas.microsoft.com/office/drawing/2014/main" id="{586CDE3D-A295-28FA-EFDF-723EDD7CC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3525" y="3428999"/>
            <a:ext cx="2706688" cy="101541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8" name="Pladsholder til tekst 25">
            <a:extLst>
              <a:ext uri="{FF2B5EF4-FFF2-40B4-BE49-F238E27FC236}">
                <a16:creationId xmlns:a16="http://schemas.microsoft.com/office/drawing/2014/main" id="{9E7AB1E3-D39A-4911-470C-067FA17B57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3525" y="4582814"/>
            <a:ext cx="2706688" cy="101541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Pladsholder til tekst 25">
            <a:extLst>
              <a:ext uri="{FF2B5EF4-FFF2-40B4-BE49-F238E27FC236}">
                <a16:creationId xmlns:a16="http://schemas.microsoft.com/office/drawing/2014/main" id="{D0BBB37E-DC74-D94F-E1D7-E563EB4CF8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54375" y="3428999"/>
            <a:ext cx="2706688" cy="101541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tekst 25">
            <a:extLst>
              <a:ext uri="{FF2B5EF4-FFF2-40B4-BE49-F238E27FC236}">
                <a16:creationId xmlns:a16="http://schemas.microsoft.com/office/drawing/2014/main" id="{79378398-359C-9756-17E5-7A293C769D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54375" y="4582814"/>
            <a:ext cx="2706688" cy="101541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1" name="Pladsholder til tekst 25">
            <a:extLst>
              <a:ext uri="{FF2B5EF4-FFF2-40B4-BE49-F238E27FC236}">
                <a16:creationId xmlns:a16="http://schemas.microsoft.com/office/drawing/2014/main" id="{54D38CE3-C909-1F21-8204-2E9BFE2FE40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45225" y="3428999"/>
            <a:ext cx="2706688" cy="101541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Pladsholder til tekst 25">
            <a:extLst>
              <a:ext uri="{FF2B5EF4-FFF2-40B4-BE49-F238E27FC236}">
                <a16:creationId xmlns:a16="http://schemas.microsoft.com/office/drawing/2014/main" id="{8D52CA63-F149-BDB3-7F09-ED392D4A7C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45225" y="4582814"/>
            <a:ext cx="2706688" cy="101541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ladsholder til tekst 25">
            <a:extLst>
              <a:ext uri="{FF2B5EF4-FFF2-40B4-BE49-F238E27FC236}">
                <a16:creationId xmlns:a16="http://schemas.microsoft.com/office/drawing/2014/main" id="{A2E1435F-EFB6-DC93-772A-60438259A3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36075" y="3428999"/>
            <a:ext cx="2706688" cy="101541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tekst 25">
            <a:extLst>
              <a:ext uri="{FF2B5EF4-FFF2-40B4-BE49-F238E27FC236}">
                <a16:creationId xmlns:a16="http://schemas.microsoft.com/office/drawing/2014/main" id="{3A1018DA-3E69-FB6F-583D-CB186EA6EB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36075" y="4582814"/>
            <a:ext cx="2706688" cy="101541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60805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og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31436F44-8B29-42D9-8037-0F95D773BA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BE2BE44-A7EA-C530-3921-5AA32F73B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942" y="2281237"/>
            <a:ext cx="5351273" cy="133402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5000" cap="none" baseline="0">
                <a:solidFill>
                  <a:srgbClr val="F0F5EB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8" name="Undertitel 2">
            <a:extLst>
              <a:ext uri="{FF2B5EF4-FFF2-40B4-BE49-F238E27FC236}">
                <a16:creationId xmlns:a16="http://schemas.microsoft.com/office/drawing/2014/main" id="{25270BDF-FD48-081D-CCDE-1474AFB60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942" y="4578477"/>
            <a:ext cx="5351273" cy="154193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000" b="1">
                <a:solidFill>
                  <a:srgbClr val="F0F5E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9B001C96-88CF-5D7C-F90B-FCC18D7C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06E5ED-5BF0-4017-820C-4F04DA951474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112DDEBB-F21B-E1CF-EFC5-BFB2C76CD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488AED8A-275C-C2CD-E5DF-546704C5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4781EAC-78B3-44ED-85DE-5B6C0B0E816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AD4C61B-A040-F171-D58B-3470D0692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590" y="6575423"/>
            <a:ext cx="144000" cy="5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05AD1A2-A672-6B34-0946-70998271523F}"/>
              </a:ext>
            </a:extLst>
          </p:cNvPr>
          <p:cNvGrpSpPr/>
          <p:nvPr userDrawn="1"/>
        </p:nvGrpSpPr>
        <p:grpSpPr>
          <a:xfrm>
            <a:off x="257631" y="253323"/>
            <a:ext cx="1747183" cy="326609"/>
            <a:chOff x="5001" y="-3460146"/>
            <a:chExt cx="8964496" cy="1675772"/>
          </a:xfrm>
          <a:solidFill>
            <a:schemeClr val="bg2"/>
          </a:solidFill>
        </p:grpSpPr>
        <p:sp>
          <p:nvSpPr>
            <p:cNvPr id="3" name="Free-form: Shape 2">
              <a:extLst>
                <a:ext uri="{FF2B5EF4-FFF2-40B4-BE49-F238E27FC236}">
                  <a16:creationId xmlns:a16="http://schemas.microsoft.com/office/drawing/2014/main" id="{1C8F05B3-769D-07E1-EA1E-39510D0D8CEB}"/>
                </a:ext>
              </a:extLst>
            </p:cNvPr>
            <p:cNvSpPr/>
            <p:nvPr/>
          </p:nvSpPr>
          <p:spPr>
            <a:xfrm>
              <a:off x="5001" y="-3460146"/>
              <a:ext cx="4869942" cy="1675772"/>
            </a:xfrm>
            <a:custGeom>
              <a:avLst/>
              <a:gdLst>
                <a:gd name="connsiteX0" fmla="*/ 1613445 w 4869942"/>
                <a:gd name="connsiteY0" fmla="*/ 31156 h 1675772"/>
                <a:gd name="connsiteX1" fmla="*/ 1613445 w 4869942"/>
                <a:gd name="connsiteY1" fmla="*/ 171784 h 1675772"/>
                <a:gd name="connsiteX2" fmla="*/ 0 w 4869942"/>
                <a:gd name="connsiteY2" fmla="*/ 171784 h 1675772"/>
                <a:gd name="connsiteX3" fmla="*/ 0 w 4869942"/>
                <a:gd name="connsiteY3" fmla="*/ 31156 h 1675772"/>
                <a:gd name="connsiteX4" fmla="*/ 1613445 w 4869942"/>
                <a:gd name="connsiteY4" fmla="*/ 31156 h 1675772"/>
                <a:gd name="connsiteX5" fmla="*/ 712925 w 4869942"/>
                <a:gd name="connsiteY5" fmla="*/ 361455 h 1675772"/>
                <a:gd name="connsiteX6" fmla="*/ 0 w 4869942"/>
                <a:gd name="connsiteY6" fmla="*/ 361455 h 1675772"/>
                <a:gd name="connsiteX7" fmla="*/ 0 w 4869942"/>
                <a:gd name="connsiteY7" fmla="*/ 502083 h 1675772"/>
                <a:gd name="connsiteX8" fmla="*/ 572297 w 4869942"/>
                <a:gd name="connsiteY8" fmla="*/ 502083 h 1675772"/>
                <a:gd name="connsiteX9" fmla="*/ 572297 w 4869942"/>
                <a:gd name="connsiteY9" fmla="*/ 1644602 h 1675772"/>
                <a:gd name="connsiteX10" fmla="*/ 712925 w 4869942"/>
                <a:gd name="connsiteY10" fmla="*/ 1644602 h 1675772"/>
                <a:gd name="connsiteX11" fmla="*/ 712925 w 4869942"/>
                <a:gd name="connsiteY11" fmla="*/ 361455 h 1675772"/>
                <a:gd name="connsiteX12" fmla="*/ 900528 w 4869942"/>
                <a:gd name="connsiteY12" fmla="*/ 1644602 h 1675772"/>
                <a:gd name="connsiteX13" fmla="*/ 1041156 w 4869942"/>
                <a:gd name="connsiteY13" fmla="*/ 1644602 h 1675772"/>
                <a:gd name="connsiteX14" fmla="*/ 1041156 w 4869942"/>
                <a:gd name="connsiteY14" fmla="*/ 502083 h 1675772"/>
                <a:gd name="connsiteX15" fmla="*/ 1613445 w 4869942"/>
                <a:gd name="connsiteY15" fmla="*/ 502083 h 1675772"/>
                <a:gd name="connsiteX16" fmla="*/ 1613445 w 4869942"/>
                <a:gd name="connsiteY16" fmla="*/ 361455 h 1675772"/>
                <a:gd name="connsiteX17" fmla="*/ 900528 w 4869942"/>
                <a:gd name="connsiteY17" fmla="*/ 361455 h 1675772"/>
                <a:gd name="connsiteX18" fmla="*/ 900528 w 4869942"/>
                <a:gd name="connsiteY18" fmla="*/ 1644602 h 1675772"/>
                <a:gd name="connsiteX19" fmla="*/ 1847395 w 4869942"/>
                <a:gd name="connsiteY19" fmla="*/ 1644602 h 1675772"/>
                <a:gd name="connsiteX20" fmla="*/ 1847395 w 4869942"/>
                <a:gd name="connsiteY20" fmla="*/ 31156 h 1675772"/>
                <a:gd name="connsiteX21" fmla="*/ 3182940 w 4869942"/>
                <a:gd name="connsiteY21" fmla="*/ 31156 h 1675772"/>
                <a:gd name="connsiteX22" fmla="*/ 3182940 w 4869942"/>
                <a:gd name="connsiteY22" fmla="*/ 171784 h 1675772"/>
                <a:gd name="connsiteX23" fmla="*/ 1988023 w 4869942"/>
                <a:gd name="connsiteY23" fmla="*/ 171784 h 1675772"/>
                <a:gd name="connsiteX24" fmla="*/ 1988023 w 4869942"/>
                <a:gd name="connsiteY24" fmla="*/ 1503974 h 1675772"/>
                <a:gd name="connsiteX25" fmla="*/ 3182940 w 4869942"/>
                <a:gd name="connsiteY25" fmla="*/ 1503974 h 1675772"/>
                <a:gd name="connsiteX26" fmla="*/ 3182940 w 4869942"/>
                <a:gd name="connsiteY26" fmla="*/ 1644602 h 1675772"/>
                <a:gd name="connsiteX27" fmla="*/ 1847395 w 4869942"/>
                <a:gd name="connsiteY27" fmla="*/ 1644602 h 1675772"/>
                <a:gd name="connsiteX28" fmla="*/ 2175620 w 4869942"/>
                <a:gd name="connsiteY28" fmla="*/ 749275 h 1675772"/>
                <a:gd name="connsiteX29" fmla="*/ 2903863 w 4869942"/>
                <a:gd name="connsiteY29" fmla="*/ 749275 h 1675772"/>
                <a:gd name="connsiteX30" fmla="*/ 2903863 w 4869942"/>
                <a:gd name="connsiteY30" fmla="*/ 608647 h 1675772"/>
                <a:gd name="connsiteX31" fmla="*/ 2316248 w 4869942"/>
                <a:gd name="connsiteY31" fmla="*/ 608647 h 1675772"/>
                <a:gd name="connsiteX32" fmla="*/ 2316248 w 4869942"/>
                <a:gd name="connsiteY32" fmla="*/ 502083 h 1675772"/>
                <a:gd name="connsiteX33" fmla="*/ 3182940 w 4869942"/>
                <a:gd name="connsiteY33" fmla="*/ 502083 h 1675772"/>
                <a:gd name="connsiteX34" fmla="*/ 3182940 w 4869942"/>
                <a:gd name="connsiteY34" fmla="*/ 361455 h 1675772"/>
                <a:gd name="connsiteX35" fmla="*/ 2175620 w 4869942"/>
                <a:gd name="connsiteY35" fmla="*/ 361455 h 1675772"/>
                <a:gd name="connsiteX36" fmla="*/ 2175620 w 4869942"/>
                <a:gd name="connsiteY36" fmla="*/ 749275 h 1675772"/>
                <a:gd name="connsiteX37" fmla="*/ 2175620 w 4869942"/>
                <a:gd name="connsiteY37" fmla="*/ 1314303 h 1675772"/>
                <a:gd name="connsiteX38" fmla="*/ 3182940 w 4869942"/>
                <a:gd name="connsiteY38" fmla="*/ 1314303 h 1675772"/>
                <a:gd name="connsiteX39" fmla="*/ 3182940 w 4869942"/>
                <a:gd name="connsiteY39" fmla="*/ 1173675 h 1675772"/>
                <a:gd name="connsiteX40" fmla="*/ 2316248 w 4869942"/>
                <a:gd name="connsiteY40" fmla="*/ 1173675 h 1675772"/>
                <a:gd name="connsiteX41" fmla="*/ 2316248 w 4869942"/>
                <a:gd name="connsiteY41" fmla="*/ 1058809 h 1675772"/>
                <a:gd name="connsiteX42" fmla="*/ 2903863 w 4869942"/>
                <a:gd name="connsiteY42" fmla="*/ 1058809 h 1675772"/>
                <a:gd name="connsiteX43" fmla="*/ 2903863 w 4869942"/>
                <a:gd name="connsiteY43" fmla="*/ 918181 h 1675772"/>
                <a:gd name="connsiteX44" fmla="*/ 2175620 w 4869942"/>
                <a:gd name="connsiteY44" fmla="*/ 918181 h 1675772"/>
                <a:gd name="connsiteX45" fmla="*/ 2175620 w 4869942"/>
                <a:gd name="connsiteY45" fmla="*/ 1314303 h 1675772"/>
                <a:gd name="connsiteX46" fmla="*/ 3560360 w 4869942"/>
                <a:gd name="connsiteY46" fmla="*/ 1445904 h 1675772"/>
                <a:gd name="connsiteX47" fmla="*/ 3315637 w 4869942"/>
                <a:gd name="connsiteY47" fmla="*/ 840998 h 1675772"/>
                <a:gd name="connsiteX48" fmla="*/ 3562769 w 4869942"/>
                <a:gd name="connsiteY48" fmla="*/ 233164 h 1675772"/>
                <a:gd name="connsiteX49" fmla="*/ 4146261 w 4869942"/>
                <a:gd name="connsiteY49" fmla="*/ 0 h 1675772"/>
                <a:gd name="connsiteX50" fmla="*/ 4683673 w 4869942"/>
                <a:gd name="connsiteY50" fmla="*/ 186485 h 1675772"/>
                <a:gd name="connsiteX51" fmla="*/ 4861934 w 4869942"/>
                <a:gd name="connsiteY51" fmla="*/ 433711 h 1675772"/>
                <a:gd name="connsiteX52" fmla="*/ 4732819 w 4869942"/>
                <a:gd name="connsiteY52" fmla="*/ 490940 h 1675772"/>
                <a:gd name="connsiteX53" fmla="*/ 4146261 w 4869942"/>
                <a:gd name="connsiteY53" fmla="*/ 140619 h 1675772"/>
                <a:gd name="connsiteX54" fmla="*/ 3456259 w 4869942"/>
                <a:gd name="connsiteY54" fmla="*/ 840998 h 1675772"/>
                <a:gd name="connsiteX55" fmla="*/ 4150408 w 4869942"/>
                <a:gd name="connsiteY55" fmla="*/ 1535154 h 1675772"/>
                <a:gd name="connsiteX56" fmla="*/ 4742589 w 4869942"/>
                <a:gd name="connsiteY56" fmla="*/ 1190014 h 1675772"/>
                <a:gd name="connsiteX57" fmla="*/ 4869943 w 4869942"/>
                <a:gd name="connsiteY57" fmla="*/ 1246340 h 1675772"/>
                <a:gd name="connsiteX58" fmla="*/ 4150408 w 4869942"/>
                <a:gd name="connsiteY58" fmla="*/ 1675773 h 1675772"/>
                <a:gd name="connsiteX59" fmla="*/ 3560360 w 4869942"/>
                <a:gd name="connsiteY59" fmla="*/ 1445904 h 1675772"/>
                <a:gd name="connsiteX60" fmla="*/ 4146261 w 4869942"/>
                <a:gd name="connsiteY60" fmla="*/ 460528 h 1675772"/>
                <a:gd name="connsiteX61" fmla="*/ 4434156 w 4869942"/>
                <a:gd name="connsiteY61" fmla="*/ 623291 h 1675772"/>
                <a:gd name="connsiteX62" fmla="*/ 4562980 w 4869942"/>
                <a:gd name="connsiteY62" fmla="*/ 566223 h 1675772"/>
                <a:gd name="connsiteX63" fmla="*/ 4146261 w 4869942"/>
                <a:gd name="connsiteY63" fmla="*/ 319909 h 1675772"/>
                <a:gd name="connsiteX64" fmla="*/ 3656325 w 4869942"/>
                <a:gd name="connsiteY64" fmla="*/ 840998 h 1675772"/>
                <a:gd name="connsiteX65" fmla="*/ 3807513 w 4869942"/>
                <a:gd name="connsiteY65" fmla="*/ 1213691 h 1675772"/>
                <a:gd name="connsiteX66" fmla="*/ 4150408 w 4869942"/>
                <a:gd name="connsiteY66" fmla="*/ 1347550 h 1675772"/>
                <a:gd name="connsiteX67" fmla="*/ 4567476 w 4869942"/>
                <a:gd name="connsiteY67" fmla="*/ 1112485 h 1675772"/>
                <a:gd name="connsiteX68" fmla="*/ 4439131 w 4869942"/>
                <a:gd name="connsiteY68" fmla="*/ 1055628 h 1675772"/>
                <a:gd name="connsiteX69" fmla="*/ 4150408 w 4869942"/>
                <a:gd name="connsiteY69" fmla="*/ 1206931 h 1675772"/>
                <a:gd name="connsiteX70" fmla="*/ 3796946 w 4869942"/>
                <a:gd name="connsiteY70" fmla="*/ 840998 h 1675772"/>
                <a:gd name="connsiteX71" fmla="*/ 4146261 w 4869942"/>
                <a:gd name="connsiteY71" fmla="*/ 460528 h 167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869942" h="1675772">
                  <a:moveTo>
                    <a:pt x="1613445" y="31156"/>
                  </a:moveTo>
                  <a:lnTo>
                    <a:pt x="1613445" y="171784"/>
                  </a:lnTo>
                  <a:lnTo>
                    <a:pt x="0" y="171784"/>
                  </a:lnTo>
                  <a:lnTo>
                    <a:pt x="0" y="31156"/>
                  </a:lnTo>
                  <a:lnTo>
                    <a:pt x="1613445" y="31156"/>
                  </a:lnTo>
                  <a:close/>
                  <a:moveTo>
                    <a:pt x="712925" y="361455"/>
                  </a:moveTo>
                  <a:lnTo>
                    <a:pt x="0" y="361455"/>
                  </a:lnTo>
                  <a:lnTo>
                    <a:pt x="0" y="502083"/>
                  </a:lnTo>
                  <a:lnTo>
                    <a:pt x="572297" y="502083"/>
                  </a:lnTo>
                  <a:lnTo>
                    <a:pt x="572297" y="1644602"/>
                  </a:lnTo>
                  <a:lnTo>
                    <a:pt x="712925" y="1644602"/>
                  </a:lnTo>
                  <a:lnTo>
                    <a:pt x="712925" y="361455"/>
                  </a:lnTo>
                  <a:close/>
                  <a:moveTo>
                    <a:pt x="900528" y="1644602"/>
                  </a:moveTo>
                  <a:lnTo>
                    <a:pt x="1041156" y="1644602"/>
                  </a:lnTo>
                  <a:lnTo>
                    <a:pt x="1041156" y="502083"/>
                  </a:lnTo>
                  <a:lnTo>
                    <a:pt x="1613445" y="502083"/>
                  </a:lnTo>
                  <a:lnTo>
                    <a:pt x="1613445" y="361455"/>
                  </a:lnTo>
                  <a:lnTo>
                    <a:pt x="900528" y="361455"/>
                  </a:lnTo>
                  <a:lnTo>
                    <a:pt x="900528" y="1644602"/>
                  </a:lnTo>
                  <a:close/>
                  <a:moveTo>
                    <a:pt x="1847395" y="1644602"/>
                  </a:moveTo>
                  <a:lnTo>
                    <a:pt x="1847395" y="31156"/>
                  </a:lnTo>
                  <a:lnTo>
                    <a:pt x="3182940" y="31156"/>
                  </a:lnTo>
                  <a:lnTo>
                    <a:pt x="3182940" y="171784"/>
                  </a:lnTo>
                  <a:lnTo>
                    <a:pt x="1988023" y="171784"/>
                  </a:lnTo>
                  <a:lnTo>
                    <a:pt x="1988023" y="1503974"/>
                  </a:lnTo>
                  <a:lnTo>
                    <a:pt x="3182940" y="1503974"/>
                  </a:lnTo>
                  <a:lnTo>
                    <a:pt x="3182940" y="1644602"/>
                  </a:lnTo>
                  <a:lnTo>
                    <a:pt x="1847395" y="1644602"/>
                  </a:lnTo>
                  <a:close/>
                  <a:moveTo>
                    <a:pt x="2175620" y="749275"/>
                  </a:moveTo>
                  <a:lnTo>
                    <a:pt x="2903863" y="749275"/>
                  </a:lnTo>
                  <a:lnTo>
                    <a:pt x="2903863" y="608647"/>
                  </a:lnTo>
                  <a:lnTo>
                    <a:pt x="2316248" y="608647"/>
                  </a:lnTo>
                  <a:lnTo>
                    <a:pt x="2316248" y="502083"/>
                  </a:lnTo>
                  <a:lnTo>
                    <a:pt x="3182940" y="502083"/>
                  </a:lnTo>
                  <a:lnTo>
                    <a:pt x="3182940" y="361455"/>
                  </a:lnTo>
                  <a:lnTo>
                    <a:pt x="2175620" y="361455"/>
                  </a:lnTo>
                  <a:lnTo>
                    <a:pt x="2175620" y="749275"/>
                  </a:lnTo>
                  <a:close/>
                  <a:moveTo>
                    <a:pt x="2175620" y="1314303"/>
                  </a:moveTo>
                  <a:lnTo>
                    <a:pt x="3182940" y="1314303"/>
                  </a:lnTo>
                  <a:lnTo>
                    <a:pt x="3182940" y="1173675"/>
                  </a:lnTo>
                  <a:lnTo>
                    <a:pt x="2316248" y="1173675"/>
                  </a:lnTo>
                  <a:lnTo>
                    <a:pt x="2316248" y="1058809"/>
                  </a:lnTo>
                  <a:lnTo>
                    <a:pt x="2903863" y="1058809"/>
                  </a:lnTo>
                  <a:lnTo>
                    <a:pt x="2903863" y="918181"/>
                  </a:lnTo>
                  <a:lnTo>
                    <a:pt x="2175620" y="918181"/>
                  </a:lnTo>
                  <a:lnTo>
                    <a:pt x="2175620" y="1314303"/>
                  </a:lnTo>
                  <a:close/>
                  <a:moveTo>
                    <a:pt x="3560360" y="1445904"/>
                  </a:moveTo>
                  <a:cubicBezTo>
                    <a:pt x="3402549" y="1293138"/>
                    <a:pt x="3315637" y="1078313"/>
                    <a:pt x="3315637" y="840998"/>
                  </a:cubicBezTo>
                  <a:cubicBezTo>
                    <a:pt x="3315637" y="604506"/>
                    <a:pt x="3403399" y="388645"/>
                    <a:pt x="3562769" y="233164"/>
                  </a:cubicBezTo>
                  <a:cubicBezTo>
                    <a:pt x="3716873" y="82805"/>
                    <a:pt x="3924106" y="0"/>
                    <a:pt x="4146261" y="0"/>
                  </a:cubicBezTo>
                  <a:cubicBezTo>
                    <a:pt x="4360259" y="0"/>
                    <a:pt x="4546103" y="64489"/>
                    <a:pt x="4683673" y="186485"/>
                  </a:cubicBezTo>
                  <a:cubicBezTo>
                    <a:pt x="4774672" y="267185"/>
                    <a:pt x="4829276" y="357542"/>
                    <a:pt x="4861934" y="433711"/>
                  </a:cubicBezTo>
                  <a:cubicBezTo>
                    <a:pt x="4822587" y="451158"/>
                    <a:pt x="4779012" y="470465"/>
                    <a:pt x="4732819" y="490940"/>
                  </a:cubicBezTo>
                  <a:cubicBezTo>
                    <a:pt x="4675194" y="356803"/>
                    <a:pt x="4523812" y="140619"/>
                    <a:pt x="4146261" y="140619"/>
                  </a:cubicBezTo>
                  <a:cubicBezTo>
                    <a:pt x="3752893" y="140619"/>
                    <a:pt x="3456259" y="441715"/>
                    <a:pt x="3456259" y="840998"/>
                  </a:cubicBezTo>
                  <a:cubicBezTo>
                    <a:pt x="3456259" y="1243216"/>
                    <a:pt x="3748195" y="1535154"/>
                    <a:pt x="4150408" y="1535154"/>
                  </a:cubicBezTo>
                  <a:cubicBezTo>
                    <a:pt x="4362160" y="1535154"/>
                    <a:pt x="4626794" y="1442289"/>
                    <a:pt x="4742589" y="1190014"/>
                  </a:cubicBezTo>
                  <a:cubicBezTo>
                    <a:pt x="4788282" y="1210236"/>
                    <a:pt x="4831275" y="1229252"/>
                    <a:pt x="4869943" y="1246340"/>
                  </a:cubicBezTo>
                  <a:cubicBezTo>
                    <a:pt x="4766744" y="1466937"/>
                    <a:pt x="4537049" y="1675773"/>
                    <a:pt x="4150408" y="1675773"/>
                  </a:cubicBezTo>
                  <a:cubicBezTo>
                    <a:pt x="3923039" y="1675773"/>
                    <a:pt x="3713480" y="1594139"/>
                    <a:pt x="3560360" y="1445904"/>
                  </a:cubicBezTo>
                  <a:close/>
                  <a:moveTo>
                    <a:pt x="4146261" y="460528"/>
                  </a:moveTo>
                  <a:cubicBezTo>
                    <a:pt x="4325431" y="460528"/>
                    <a:pt x="4402066" y="554431"/>
                    <a:pt x="4434156" y="623291"/>
                  </a:cubicBezTo>
                  <a:cubicBezTo>
                    <a:pt x="4476895" y="604360"/>
                    <a:pt x="4520180" y="585189"/>
                    <a:pt x="4562980" y="566223"/>
                  </a:cubicBezTo>
                  <a:cubicBezTo>
                    <a:pt x="4503892" y="436084"/>
                    <a:pt x="4372183" y="319909"/>
                    <a:pt x="4146261" y="319909"/>
                  </a:cubicBezTo>
                  <a:cubicBezTo>
                    <a:pt x="3902800" y="319909"/>
                    <a:pt x="3656325" y="498904"/>
                    <a:pt x="3656325" y="840998"/>
                  </a:cubicBezTo>
                  <a:cubicBezTo>
                    <a:pt x="3656325" y="990816"/>
                    <a:pt x="3708603" y="1119689"/>
                    <a:pt x="3807513" y="1213691"/>
                  </a:cubicBezTo>
                  <a:cubicBezTo>
                    <a:pt x="3898340" y="1300015"/>
                    <a:pt x="4020123" y="1347550"/>
                    <a:pt x="4150408" y="1347550"/>
                  </a:cubicBezTo>
                  <a:cubicBezTo>
                    <a:pt x="4366389" y="1347550"/>
                    <a:pt x="4500566" y="1237902"/>
                    <a:pt x="4567476" y="1112485"/>
                  </a:cubicBezTo>
                  <a:cubicBezTo>
                    <a:pt x="4524871" y="1093615"/>
                    <a:pt x="4481751" y="1074513"/>
                    <a:pt x="4439131" y="1055628"/>
                  </a:cubicBezTo>
                  <a:cubicBezTo>
                    <a:pt x="4360713" y="1194666"/>
                    <a:pt x="4202664" y="1206931"/>
                    <a:pt x="4150408" y="1206931"/>
                  </a:cubicBezTo>
                  <a:cubicBezTo>
                    <a:pt x="3918356" y="1206931"/>
                    <a:pt x="3796946" y="1022844"/>
                    <a:pt x="3796946" y="840998"/>
                  </a:cubicBezTo>
                  <a:cubicBezTo>
                    <a:pt x="3796946" y="579587"/>
                    <a:pt x="3978017" y="460528"/>
                    <a:pt x="4146261" y="460528"/>
                  </a:cubicBezTo>
                  <a:close/>
                </a:path>
              </a:pathLst>
            </a:custGeom>
            <a:grpFill/>
            <a:ln w="5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" name="Free-form: Shape 3">
              <a:extLst>
                <a:ext uri="{FF2B5EF4-FFF2-40B4-BE49-F238E27FC236}">
                  <a16:creationId xmlns:a16="http://schemas.microsoft.com/office/drawing/2014/main" id="{D8F26897-B8B9-8482-1282-2053B55030A9}"/>
                </a:ext>
              </a:extLst>
            </p:cNvPr>
            <p:cNvSpPr/>
            <p:nvPr/>
          </p:nvSpPr>
          <p:spPr>
            <a:xfrm>
              <a:off x="5661422" y="-2958453"/>
              <a:ext cx="3308075" cy="1148308"/>
            </a:xfrm>
            <a:custGeom>
              <a:avLst/>
              <a:gdLst>
                <a:gd name="connsiteX0" fmla="*/ 279224 w 3308075"/>
                <a:gd name="connsiteY0" fmla="*/ 64745 h 1148308"/>
                <a:gd name="connsiteX1" fmla="*/ 175359 w 3308075"/>
                <a:gd name="connsiteY1" fmla="*/ 64745 h 1148308"/>
                <a:gd name="connsiteX2" fmla="*/ 175359 w 3308075"/>
                <a:gd name="connsiteY2" fmla="*/ 323281 h 1148308"/>
                <a:gd name="connsiteX3" fmla="*/ 103866 w 3308075"/>
                <a:gd name="connsiteY3" fmla="*/ 323281 h 1148308"/>
                <a:gd name="connsiteX4" fmla="*/ 103866 w 3308075"/>
                <a:gd name="connsiteY4" fmla="*/ 64745 h 1148308"/>
                <a:gd name="connsiteX5" fmla="*/ 0 w 3308075"/>
                <a:gd name="connsiteY5" fmla="*/ 64745 h 1148308"/>
                <a:gd name="connsiteX6" fmla="*/ 0 w 3308075"/>
                <a:gd name="connsiteY6" fmla="*/ 4941 h 1148308"/>
                <a:gd name="connsiteX7" fmla="*/ 279224 w 3308075"/>
                <a:gd name="connsiteY7" fmla="*/ 4941 h 1148308"/>
                <a:gd name="connsiteX8" fmla="*/ 279224 w 3308075"/>
                <a:gd name="connsiteY8" fmla="*/ 64745 h 1148308"/>
                <a:gd name="connsiteX9" fmla="*/ 324204 w 3308075"/>
                <a:gd name="connsiteY9" fmla="*/ 323281 h 1148308"/>
                <a:gd name="connsiteX10" fmla="*/ 324204 w 3308075"/>
                <a:gd name="connsiteY10" fmla="*/ 4941 h 1148308"/>
                <a:gd name="connsiteX11" fmla="*/ 563852 w 3308075"/>
                <a:gd name="connsiteY11" fmla="*/ 4941 h 1148308"/>
                <a:gd name="connsiteX12" fmla="*/ 563852 w 3308075"/>
                <a:gd name="connsiteY12" fmla="*/ 63845 h 1148308"/>
                <a:gd name="connsiteX13" fmla="*/ 395241 w 3308075"/>
                <a:gd name="connsiteY13" fmla="*/ 63845 h 1148308"/>
                <a:gd name="connsiteX14" fmla="*/ 395241 w 3308075"/>
                <a:gd name="connsiteY14" fmla="*/ 133087 h 1148308"/>
                <a:gd name="connsiteX15" fmla="*/ 544969 w 3308075"/>
                <a:gd name="connsiteY15" fmla="*/ 133087 h 1148308"/>
                <a:gd name="connsiteX16" fmla="*/ 544969 w 3308075"/>
                <a:gd name="connsiteY16" fmla="*/ 190639 h 1148308"/>
                <a:gd name="connsiteX17" fmla="*/ 395241 w 3308075"/>
                <a:gd name="connsiteY17" fmla="*/ 190639 h 1148308"/>
                <a:gd name="connsiteX18" fmla="*/ 395241 w 3308075"/>
                <a:gd name="connsiteY18" fmla="*/ 264378 h 1148308"/>
                <a:gd name="connsiteX19" fmla="*/ 564752 w 3308075"/>
                <a:gd name="connsiteY19" fmla="*/ 264378 h 1148308"/>
                <a:gd name="connsiteX20" fmla="*/ 564752 w 3308075"/>
                <a:gd name="connsiteY20" fmla="*/ 323281 h 1148308"/>
                <a:gd name="connsiteX21" fmla="*/ 324204 w 3308075"/>
                <a:gd name="connsiteY21" fmla="*/ 323281 h 1148308"/>
                <a:gd name="connsiteX22" fmla="*/ 603439 w 3308075"/>
                <a:gd name="connsiteY22" fmla="*/ 163664 h 1148308"/>
                <a:gd name="connsiteX23" fmla="*/ 757209 w 3308075"/>
                <a:gd name="connsiteY23" fmla="*/ 0 h 1148308"/>
                <a:gd name="connsiteX24" fmla="*/ 905587 w 3308075"/>
                <a:gd name="connsiteY24" fmla="*/ 118251 h 1148308"/>
                <a:gd name="connsiteX25" fmla="*/ 832298 w 3308075"/>
                <a:gd name="connsiteY25" fmla="*/ 128590 h 1148308"/>
                <a:gd name="connsiteX26" fmla="*/ 757209 w 3308075"/>
                <a:gd name="connsiteY26" fmla="*/ 58898 h 1148308"/>
                <a:gd name="connsiteX27" fmla="*/ 676727 w 3308075"/>
                <a:gd name="connsiteY27" fmla="*/ 163664 h 1148308"/>
                <a:gd name="connsiteX28" fmla="*/ 757209 w 3308075"/>
                <a:gd name="connsiteY28" fmla="*/ 268874 h 1148308"/>
                <a:gd name="connsiteX29" fmla="*/ 833199 w 3308075"/>
                <a:gd name="connsiteY29" fmla="*/ 196486 h 1148308"/>
                <a:gd name="connsiteX30" fmla="*/ 906937 w 3308075"/>
                <a:gd name="connsiteY30" fmla="*/ 207726 h 1148308"/>
                <a:gd name="connsiteX31" fmla="*/ 757209 w 3308075"/>
                <a:gd name="connsiteY31" fmla="*/ 327778 h 1148308"/>
                <a:gd name="connsiteX32" fmla="*/ 603439 w 3308075"/>
                <a:gd name="connsiteY32" fmla="*/ 163664 h 1148308"/>
                <a:gd name="connsiteX33" fmla="*/ 956863 w 3308075"/>
                <a:gd name="connsiteY33" fmla="*/ 323281 h 1148308"/>
                <a:gd name="connsiteX34" fmla="*/ 956863 w 3308075"/>
                <a:gd name="connsiteY34" fmla="*/ 4941 h 1148308"/>
                <a:gd name="connsiteX35" fmla="*/ 1027901 w 3308075"/>
                <a:gd name="connsiteY35" fmla="*/ 4941 h 1148308"/>
                <a:gd name="connsiteX36" fmla="*/ 1027901 w 3308075"/>
                <a:gd name="connsiteY36" fmla="*/ 130391 h 1148308"/>
                <a:gd name="connsiteX37" fmla="*/ 1166835 w 3308075"/>
                <a:gd name="connsiteY37" fmla="*/ 130391 h 1148308"/>
                <a:gd name="connsiteX38" fmla="*/ 1166835 w 3308075"/>
                <a:gd name="connsiteY38" fmla="*/ 4941 h 1148308"/>
                <a:gd name="connsiteX39" fmla="*/ 1237878 w 3308075"/>
                <a:gd name="connsiteY39" fmla="*/ 4941 h 1148308"/>
                <a:gd name="connsiteX40" fmla="*/ 1237878 w 3308075"/>
                <a:gd name="connsiteY40" fmla="*/ 323281 h 1148308"/>
                <a:gd name="connsiteX41" fmla="*/ 1166835 w 3308075"/>
                <a:gd name="connsiteY41" fmla="*/ 323281 h 1148308"/>
                <a:gd name="connsiteX42" fmla="*/ 1166835 w 3308075"/>
                <a:gd name="connsiteY42" fmla="*/ 190639 h 1148308"/>
                <a:gd name="connsiteX43" fmla="*/ 1027901 w 3308075"/>
                <a:gd name="connsiteY43" fmla="*/ 190639 h 1148308"/>
                <a:gd name="connsiteX44" fmla="*/ 1027901 w 3308075"/>
                <a:gd name="connsiteY44" fmla="*/ 323281 h 1148308"/>
                <a:gd name="connsiteX45" fmla="*/ 956863 w 3308075"/>
                <a:gd name="connsiteY45" fmla="*/ 323281 h 1148308"/>
                <a:gd name="connsiteX46" fmla="*/ 1532855 w 3308075"/>
                <a:gd name="connsiteY46" fmla="*/ 4941 h 1148308"/>
                <a:gd name="connsiteX47" fmla="*/ 1600751 w 3308075"/>
                <a:gd name="connsiteY47" fmla="*/ 4941 h 1148308"/>
                <a:gd name="connsiteX48" fmla="*/ 1600751 w 3308075"/>
                <a:gd name="connsiteY48" fmla="*/ 323281 h 1148308"/>
                <a:gd name="connsiteX49" fmla="*/ 1517119 w 3308075"/>
                <a:gd name="connsiteY49" fmla="*/ 323281 h 1148308"/>
                <a:gd name="connsiteX50" fmla="*/ 1377284 w 3308075"/>
                <a:gd name="connsiteY50" fmla="*/ 101164 h 1148308"/>
                <a:gd name="connsiteX51" fmla="*/ 1377284 w 3308075"/>
                <a:gd name="connsiteY51" fmla="*/ 323281 h 1148308"/>
                <a:gd name="connsiteX52" fmla="*/ 1309843 w 3308075"/>
                <a:gd name="connsiteY52" fmla="*/ 323281 h 1148308"/>
                <a:gd name="connsiteX53" fmla="*/ 1309843 w 3308075"/>
                <a:gd name="connsiteY53" fmla="*/ 4941 h 1148308"/>
                <a:gd name="connsiteX54" fmla="*/ 1393470 w 3308075"/>
                <a:gd name="connsiteY54" fmla="*/ 4941 h 1148308"/>
                <a:gd name="connsiteX55" fmla="*/ 1532855 w 3308075"/>
                <a:gd name="connsiteY55" fmla="*/ 226613 h 1148308"/>
                <a:gd name="connsiteX56" fmla="*/ 1532855 w 3308075"/>
                <a:gd name="connsiteY56" fmla="*/ 4941 h 1148308"/>
                <a:gd name="connsiteX57" fmla="*/ 1674512 w 3308075"/>
                <a:gd name="connsiteY57" fmla="*/ 4941 h 1148308"/>
                <a:gd name="connsiteX58" fmla="*/ 1745550 w 3308075"/>
                <a:gd name="connsiteY58" fmla="*/ 4941 h 1148308"/>
                <a:gd name="connsiteX59" fmla="*/ 1745550 w 3308075"/>
                <a:gd name="connsiteY59" fmla="*/ 323281 h 1148308"/>
                <a:gd name="connsiteX60" fmla="*/ 1674512 w 3308075"/>
                <a:gd name="connsiteY60" fmla="*/ 323281 h 1148308"/>
                <a:gd name="connsiteX61" fmla="*/ 1674512 w 3308075"/>
                <a:gd name="connsiteY61" fmla="*/ 4941 h 1148308"/>
                <a:gd name="connsiteX62" fmla="*/ 1803108 w 3308075"/>
                <a:gd name="connsiteY62" fmla="*/ 163664 h 1148308"/>
                <a:gd name="connsiteX63" fmla="*/ 1956877 w 3308075"/>
                <a:gd name="connsiteY63" fmla="*/ 0 h 1148308"/>
                <a:gd name="connsiteX64" fmla="*/ 2105255 w 3308075"/>
                <a:gd name="connsiteY64" fmla="*/ 118251 h 1148308"/>
                <a:gd name="connsiteX65" fmla="*/ 2031967 w 3308075"/>
                <a:gd name="connsiteY65" fmla="*/ 128590 h 1148308"/>
                <a:gd name="connsiteX66" fmla="*/ 1956877 w 3308075"/>
                <a:gd name="connsiteY66" fmla="*/ 58898 h 1148308"/>
                <a:gd name="connsiteX67" fmla="*/ 1876396 w 3308075"/>
                <a:gd name="connsiteY67" fmla="*/ 163664 h 1148308"/>
                <a:gd name="connsiteX68" fmla="*/ 1956877 w 3308075"/>
                <a:gd name="connsiteY68" fmla="*/ 268874 h 1148308"/>
                <a:gd name="connsiteX69" fmla="*/ 2032867 w 3308075"/>
                <a:gd name="connsiteY69" fmla="*/ 196486 h 1148308"/>
                <a:gd name="connsiteX70" fmla="*/ 2106606 w 3308075"/>
                <a:gd name="connsiteY70" fmla="*/ 207726 h 1148308"/>
                <a:gd name="connsiteX71" fmla="*/ 1956877 w 3308075"/>
                <a:gd name="connsiteY71" fmla="*/ 327778 h 1148308"/>
                <a:gd name="connsiteX72" fmla="*/ 1803108 w 3308075"/>
                <a:gd name="connsiteY72" fmla="*/ 163664 h 1148308"/>
                <a:gd name="connsiteX73" fmla="*/ 2370556 w 3308075"/>
                <a:gd name="connsiteY73" fmla="*/ 323281 h 1148308"/>
                <a:gd name="connsiteX74" fmla="*/ 2343125 w 3308075"/>
                <a:gd name="connsiteY74" fmla="*/ 245496 h 1148308"/>
                <a:gd name="connsiteX75" fmla="*/ 2216780 w 3308075"/>
                <a:gd name="connsiteY75" fmla="*/ 245496 h 1148308"/>
                <a:gd name="connsiteX76" fmla="*/ 2188454 w 3308075"/>
                <a:gd name="connsiteY76" fmla="*/ 323281 h 1148308"/>
                <a:gd name="connsiteX77" fmla="*/ 2116061 w 3308075"/>
                <a:gd name="connsiteY77" fmla="*/ 323281 h 1148308"/>
                <a:gd name="connsiteX78" fmla="*/ 2238814 w 3308075"/>
                <a:gd name="connsiteY78" fmla="*/ 4941 h 1148308"/>
                <a:gd name="connsiteX79" fmla="*/ 2325143 w 3308075"/>
                <a:gd name="connsiteY79" fmla="*/ 4941 h 1148308"/>
                <a:gd name="connsiteX80" fmla="*/ 2447891 w 3308075"/>
                <a:gd name="connsiteY80" fmla="*/ 323281 h 1148308"/>
                <a:gd name="connsiteX81" fmla="*/ 2370556 w 3308075"/>
                <a:gd name="connsiteY81" fmla="*/ 323281 h 1148308"/>
                <a:gd name="connsiteX82" fmla="*/ 2236563 w 3308075"/>
                <a:gd name="connsiteY82" fmla="*/ 191089 h 1148308"/>
                <a:gd name="connsiteX83" fmla="*/ 2324242 w 3308075"/>
                <a:gd name="connsiteY83" fmla="*/ 191089 h 1148308"/>
                <a:gd name="connsiteX84" fmla="*/ 2281075 w 3308075"/>
                <a:gd name="connsiteY84" fmla="*/ 68792 h 1148308"/>
                <a:gd name="connsiteX85" fmla="*/ 2236563 w 3308075"/>
                <a:gd name="connsiteY85" fmla="*/ 191089 h 1148308"/>
                <a:gd name="connsiteX86" fmla="*/ 2489273 w 3308075"/>
                <a:gd name="connsiteY86" fmla="*/ 323281 h 1148308"/>
                <a:gd name="connsiteX87" fmla="*/ 2489273 w 3308075"/>
                <a:gd name="connsiteY87" fmla="*/ 4941 h 1148308"/>
                <a:gd name="connsiteX88" fmla="*/ 2560311 w 3308075"/>
                <a:gd name="connsiteY88" fmla="*/ 4941 h 1148308"/>
                <a:gd name="connsiteX89" fmla="*/ 2560311 w 3308075"/>
                <a:gd name="connsiteY89" fmla="*/ 265728 h 1148308"/>
                <a:gd name="connsiteX90" fmla="*/ 2709139 w 3308075"/>
                <a:gd name="connsiteY90" fmla="*/ 265728 h 1148308"/>
                <a:gd name="connsiteX91" fmla="*/ 2709139 w 3308075"/>
                <a:gd name="connsiteY91" fmla="*/ 323281 h 1148308"/>
                <a:gd name="connsiteX92" fmla="*/ 2489273 w 3308075"/>
                <a:gd name="connsiteY92" fmla="*/ 323281 h 1148308"/>
                <a:gd name="connsiteX93" fmla="*/ 20238 w 3308075"/>
                <a:gd name="connsiteY93" fmla="*/ 733096 h 1148308"/>
                <a:gd name="connsiteX94" fmla="*/ 20238 w 3308075"/>
                <a:gd name="connsiteY94" fmla="*/ 414757 h 1148308"/>
                <a:gd name="connsiteX95" fmla="*/ 259886 w 3308075"/>
                <a:gd name="connsiteY95" fmla="*/ 414757 h 1148308"/>
                <a:gd name="connsiteX96" fmla="*/ 259886 w 3308075"/>
                <a:gd name="connsiteY96" fmla="*/ 473660 h 1148308"/>
                <a:gd name="connsiteX97" fmla="*/ 91276 w 3308075"/>
                <a:gd name="connsiteY97" fmla="*/ 473660 h 1148308"/>
                <a:gd name="connsiteX98" fmla="*/ 91276 w 3308075"/>
                <a:gd name="connsiteY98" fmla="*/ 542902 h 1148308"/>
                <a:gd name="connsiteX99" fmla="*/ 241004 w 3308075"/>
                <a:gd name="connsiteY99" fmla="*/ 542902 h 1148308"/>
                <a:gd name="connsiteX100" fmla="*/ 241004 w 3308075"/>
                <a:gd name="connsiteY100" fmla="*/ 600454 h 1148308"/>
                <a:gd name="connsiteX101" fmla="*/ 91276 w 3308075"/>
                <a:gd name="connsiteY101" fmla="*/ 600454 h 1148308"/>
                <a:gd name="connsiteX102" fmla="*/ 91276 w 3308075"/>
                <a:gd name="connsiteY102" fmla="*/ 674193 h 1148308"/>
                <a:gd name="connsiteX103" fmla="*/ 260787 w 3308075"/>
                <a:gd name="connsiteY103" fmla="*/ 674193 h 1148308"/>
                <a:gd name="connsiteX104" fmla="*/ 260787 w 3308075"/>
                <a:gd name="connsiteY104" fmla="*/ 733096 h 1148308"/>
                <a:gd name="connsiteX105" fmla="*/ 20238 w 3308075"/>
                <a:gd name="connsiteY105" fmla="*/ 733096 h 1148308"/>
                <a:gd name="connsiteX106" fmla="*/ 446501 w 3308075"/>
                <a:gd name="connsiteY106" fmla="*/ 414757 h 1148308"/>
                <a:gd name="connsiteX107" fmla="*/ 609270 w 3308075"/>
                <a:gd name="connsiteY107" fmla="*/ 573029 h 1148308"/>
                <a:gd name="connsiteX108" fmla="*/ 446501 w 3308075"/>
                <a:gd name="connsiteY108" fmla="*/ 733096 h 1148308"/>
                <a:gd name="connsiteX109" fmla="*/ 321958 w 3308075"/>
                <a:gd name="connsiteY109" fmla="*/ 733096 h 1148308"/>
                <a:gd name="connsiteX110" fmla="*/ 321958 w 3308075"/>
                <a:gd name="connsiteY110" fmla="*/ 414757 h 1148308"/>
                <a:gd name="connsiteX111" fmla="*/ 446501 w 3308075"/>
                <a:gd name="connsiteY111" fmla="*/ 414757 h 1148308"/>
                <a:gd name="connsiteX112" fmla="*/ 442454 w 3308075"/>
                <a:gd name="connsiteY112" fmla="*/ 673298 h 1148308"/>
                <a:gd name="connsiteX113" fmla="*/ 536426 w 3308075"/>
                <a:gd name="connsiteY113" fmla="*/ 573479 h 1148308"/>
                <a:gd name="connsiteX114" fmla="*/ 442454 w 3308075"/>
                <a:gd name="connsiteY114" fmla="*/ 474560 h 1148308"/>
                <a:gd name="connsiteX115" fmla="*/ 392995 w 3308075"/>
                <a:gd name="connsiteY115" fmla="*/ 474560 h 1148308"/>
                <a:gd name="connsiteX116" fmla="*/ 392995 w 3308075"/>
                <a:gd name="connsiteY116" fmla="*/ 673298 h 1148308"/>
                <a:gd name="connsiteX117" fmla="*/ 442454 w 3308075"/>
                <a:gd name="connsiteY117" fmla="*/ 673298 h 1148308"/>
                <a:gd name="connsiteX118" fmla="*/ 654699 w 3308075"/>
                <a:gd name="connsiteY118" fmla="*/ 605401 h 1148308"/>
                <a:gd name="connsiteX119" fmla="*/ 654699 w 3308075"/>
                <a:gd name="connsiteY119" fmla="*/ 414757 h 1148308"/>
                <a:gd name="connsiteX120" fmla="*/ 725292 w 3308075"/>
                <a:gd name="connsiteY120" fmla="*/ 414757 h 1148308"/>
                <a:gd name="connsiteX121" fmla="*/ 725292 w 3308075"/>
                <a:gd name="connsiteY121" fmla="*/ 601355 h 1148308"/>
                <a:gd name="connsiteX122" fmla="*/ 794084 w 3308075"/>
                <a:gd name="connsiteY122" fmla="*/ 679140 h 1148308"/>
                <a:gd name="connsiteX123" fmla="*/ 862881 w 3308075"/>
                <a:gd name="connsiteY123" fmla="*/ 601355 h 1148308"/>
                <a:gd name="connsiteX124" fmla="*/ 862881 w 3308075"/>
                <a:gd name="connsiteY124" fmla="*/ 414757 h 1148308"/>
                <a:gd name="connsiteX125" fmla="*/ 933918 w 3308075"/>
                <a:gd name="connsiteY125" fmla="*/ 414757 h 1148308"/>
                <a:gd name="connsiteX126" fmla="*/ 933918 w 3308075"/>
                <a:gd name="connsiteY126" fmla="*/ 605401 h 1148308"/>
                <a:gd name="connsiteX127" fmla="*/ 794084 w 3308075"/>
                <a:gd name="connsiteY127" fmla="*/ 738043 h 1148308"/>
                <a:gd name="connsiteX128" fmla="*/ 654699 w 3308075"/>
                <a:gd name="connsiteY128" fmla="*/ 605401 h 1148308"/>
                <a:gd name="connsiteX129" fmla="*/ 983400 w 3308075"/>
                <a:gd name="connsiteY129" fmla="*/ 573479 h 1148308"/>
                <a:gd name="connsiteX130" fmla="*/ 1137169 w 3308075"/>
                <a:gd name="connsiteY130" fmla="*/ 409815 h 1148308"/>
                <a:gd name="connsiteX131" fmla="*/ 1285547 w 3308075"/>
                <a:gd name="connsiteY131" fmla="*/ 528066 h 1148308"/>
                <a:gd name="connsiteX132" fmla="*/ 1212259 w 3308075"/>
                <a:gd name="connsiteY132" fmla="*/ 538405 h 1148308"/>
                <a:gd name="connsiteX133" fmla="*/ 1137169 w 3308075"/>
                <a:gd name="connsiteY133" fmla="*/ 468713 h 1148308"/>
                <a:gd name="connsiteX134" fmla="*/ 1056688 w 3308075"/>
                <a:gd name="connsiteY134" fmla="*/ 573479 h 1148308"/>
                <a:gd name="connsiteX135" fmla="*/ 1137169 w 3308075"/>
                <a:gd name="connsiteY135" fmla="*/ 678690 h 1148308"/>
                <a:gd name="connsiteX136" fmla="*/ 1213159 w 3308075"/>
                <a:gd name="connsiteY136" fmla="*/ 606302 h 1148308"/>
                <a:gd name="connsiteX137" fmla="*/ 1286898 w 3308075"/>
                <a:gd name="connsiteY137" fmla="*/ 617541 h 1148308"/>
                <a:gd name="connsiteX138" fmla="*/ 1137169 w 3308075"/>
                <a:gd name="connsiteY138" fmla="*/ 737593 h 1148308"/>
                <a:gd name="connsiteX139" fmla="*/ 983400 w 3308075"/>
                <a:gd name="connsiteY139" fmla="*/ 573479 h 1148308"/>
                <a:gd name="connsiteX140" fmla="*/ 1553994 w 3308075"/>
                <a:gd name="connsiteY140" fmla="*/ 733096 h 1148308"/>
                <a:gd name="connsiteX141" fmla="*/ 1526563 w 3308075"/>
                <a:gd name="connsiteY141" fmla="*/ 655311 h 1148308"/>
                <a:gd name="connsiteX142" fmla="*/ 1400218 w 3308075"/>
                <a:gd name="connsiteY142" fmla="*/ 655311 h 1148308"/>
                <a:gd name="connsiteX143" fmla="*/ 1371892 w 3308075"/>
                <a:gd name="connsiteY143" fmla="*/ 733096 h 1148308"/>
                <a:gd name="connsiteX144" fmla="*/ 1299499 w 3308075"/>
                <a:gd name="connsiteY144" fmla="*/ 733096 h 1148308"/>
                <a:gd name="connsiteX145" fmla="*/ 1422252 w 3308075"/>
                <a:gd name="connsiteY145" fmla="*/ 414757 h 1148308"/>
                <a:gd name="connsiteX146" fmla="*/ 1508581 w 3308075"/>
                <a:gd name="connsiteY146" fmla="*/ 414757 h 1148308"/>
                <a:gd name="connsiteX147" fmla="*/ 1631329 w 3308075"/>
                <a:gd name="connsiteY147" fmla="*/ 733096 h 1148308"/>
                <a:gd name="connsiteX148" fmla="*/ 1553994 w 3308075"/>
                <a:gd name="connsiteY148" fmla="*/ 733096 h 1148308"/>
                <a:gd name="connsiteX149" fmla="*/ 1420001 w 3308075"/>
                <a:gd name="connsiteY149" fmla="*/ 600904 h 1148308"/>
                <a:gd name="connsiteX150" fmla="*/ 1507680 w 3308075"/>
                <a:gd name="connsiteY150" fmla="*/ 600904 h 1148308"/>
                <a:gd name="connsiteX151" fmla="*/ 1464513 w 3308075"/>
                <a:gd name="connsiteY151" fmla="*/ 478607 h 1148308"/>
                <a:gd name="connsiteX152" fmla="*/ 1420001 w 3308075"/>
                <a:gd name="connsiteY152" fmla="*/ 600904 h 1148308"/>
                <a:gd name="connsiteX153" fmla="*/ 1889431 w 3308075"/>
                <a:gd name="connsiteY153" fmla="*/ 474560 h 1148308"/>
                <a:gd name="connsiteX154" fmla="*/ 1785565 w 3308075"/>
                <a:gd name="connsiteY154" fmla="*/ 474560 h 1148308"/>
                <a:gd name="connsiteX155" fmla="*/ 1785565 w 3308075"/>
                <a:gd name="connsiteY155" fmla="*/ 733096 h 1148308"/>
                <a:gd name="connsiteX156" fmla="*/ 1714072 w 3308075"/>
                <a:gd name="connsiteY156" fmla="*/ 733096 h 1148308"/>
                <a:gd name="connsiteX157" fmla="*/ 1714072 w 3308075"/>
                <a:gd name="connsiteY157" fmla="*/ 474560 h 1148308"/>
                <a:gd name="connsiteX158" fmla="*/ 1610206 w 3308075"/>
                <a:gd name="connsiteY158" fmla="*/ 474560 h 1148308"/>
                <a:gd name="connsiteX159" fmla="*/ 1610206 w 3308075"/>
                <a:gd name="connsiteY159" fmla="*/ 414757 h 1148308"/>
                <a:gd name="connsiteX160" fmla="*/ 1889431 w 3308075"/>
                <a:gd name="connsiteY160" fmla="*/ 414757 h 1148308"/>
                <a:gd name="connsiteX161" fmla="*/ 1889431 w 3308075"/>
                <a:gd name="connsiteY161" fmla="*/ 474560 h 1148308"/>
                <a:gd name="connsiteX162" fmla="*/ 1941152 w 3308075"/>
                <a:gd name="connsiteY162" fmla="*/ 414757 h 1148308"/>
                <a:gd name="connsiteX163" fmla="*/ 2012190 w 3308075"/>
                <a:gd name="connsiteY163" fmla="*/ 414757 h 1148308"/>
                <a:gd name="connsiteX164" fmla="*/ 2012190 w 3308075"/>
                <a:gd name="connsiteY164" fmla="*/ 733096 h 1148308"/>
                <a:gd name="connsiteX165" fmla="*/ 1941152 w 3308075"/>
                <a:gd name="connsiteY165" fmla="*/ 733096 h 1148308"/>
                <a:gd name="connsiteX166" fmla="*/ 1941152 w 3308075"/>
                <a:gd name="connsiteY166" fmla="*/ 414757 h 1148308"/>
                <a:gd name="connsiteX167" fmla="*/ 2067369 w 3308075"/>
                <a:gd name="connsiteY167" fmla="*/ 573479 h 1148308"/>
                <a:gd name="connsiteX168" fmla="*/ 2226085 w 3308075"/>
                <a:gd name="connsiteY168" fmla="*/ 409815 h 1148308"/>
                <a:gd name="connsiteX169" fmla="*/ 2385252 w 3308075"/>
                <a:gd name="connsiteY169" fmla="*/ 573479 h 1148308"/>
                <a:gd name="connsiteX170" fmla="*/ 2226085 w 3308075"/>
                <a:gd name="connsiteY170" fmla="*/ 738043 h 1148308"/>
                <a:gd name="connsiteX171" fmla="*/ 2067369 w 3308075"/>
                <a:gd name="connsiteY171" fmla="*/ 573479 h 1148308"/>
                <a:gd name="connsiteX172" fmla="*/ 2312414 w 3308075"/>
                <a:gd name="connsiteY172" fmla="*/ 573479 h 1148308"/>
                <a:gd name="connsiteX173" fmla="*/ 2226085 w 3308075"/>
                <a:gd name="connsiteY173" fmla="*/ 468262 h 1148308"/>
                <a:gd name="connsiteX174" fmla="*/ 2140657 w 3308075"/>
                <a:gd name="connsiteY174" fmla="*/ 573479 h 1148308"/>
                <a:gd name="connsiteX175" fmla="*/ 2226085 w 3308075"/>
                <a:gd name="connsiteY175" fmla="*/ 679140 h 1148308"/>
                <a:gd name="connsiteX176" fmla="*/ 2312414 w 3308075"/>
                <a:gd name="connsiteY176" fmla="*/ 573479 h 1148308"/>
                <a:gd name="connsiteX177" fmla="*/ 2655950 w 3308075"/>
                <a:gd name="connsiteY177" fmla="*/ 414757 h 1148308"/>
                <a:gd name="connsiteX178" fmla="*/ 2723847 w 3308075"/>
                <a:gd name="connsiteY178" fmla="*/ 414757 h 1148308"/>
                <a:gd name="connsiteX179" fmla="*/ 2723847 w 3308075"/>
                <a:gd name="connsiteY179" fmla="*/ 733096 h 1148308"/>
                <a:gd name="connsiteX180" fmla="*/ 2640214 w 3308075"/>
                <a:gd name="connsiteY180" fmla="*/ 733096 h 1148308"/>
                <a:gd name="connsiteX181" fmla="*/ 2500379 w 3308075"/>
                <a:gd name="connsiteY181" fmla="*/ 510979 h 1148308"/>
                <a:gd name="connsiteX182" fmla="*/ 2500379 w 3308075"/>
                <a:gd name="connsiteY182" fmla="*/ 733096 h 1148308"/>
                <a:gd name="connsiteX183" fmla="*/ 2432938 w 3308075"/>
                <a:gd name="connsiteY183" fmla="*/ 733096 h 1148308"/>
                <a:gd name="connsiteX184" fmla="*/ 2432938 w 3308075"/>
                <a:gd name="connsiteY184" fmla="*/ 414757 h 1148308"/>
                <a:gd name="connsiteX185" fmla="*/ 2516566 w 3308075"/>
                <a:gd name="connsiteY185" fmla="*/ 414757 h 1148308"/>
                <a:gd name="connsiteX186" fmla="*/ 2655950 w 3308075"/>
                <a:gd name="connsiteY186" fmla="*/ 636429 h 1148308"/>
                <a:gd name="connsiteX187" fmla="*/ 2655950 w 3308075"/>
                <a:gd name="connsiteY187" fmla="*/ 414757 h 1148308"/>
                <a:gd name="connsiteX188" fmla="*/ 7648 w 3308075"/>
                <a:gd name="connsiteY188" fmla="*/ 983294 h 1148308"/>
                <a:gd name="connsiteX189" fmla="*/ 161418 w 3308075"/>
                <a:gd name="connsiteY189" fmla="*/ 819630 h 1148308"/>
                <a:gd name="connsiteX190" fmla="*/ 309796 w 3308075"/>
                <a:gd name="connsiteY190" fmla="*/ 937881 h 1148308"/>
                <a:gd name="connsiteX191" fmla="*/ 236507 w 3308075"/>
                <a:gd name="connsiteY191" fmla="*/ 948220 h 1148308"/>
                <a:gd name="connsiteX192" fmla="*/ 161418 w 3308075"/>
                <a:gd name="connsiteY192" fmla="*/ 878528 h 1148308"/>
                <a:gd name="connsiteX193" fmla="*/ 80937 w 3308075"/>
                <a:gd name="connsiteY193" fmla="*/ 983294 h 1148308"/>
                <a:gd name="connsiteX194" fmla="*/ 161418 w 3308075"/>
                <a:gd name="connsiteY194" fmla="*/ 1088505 h 1148308"/>
                <a:gd name="connsiteX195" fmla="*/ 237408 w 3308075"/>
                <a:gd name="connsiteY195" fmla="*/ 1016117 h 1148308"/>
                <a:gd name="connsiteX196" fmla="*/ 311147 w 3308075"/>
                <a:gd name="connsiteY196" fmla="*/ 1027356 h 1148308"/>
                <a:gd name="connsiteX197" fmla="*/ 161418 w 3308075"/>
                <a:gd name="connsiteY197" fmla="*/ 1147408 h 1148308"/>
                <a:gd name="connsiteX198" fmla="*/ 7648 w 3308075"/>
                <a:gd name="connsiteY198" fmla="*/ 983294 h 1148308"/>
                <a:gd name="connsiteX199" fmla="*/ 348933 w 3308075"/>
                <a:gd name="connsiteY199" fmla="*/ 983294 h 1148308"/>
                <a:gd name="connsiteX200" fmla="*/ 507650 w 3308075"/>
                <a:gd name="connsiteY200" fmla="*/ 819630 h 1148308"/>
                <a:gd name="connsiteX201" fmla="*/ 666817 w 3308075"/>
                <a:gd name="connsiteY201" fmla="*/ 983294 h 1148308"/>
                <a:gd name="connsiteX202" fmla="*/ 507650 w 3308075"/>
                <a:gd name="connsiteY202" fmla="*/ 1147858 h 1148308"/>
                <a:gd name="connsiteX203" fmla="*/ 348933 w 3308075"/>
                <a:gd name="connsiteY203" fmla="*/ 983294 h 1148308"/>
                <a:gd name="connsiteX204" fmla="*/ 593978 w 3308075"/>
                <a:gd name="connsiteY204" fmla="*/ 983294 h 1148308"/>
                <a:gd name="connsiteX205" fmla="*/ 507650 w 3308075"/>
                <a:gd name="connsiteY205" fmla="*/ 878078 h 1148308"/>
                <a:gd name="connsiteX206" fmla="*/ 422222 w 3308075"/>
                <a:gd name="connsiteY206" fmla="*/ 983294 h 1148308"/>
                <a:gd name="connsiteX207" fmla="*/ 507650 w 3308075"/>
                <a:gd name="connsiteY207" fmla="*/ 1088955 h 1148308"/>
                <a:gd name="connsiteX208" fmla="*/ 593978 w 3308075"/>
                <a:gd name="connsiteY208" fmla="*/ 983294 h 1148308"/>
                <a:gd name="connsiteX209" fmla="*/ 867822 w 3308075"/>
                <a:gd name="connsiteY209" fmla="*/ 824572 h 1148308"/>
                <a:gd name="connsiteX210" fmla="*/ 984728 w 3308075"/>
                <a:gd name="connsiteY210" fmla="*/ 928888 h 1148308"/>
                <a:gd name="connsiteX211" fmla="*/ 867372 w 3308075"/>
                <a:gd name="connsiteY211" fmla="*/ 1034549 h 1148308"/>
                <a:gd name="connsiteX212" fmla="*/ 785540 w 3308075"/>
                <a:gd name="connsiteY212" fmla="*/ 1034549 h 1148308"/>
                <a:gd name="connsiteX213" fmla="*/ 785540 w 3308075"/>
                <a:gd name="connsiteY213" fmla="*/ 1142911 h 1148308"/>
                <a:gd name="connsiteX214" fmla="*/ 714503 w 3308075"/>
                <a:gd name="connsiteY214" fmla="*/ 1142911 h 1148308"/>
                <a:gd name="connsiteX215" fmla="*/ 714503 w 3308075"/>
                <a:gd name="connsiteY215" fmla="*/ 824572 h 1148308"/>
                <a:gd name="connsiteX216" fmla="*/ 867822 w 3308075"/>
                <a:gd name="connsiteY216" fmla="*/ 824572 h 1148308"/>
                <a:gd name="connsiteX217" fmla="*/ 855232 w 3308075"/>
                <a:gd name="connsiteY217" fmla="*/ 977446 h 1148308"/>
                <a:gd name="connsiteX218" fmla="*/ 911890 w 3308075"/>
                <a:gd name="connsiteY218" fmla="*/ 929338 h 1148308"/>
                <a:gd name="connsiteX219" fmla="*/ 855232 w 3308075"/>
                <a:gd name="connsiteY219" fmla="*/ 882124 h 1148308"/>
                <a:gd name="connsiteX220" fmla="*/ 785540 w 3308075"/>
                <a:gd name="connsiteY220" fmla="*/ 882124 h 1148308"/>
                <a:gd name="connsiteX221" fmla="*/ 785540 w 3308075"/>
                <a:gd name="connsiteY221" fmla="*/ 977446 h 1148308"/>
                <a:gd name="connsiteX222" fmla="*/ 855232 w 3308075"/>
                <a:gd name="connsiteY222" fmla="*/ 977446 h 1148308"/>
                <a:gd name="connsiteX223" fmla="*/ 1027906 w 3308075"/>
                <a:gd name="connsiteY223" fmla="*/ 1142911 h 1148308"/>
                <a:gd name="connsiteX224" fmla="*/ 1027906 w 3308075"/>
                <a:gd name="connsiteY224" fmla="*/ 824572 h 1148308"/>
                <a:gd name="connsiteX225" fmla="*/ 1267554 w 3308075"/>
                <a:gd name="connsiteY225" fmla="*/ 824572 h 1148308"/>
                <a:gd name="connsiteX226" fmla="*/ 1267554 w 3308075"/>
                <a:gd name="connsiteY226" fmla="*/ 883475 h 1148308"/>
                <a:gd name="connsiteX227" fmla="*/ 1098944 w 3308075"/>
                <a:gd name="connsiteY227" fmla="*/ 883475 h 1148308"/>
                <a:gd name="connsiteX228" fmla="*/ 1098944 w 3308075"/>
                <a:gd name="connsiteY228" fmla="*/ 952717 h 1148308"/>
                <a:gd name="connsiteX229" fmla="*/ 1248672 w 3308075"/>
                <a:gd name="connsiteY229" fmla="*/ 952717 h 1148308"/>
                <a:gd name="connsiteX230" fmla="*/ 1248672 w 3308075"/>
                <a:gd name="connsiteY230" fmla="*/ 1010269 h 1148308"/>
                <a:gd name="connsiteX231" fmla="*/ 1098944 w 3308075"/>
                <a:gd name="connsiteY231" fmla="*/ 1010269 h 1148308"/>
                <a:gd name="connsiteX232" fmla="*/ 1098944 w 3308075"/>
                <a:gd name="connsiteY232" fmla="*/ 1084008 h 1148308"/>
                <a:gd name="connsiteX233" fmla="*/ 1268455 w 3308075"/>
                <a:gd name="connsiteY233" fmla="*/ 1084008 h 1148308"/>
                <a:gd name="connsiteX234" fmla="*/ 1268455 w 3308075"/>
                <a:gd name="connsiteY234" fmla="*/ 1142911 h 1148308"/>
                <a:gd name="connsiteX235" fmla="*/ 1027906 w 3308075"/>
                <a:gd name="connsiteY235" fmla="*/ 1142911 h 1148308"/>
                <a:gd name="connsiteX236" fmla="*/ 1551287 w 3308075"/>
                <a:gd name="connsiteY236" fmla="*/ 824572 h 1148308"/>
                <a:gd name="connsiteX237" fmla="*/ 1619183 w 3308075"/>
                <a:gd name="connsiteY237" fmla="*/ 824572 h 1148308"/>
                <a:gd name="connsiteX238" fmla="*/ 1619183 w 3308075"/>
                <a:gd name="connsiteY238" fmla="*/ 1142911 h 1148308"/>
                <a:gd name="connsiteX239" fmla="*/ 1535551 w 3308075"/>
                <a:gd name="connsiteY239" fmla="*/ 1142911 h 1148308"/>
                <a:gd name="connsiteX240" fmla="*/ 1395716 w 3308075"/>
                <a:gd name="connsiteY240" fmla="*/ 920794 h 1148308"/>
                <a:gd name="connsiteX241" fmla="*/ 1395716 w 3308075"/>
                <a:gd name="connsiteY241" fmla="*/ 1142911 h 1148308"/>
                <a:gd name="connsiteX242" fmla="*/ 1328275 w 3308075"/>
                <a:gd name="connsiteY242" fmla="*/ 1142911 h 1148308"/>
                <a:gd name="connsiteX243" fmla="*/ 1328275 w 3308075"/>
                <a:gd name="connsiteY243" fmla="*/ 824572 h 1148308"/>
                <a:gd name="connsiteX244" fmla="*/ 1411902 w 3308075"/>
                <a:gd name="connsiteY244" fmla="*/ 824572 h 1148308"/>
                <a:gd name="connsiteX245" fmla="*/ 1551287 w 3308075"/>
                <a:gd name="connsiteY245" fmla="*/ 1046244 h 1148308"/>
                <a:gd name="connsiteX246" fmla="*/ 1551287 w 3308075"/>
                <a:gd name="connsiteY246" fmla="*/ 824572 h 1148308"/>
                <a:gd name="connsiteX247" fmla="*/ 1691149 w 3308075"/>
                <a:gd name="connsiteY247" fmla="*/ 1142911 h 1148308"/>
                <a:gd name="connsiteX248" fmla="*/ 1691149 w 3308075"/>
                <a:gd name="connsiteY248" fmla="*/ 824572 h 1148308"/>
                <a:gd name="connsiteX249" fmla="*/ 1762186 w 3308075"/>
                <a:gd name="connsiteY249" fmla="*/ 824572 h 1148308"/>
                <a:gd name="connsiteX250" fmla="*/ 1762186 w 3308075"/>
                <a:gd name="connsiteY250" fmla="*/ 950021 h 1148308"/>
                <a:gd name="connsiteX251" fmla="*/ 1901120 w 3308075"/>
                <a:gd name="connsiteY251" fmla="*/ 950021 h 1148308"/>
                <a:gd name="connsiteX252" fmla="*/ 1901120 w 3308075"/>
                <a:gd name="connsiteY252" fmla="*/ 824572 h 1148308"/>
                <a:gd name="connsiteX253" fmla="*/ 1972163 w 3308075"/>
                <a:gd name="connsiteY253" fmla="*/ 824572 h 1148308"/>
                <a:gd name="connsiteX254" fmla="*/ 1972163 w 3308075"/>
                <a:gd name="connsiteY254" fmla="*/ 1142911 h 1148308"/>
                <a:gd name="connsiteX255" fmla="*/ 1901120 w 3308075"/>
                <a:gd name="connsiteY255" fmla="*/ 1142911 h 1148308"/>
                <a:gd name="connsiteX256" fmla="*/ 1901120 w 3308075"/>
                <a:gd name="connsiteY256" fmla="*/ 1010269 h 1148308"/>
                <a:gd name="connsiteX257" fmla="*/ 1762186 w 3308075"/>
                <a:gd name="connsiteY257" fmla="*/ 1010269 h 1148308"/>
                <a:gd name="connsiteX258" fmla="*/ 1762186 w 3308075"/>
                <a:gd name="connsiteY258" fmla="*/ 1142911 h 1148308"/>
                <a:gd name="connsiteX259" fmla="*/ 1691149 w 3308075"/>
                <a:gd name="connsiteY259" fmla="*/ 1142911 h 1148308"/>
                <a:gd name="connsiteX260" fmla="*/ 2262193 w 3308075"/>
                <a:gd name="connsiteY260" fmla="*/ 1142911 h 1148308"/>
                <a:gd name="connsiteX261" fmla="*/ 2234762 w 3308075"/>
                <a:gd name="connsiteY261" fmla="*/ 1065126 h 1148308"/>
                <a:gd name="connsiteX262" fmla="*/ 2108418 w 3308075"/>
                <a:gd name="connsiteY262" fmla="*/ 1065126 h 1148308"/>
                <a:gd name="connsiteX263" fmla="*/ 2080092 w 3308075"/>
                <a:gd name="connsiteY263" fmla="*/ 1142911 h 1148308"/>
                <a:gd name="connsiteX264" fmla="*/ 2007698 w 3308075"/>
                <a:gd name="connsiteY264" fmla="*/ 1142911 h 1148308"/>
                <a:gd name="connsiteX265" fmla="*/ 2130452 w 3308075"/>
                <a:gd name="connsiteY265" fmla="*/ 824572 h 1148308"/>
                <a:gd name="connsiteX266" fmla="*/ 2216780 w 3308075"/>
                <a:gd name="connsiteY266" fmla="*/ 824572 h 1148308"/>
                <a:gd name="connsiteX267" fmla="*/ 2339528 w 3308075"/>
                <a:gd name="connsiteY267" fmla="*/ 1142911 h 1148308"/>
                <a:gd name="connsiteX268" fmla="*/ 2262193 w 3308075"/>
                <a:gd name="connsiteY268" fmla="*/ 1142911 h 1148308"/>
                <a:gd name="connsiteX269" fmla="*/ 2128201 w 3308075"/>
                <a:gd name="connsiteY269" fmla="*/ 1010719 h 1148308"/>
                <a:gd name="connsiteX270" fmla="*/ 2215880 w 3308075"/>
                <a:gd name="connsiteY270" fmla="*/ 1010719 h 1148308"/>
                <a:gd name="connsiteX271" fmla="*/ 2172713 w 3308075"/>
                <a:gd name="connsiteY271" fmla="*/ 888422 h 1148308"/>
                <a:gd name="connsiteX272" fmla="*/ 2128201 w 3308075"/>
                <a:gd name="connsiteY272" fmla="*/ 1010719 h 1148308"/>
                <a:gd name="connsiteX273" fmla="*/ 2491964 w 3308075"/>
                <a:gd name="connsiteY273" fmla="*/ 974751 h 1148308"/>
                <a:gd name="connsiteX274" fmla="*/ 2652932 w 3308075"/>
                <a:gd name="connsiteY274" fmla="*/ 974751 h 1148308"/>
                <a:gd name="connsiteX275" fmla="*/ 2652932 w 3308075"/>
                <a:gd name="connsiteY275" fmla="*/ 1142911 h 1148308"/>
                <a:gd name="connsiteX276" fmla="*/ 2602572 w 3308075"/>
                <a:gd name="connsiteY276" fmla="*/ 1142911 h 1148308"/>
                <a:gd name="connsiteX277" fmla="*/ 2602572 w 3308075"/>
                <a:gd name="connsiteY277" fmla="*/ 1097498 h 1148308"/>
                <a:gd name="connsiteX278" fmla="*/ 2499162 w 3308075"/>
                <a:gd name="connsiteY278" fmla="*/ 1148308 h 1148308"/>
                <a:gd name="connsiteX279" fmla="*/ 2350784 w 3308075"/>
                <a:gd name="connsiteY279" fmla="*/ 983744 h 1148308"/>
                <a:gd name="connsiteX280" fmla="*/ 2508600 w 3308075"/>
                <a:gd name="connsiteY280" fmla="*/ 819180 h 1148308"/>
                <a:gd name="connsiteX281" fmla="*/ 2652481 w 3308075"/>
                <a:gd name="connsiteY281" fmla="*/ 929788 h 1148308"/>
                <a:gd name="connsiteX282" fmla="*/ 2579193 w 3308075"/>
                <a:gd name="connsiteY282" fmla="*/ 940577 h 1148308"/>
                <a:gd name="connsiteX283" fmla="*/ 2508600 w 3308075"/>
                <a:gd name="connsiteY283" fmla="*/ 877633 h 1148308"/>
                <a:gd name="connsiteX284" fmla="*/ 2424073 w 3308075"/>
                <a:gd name="connsiteY284" fmla="*/ 983744 h 1148308"/>
                <a:gd name="connsiteX285" fmla="*/ 2509501 w 3308075"/>
                <a:gd name="connsiteY285" fmla="*/ 1089405 h 1148308"/>
                <a:gd name="connsiteX286" fmla="*/ 2589982 w 3308075"/>
                <a:gd name="connsiteY286" fmla="*/ 1027806 h 1148308"/>
                <a:gd name="connsiteX287" fmla="*/ 2491964 w 3308075"/>
                <a:gd name="connsiteY287" fmla="*/ 1027806 h 1148308"/>
                <a:gd name="connsiteX288" fmla="*/ 2491964 w 3308075"/>
                <a:gd name="connsiteY288" fmla="*/ 974751 h 1148308"/>
                <a:gd name="connsiteX289" fmla="*/ 2716798 w 3308075"/>
                <a:gd name="connsiteY289" fmla="*/ 1142911 h 1148308"/>
                <a:gd name="connsiteX290" fmla="*/ 2716798 w 3308075"/>
                <a:gd name="connsiteY290" fmla="*/ 824572 h 1148308"/>
                <a:gd name="connsiteX291" fmla="*/ 2956447 w 3308075"/>
                <a:gd name="connsiteY291" fmla="*/ 824572 h 1148308"/>
                <a:gd name="connsiteX292" fmla="*/ 2956447 w 3308075"/>
                <a:gd name="connsiteY292" fmla="*/ 883475 h 1148308"/>
                <a:gd name="connsiteX293" fmla="*/ 2787836 w 3308075"/>
                <a:gd name="connsiteY293" fmla="*/ 883475 h 1148308"/>
                <a:gd name="connsiteX294" fmla="*/ 2787836 w 3308075"/>
                <a:gd name="connsiteY294" fmla="*/ 952717 h 1148308"/>
                <a:gd name="connsiteX295" fmla="*/ 2937564 w 3308075"/>
                <a:gd name="connsiteY295" fmla="*/ 952717 h 1148308"/>
                <a:gd name="connsiteX296" fmla="*/ 2937564 w 3308075"/>
                <a:gd name="connsiteY296" fmla="*/ 1010269 h 1148308"/>
                <a:gd name="connsiteX297" fmla="*/ 2787836 w 3308075"/>
                <a:gd name="connsiteY297" fmla="*/ 1010269 h 1148308"/>
                <a:gd name="connsiteX298" fmla="*/ 2787836 w 3308075"/>
                <a:gd name="connsiteY298" fmla="*/ 1084008 h 1148308"/>
                <a:gd name="connsiteX299" fmla="*/ 2957347 w 3308075"/>
                <a:gd name="connsiteY299" fmla="*/ 1084008 h 1148308"/>
                <a:gd name="connsiteX300" fmla="*/ 2957347 w 3308075"/>
                <a:gd name="connsiteY300" fmla="*/ 1142911 h 1148308"/>
                <a:gd name="connsiteX301" fmla="*/ 2716798 w 3308075"/>
                <a:gd name="connsiteY301" fmla="*/ 1142911 h 1148308"/>
                <a:gd name="connsiteX302" fmla="*/ 3240179 w 3308075"/>
                <a:gd name="connsiteY302" fmla="*/ 824572 h 1148308"/>
                <a:gd name="connsiteX303" fmla="*/ 3308076 w 3308075"/>
                <a:gd name="connsiteY303" fmla="*/ 824572 h 1148308"/>
                <a:gd name="connsiteX304" fmla="*/ 3308076 w 3308075"/>
                <a:gd name="connsiteY304" fmla="*/ 1142911 h 1148308"/>
                <a:gd name="connsiteX305" fmla="*/ 3224443 w 3308075"/>
                <a:gd name="connsiteY305" fmla="*/ 1142911 h 1148308"/>
                <a:gd name="connsiteX306" fmla="*/ 3084608 w 3308075"/>
                <a:gd name="connsiteY306" fmla="*/ 920794 h 1148308"/>
                <a:gd name="connsiteX307" fmla="*/ 3084608 w 3308075"/>
                <a:gd name="connsiteY307" fmla="*/ 1142911 h 1148308"/>
                <a:gd name="connsiteX308" fmla="*/ 3017167 w 3308075"/>
                <a:gd name="connsiteY308" fmla="*/ 1142911 h 1148308"/>
                <a:gd name="connsiteX309" fmla="*/ 3017167 w 3308075"/>
                <a:gd name="connsiteY309" fmla="*/ 824572 h 1148308"/>
                <a:gd name="connsiteX310" fmla="*/ 3100795 w 3308075"/>
                <a:gd name="connsiteY310" fmla="*/ 824572 h 1148308"/>
                <a:gd name="connsiteX311" fmla="*/ 3240179 w 3308075"/>
                <a:gd name="connsiteY311" fmla="*/ 1046244 h 1148308"/>
                <a:gd name="connsiteX312" fmla="*/ 3240179 w 3308075"/>
                <a:gd name="connsiteY312" fmla="*/ 824572 h 114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</a:cxnLst>
              <a:rect l="l" t="t" r="r" b="b"/>
              <a:pathLst>
                <a:path w="3308075" h="1148308">
                  <a:moveTo>
                    <a:pt x="279224" y="64745"/>
                  </a:moveTo>
                  <a:lnTo>
                    <a:pt x="175359" y="64745"/>
                  </a:lnTo>
                  <a:lnTo>
                    <a:pt x="175359" y="323281"/>
                  </a:lnTo>
                  <a:lnTo>
                    <a:pt x="103866" y="323281"/>
                  </a:lnTo>
                  <a:lnTo>
                    <a:pt x="103866" y="64745"/>
                  </a:lnTo>
                  <a:lnTo>
                    <a:pt x="0" y="64745"/>
                  </a:lnTo>
                  <a:lnTo>
                    <a:pt x="0" y="4941"/>
                  </a:lnTo>
                  <a:lnTo>
                    <a:pt x="279224" y="4941"/>
                  </a:lnTo>
                  <a:lnTo>
                    <a:pt x="279224" y="64745"/>
                  </a:lnTo>
                  <a:close/>
                  <a:moveTo>
                    <a:pt x="324204" y="323281"/>
                  </a:moveTo>
                  <a:lnTo>
                    <a:pt x="324204" y="4941"/>
                  </a:lnTo>
                  <a:lnTo>
                    <a:pt x="563852" y="4941"/>
                  </a:lnTo>
                  <a:lnTo>
                    <a:pt x="563852" y="63845"/>
                  </a:lnTo>
                  <a:lnTo>
                    <a:pt x="395241" y="63845"/>
                  </a:lnTo>
                  <a:lnTo>
                    <a:pt x="395241" y="133087"/>
                  </a:lnTo>
                  <a:lnTo>
                    <a:pt x="544969" y="133087"/>
                  </a:lnTo>
                  <a:lnTo>
                    <a:pt x="544969" y="190639"/>
                  </a:lnTo>
                  <a:lnTo>
                    <a:pt x="395241" y="190639"/>
                  </a:lnTo>
                  <a:lnTo>
                    <a:pt x="395241" y="264378"/>
                  </a:lnTo>
                  <a:lnTo>
                    <a:pt x="564752" y="264378"/>
                  </a:lnTo>
                  <a:lnTo>
                    <a:pt x="564752" y="323281"/>
                  </a:lnTo>
                  <a:lnTo>
                    <a:pt x="324204" y="323281"/>
                  </a:lnTo>
                  <a:close/>
                  <a:moveTo>
                    <a:pt x="603439" y="163664"/>
                  </a:moveTo>
                  <a:cubicBezTo>
                    <a:pt x="603439" y="65646"/>
                    <a:pt x="660541" y="0"/>
                    <a:pt x="757209" y="0"/>
                  </a:cubicBezTo>
                  <a:cubicBezTo>
                    <a:pt x="840841" y="0"/>
                    <a:pt x="895248" y="44512"/>
                    <a:pt x="905587" y="118251"/>
                  </a:cubicBezTo>
                  <a:lnTo>
                    <a:pt x="832298" y="128590"/>
                  </a:lnTo>
                  <a:cubicBezTo>
                    <a:pt x="824205" y="87224"/>
                    <a:pt x="800376" y="58898"/>
                    <a:pt x="757209" y="58898"/>
                  </a:cubicBezTo>
                  <a:cubicBezTo>
                    <a:pt x="705053" y="58898"/>
                    <a:pt x="676727" y="100714"/>
                    <a:pt x="676727" y="163664"/>
                  </a:cubicBezTo>
                  <a:cubicBezTo>
                    <a:pt x="676727" y="227058"/>
                    <a:pt x="705504" y="268874"/>
                    <a:pt x="757209" y="268874"/>
                  </a:cubicBezTo>
                  <a:cubicBezTo>
                    <a:pt x="801721" y="268874"/>
                    <a:pt x="826000" y="238753"/>
                    <a:pt x="833199" y="196486"/>
                  </a:cubicBezTo>
                  <a:lnTo>
                    <a:pt x="906937" y="207726"/>
                  </a:lnTo>
                  <a:cubicBezTo>
                    <a:pt x="896593" y="282815"/>
                    <a:pt x="841292" y="327778"/>
                    <a:pt x="757209" y="327778"/>
                  </a:cubicBezTo>
                  <a:cubicBezTo>
                    <a:pt x="660991" y="327778"/>
                    <a:pt x="603439" y="261682"/>
                    <a:pt x="603439" y="163664"/>
                  </a:cubicBezTo>
                  <a:close/>
                  <a:moveTo>
                    <a:pt x="956863" y="323281"/>
                  </a:moveTo>
                  <a:lnTo>
                    <a:pt x="956863" y="4941"/>
                  </a:lnTo>
                  <a:lnTo>
                    <a:pt x="1027901" y="4941"/>
                  </a:lnTo>
                  <a:lnTo>
                    <a:pt x="1027901" y="130391"/>
                  </a:lnTo>
                  <a:lnTo>
                    <a:pt x="1166835" y="130391"/>
                  </a:lnTo>
                  <a:lnTo>
                    <a:pt x="1166835" y="4941"/>
                  </a:lnTo>
                  <a:lnTo>
                    <a:pt x="1237878" y="4941"/>
                  </a:lnTo>
                  <a:lnTo>
                    <a:pt x="1237878" y="323281"/>
                  </a:lnTo>
                  <a:lnTo>
                    <a:pt x="1166835" y="323281"/>
                  </a:lnTo>
                  <a:lnTo>
                    <a:pt x="1166835" y="190639"/>
                  </a:lnTo>
                  <a:lnTo>
                    <a:pt x="1027901" y="190639"/>
                  </a:lnTo>
                  <a:lnTo>
                    <a:pt x="1027901" y="323281"/>
                  </a:lnTo>
                  <a:lnTo>
                    <a:pt x="956863" y="323281"/>
                  </a:lnTo>
                  <a:close/>
                  <a:moveTo>
                    <a:pt x="1532855" y="4941"/>
                  </a:moveTo>
                  <a:lnTo>
                    <a:pt x="1600751" y="4941"/>
                  </a:lnTo>
                  <a:lnTo>
                    <a:pt x="1600751" y="323281"/>
                  </a:lnTo>
                  <a:lnTo>
                    <a:pt x="1517119" y="323281"/>
                  </a:lnTo>
                  <a:lnTo>
                    <a:pt x="1377284" y="101164"/>
                  </a:lnTo>
                  <a:lnTo>
                    <a:pt x="1377284" y="323281"/>
                  </a:lnTo>
                  <a:lnTo>
                    <a:pt x="1309843" y="323281"/>
                  </a:lnTo>
                  <a:lnTo>
                    <a:pt x="1309843" y="4941"/>
                  </a:lnTo>
                  <a:lnTo>
                    <a:pt x="1393470" y="4941"/>
                  </a:lnTo>
                  <a:lnTo>
                    <a:pt x="1532855" y="226613"/>
                  </a:lnTo>
                  <a:lnTo>
                    <a:pt x="1532855" y="4941"/>
                  </a:lnTo>
                  <a:close/>
                  <a:moveTo>
                    <a:pt x="1674512" y="4941"/>
                  </a:moveTo>
                  <a:lnTo>
                    <a:pt x="1745550" y="4941"/>
                  </a:lnTo>
                  <a:lnTo>
                    <a:pt x="1745550" y="323281"/>
                  </a:lnTo>
                  <a:lnTo>
                    <a:pt x="1674512" y="323281"/>
                  </a:lnTo>
                  <a:lnTo>
                    <a:pt x="1674512" y="4941"/>
                  </a:lnTo>
                  <a:close/>
                  <a:moveTo>
                    <a:pt x="1803108" y="163664"/>
                  </a:moveTo>
                  <a:cubicBezTo>
                    <a:pt x="1803108" y="65646"/>
                    <a:pt x="1860210" y="0"/>
                    <a:pt x="1956877" y="0"/>
                  </a:cubicBezTo>
                  <a:cubicBezTo>
                    <a:pt x="2040510" y="0"/>
                    <a:pt x="2094916" y="44512"/>
                    <a:pt x="2105255" y="118251"/>
                  </a:cubicBezTo>
                  <a:lnTo>
                    <a:pt x="2031967" y="128590"/>
                  </a:lnTo>
                  <a:cubicBezTo>
                    <a:pt x="2023874" y="87224"/>
                    <a:pt x="2000044" y="58898"/>
                    <a:pt x="1956877" y="58898"/>
                  </a:cubicBezTo>
                  <a:cubicBezTo>
                    <a:pt x="1904722" y="58898"/>
                    <a:pt x="1876396" y="100714"/>
                    <a:pt x="1876396" y="163664"/>
                  </a:cubicBezTo>
                  <a:cubicBezTo>
                    <a:pt x="1876396" y="227058"/>
                    <a:pt x="1905172" y="268874"/>
                    <a:pt x="1956877" y="268874"/>
                  </a:cubicBezTo>
                  <a:cubicBezTo>
                    <a:pt x="2001390" y="268874"/>
                    <a:pt x="2025669" y="238753"/>
                    <a:pt x="2032867" y="196486"/>
                  </a:cubicBezTo>
                  <a:lnTo>
                    <a:pt x="2106606" y="207726"/>
                  </a:lnTo>
                  <a:cubicBezTo>
                    <a:pt x="2096262" y="282815"/>
                    <a:pt x="2040960" y="327778"/>
                    <a:pt x="1956877" y="327778"/>
                  </a:cubicBezTo>
                  <a:cubicBezTo>
                    <a:pt x="1860660" y="327778"/>
                    <a:pt x="1803108" y="261682"/>
                    <a:pt x="1803108" y="163664"/>
                  </a:cubicBezTo>
                  <a:close/>
                  <a:moveTo>
                    <a:pt x="2370556" y="323281"/>
                  </a:moveTo>
                  <a:lnTo>
                    <a:pt x="2343125" y="245496"/>
                  </a:lnTo>
                  <a:lnTo>
                    <a:pt x="2216780" y="245496"/>
                  </a:lnTo>
                  <a:lnTo>
                    <a:pt x="2188454" y="323281"/>
                  </a:lnTo>
                  <a:lnTo>
                    <a:pt x="2116061" y="323281"/>
                  </a:lnTo>
                  <a:lnTo>
                    <a:pt x="2238814" y="4941"/>
                  </a:lnTo>
                  <a:lnTo>
                    <a:pt x="2325143" y="4941"/>
                  </a:lnTo>
                  <a:lnTo>
                    <a:pt x="2447891" y="323281"/>
                  </a:lnTo>
                  <a:lnTo>
                    <a:pt x="2370556" y="323281"/>
                  </a:lnTo>
                  <a:close/>
                  <a:moveTo>
                    <a:pt x="2236563" y="191089"/>
                  </a:moveTo>
                  <a:lnTo>
                    <a:pt x="2324242" y="191089"/>
                  </a:lnTo>
                  <a:lnTo>
                    <a:pt x="2281075" y="68792"/>
                  </a:lnTo>
                  <a:lnTo>
                    <a:pt x="2236563" y="191089"/>
                  </a:lnTo>
                  <a:close/>
                  <a:moveTo>
                    <a:pt x="2489273" y="323281"/>
                  </a:moveTo>
                  <a:lnTo>
                    <a:pt x="2489273" y="4941"/>
                  </a:lnTo>
                  <a:lnTo>
                    <a:pt x="2560311" y="4941"/>
                  </a:lnTo>
                  <a:lnTo>
                    <a:pt x="2560311" y="265728"/>
                  </a:lnTo>
                  <a:lnTo>
                    <a:pt x="2709139" y="265728"/>
                  </a:lnTo>
                  <a:lnTo>
                    <a:pt x="2709139" y="323281"/>
                  </a:lnTo>
                  <a:lnTo>
                    <a:pt x="2489273" y="323281"/>
                  </a:lnTo>
                  <a:close/>
                  <a:moveTo>
                    <a:pt x="20238" y="733096"/>
                  </a:moveTo>
                  <a:lnTo>
                    <a:pt x="20238" y="414757"/>
                  </a:lnTo>
                  <a:lnTo>
                    <a:pt x="259886" y="414757"/>
                  </a:lnTo>
                  <a:lnTo>
                    <a:pt x="259886" y="473660"/>
                  </a:lnTo>
                  <a:lnTo>
                    <a:pt x="91276" y="473660"/>
                  </a:lnTo>
                  <a:lnTo>
                    <a:pt x="91276" y="542902"/>
                  </a:lnTo>
                  <a:lnTo>
                    <a:pt x="241004" y="542902"/>
                  </a:lnTo>
                  <a:lnTo>
                    <a:pt x="241004" y="600454"/>
                  </a:lnTo>
                  <a:lnTo>
                    <a:pt x="91276" y="600454"/>
                  </a:lnTo>
                  <a:lnTo>
                    <a:pt x="91276" y="674193"/>
                  </a:lnTo>
                  <a:lnTo>
                    <a:pt x="260787" y="674193"/>
                  </a:lnTo>
                  <a:lnTo>
                    <a:pt x="260787" y="733096"/>
                  </a:lnTo>
                  <a:lnTo>
                    <a:pt x="20238" y="733096"/>
                  </a:lnTo>
                  <a:close/>
                  <a:moveTo>
                    <a:pt x="446501" y="414757"/>
                  </a:moveTo>
                  <a:cubicBezTo>
                    <a:pt x="545870" y="414757"/>
                    <a:pt x="609270" y="479507"/>
                    <a:pt x="609270" y="573029"/>
                  </a:cubicBezTo>
                  <a:cubicBezTo>
                    <a:pt x="609270" y="668351"/>
                    <a:pt x="545420" y="733096"/>
                    <a:pt x="446501" y="733096"/>
                  </a:cubicBezTo>
                  <a:lnTo>
                    <a:pt x="321958" y="733096"/>
                  </a:lnTo>
                  <a:lnTo>
                    <a:pt x="321958" y="414757"/>
                  </a:lnTo>
                  <a:lnTo>
                    <a:pt x="446501" y="414757"/>
                  </a:lnTo>
                  <a:close/>
                  <a:moveTo>
                    <a:pt x="442454" y="673298"/>
                  </a:moveTo>
                  <a:cubicBezTo>
                    <a:pt x="493265" y="673298"/>
                    <a:pt x="536426" y="644522"/>
                    <a:pt x="536426" y="573479"/>
                  </a:cubicBezTo>
                  <a:cubicBezTo>
                    <a:pt x="536426" y="506032"/>
                    <a:pt x="496411" y="474560"/>
                    <a:pt x="442454" y="474560"/>
                  </a:cubicBezTo>
                  <a:lnTo>
                    <a:pt x="392995" y="474560"/>
                  </a:lnTo>
                  <a:lnTo>
                    <a:pt x="392995" y="673298"/>
                  </a:lnTo>
                  <a:lnTo>
                    <a:pt x="442454" y="673298"/>
                  </a:lnTo>
                  <a:close/>
                  <a:moveTo>
                    <a:pt x="654699" y="605401"/>
                  </a:moveTo>
                  <a:lnTo>
                    <a:pt x="654699" y="414757"/>
                  </a:lnTo>
                  <a:lnTo>
                    <a:pt x="725292" y="414757"/>
                  </a:lnTo>
                  <a:lnTo>
                    <a:pt x="725292" y="601355"/>
                  </a:lnTo>
                  <a:cubicBezTo>
                    <a:pt x="725292" y="645417"/>
                    <a:pt x="748226" y="679140"/>
                    <a:pt x="794084" y="679140"/>
                  </a:cubicBezTo>
                  <a:cubicBezTo>
                    <a:pt x="839947" y="679140"/>
                    <a:pt x="862881" y="644966"/>
                    <a:pt x="862881" y="601355"/>
                  </a:cubicBezTo>
                  <a:lnTo>
                    <a:pt x="862881" y="414757"/>
                  </a:lnTo>
                  <a:lnTo>
                    <a:pt x="933918" y="414757"/>
                  </a:lnTo>
                  <a:lnTo>
                    <a:pt x="933918" y="605401"/>
                  </a:lnTo>
                  <a:cubicBezTo>
                    <a:pt x="933918" y="684537"/>
                    <a:pt x="889856" y="738043"/>
                    <a:pt x="794084" y="738043"/>
                  </a:cubicBezTo>
                  <a:cubicBezTo>
                    <a:pt x="698767" y="738043"/>
                    <a:pt x="654699" y="684987"/>
                    <a:pt x="654699" y="605401"/>
                  </a:cubicBezTo>
                  <a:close/>
                  <a:moveTo>
                    <a:pt x="983400" y="573479"/>
                  </a:moveTo>
                  <a:cubicBezTo>
                    <a:pt x="983400" y="475461"/>
                    <a:pt x="1040502" y="409815"/>
                    <a:pt x="1137169" y="409815"/>
                  </a:cubicBezTo>
                  <a:cubicBezTo>
                    <a:pt x="1220802" y="409815"/>
                    <a:pt x="1275208" y="454327"/>
                    <a:pt x="1285547" y="528066"/>
                  </a:cubicBezTo>
                  <a:lnTo>
                    <a:pt x="1212259" y="538405"/>
                  </a:lnTo>
                  <a:cubicBezTo>
                    <a:pt x="1204166" y="497039"/>
                    <a:pt x="1180336" y="468713"/>
                    <a:pt x="1137169" y="468713"/>
                  </a:cubicBezTo>
                  <a:cubicBezTo>
                    <a:pt x="1085014" y="468713"/>
                    <a:pt x="1056688" y="510529"/>
                    <a:pt x="1056688" y="573479"/>
                  </a:cubicBezTo>
                  <a:cubicBezTo>
                    <a:pt x="1056688" y="636873"/>
                    <a:pt x="1085464" y="678690"/>
                    <a:pt x="1137169" y="678690"/>
                  </a:cubicBezTo>
                  <a:cubicBezTo>
                    <a:pt x="1181681" y="678690"/>
                    <a:pt x="1205961" y="648568"/>
                    <a:pt x="1213159" y="606302"/>
                  </a:cubicBezTo>
                  <a:lnTo>
                    <a:pt x="1286898" y="617541"/>
                  </a:lnTo>
                  <a:cubicBezTo>
                    <a:pt x="1276554" y="692630"/>
                    <a:pt x="1221252" y="737593"/>
                    <a:pt x="1137169" y="737593"/>
                  </a:cubicBezTo>
                  <a:cubicBezTo>
                    <a:pt x="1040952" y="737593"/>
                    <a:pt x="983400" y="671497"/>
                    <a:pt x="983400" y="573479"/>
                  </a:cubicBezTo>
                  <a:close/>
                  <a:moveTo>
                    <a:pt x="1553994" y="733096"/>
                  </a:moveTo>
                  <a:lnTo>
                    <a:pt x="1526563" y="655311"/>
                  </a:lnTo>
                  <a:lnTo>
                    <a:pt x="1400218" y="655311"/>
                  </a:lnTo>
                  <a:lnTo>
                    <a:pt x="1371892" y="733096"/>
                  </a:lnTo>
                  <a:lnTo>
                    <a:pt x="1299499" y="733096"/>
                  </a:lnTo>
                  <a:lnTo>
                    <a:pt x="1422252" y="414757"/>
                  </a:lnTo>
                  <a:lnTo>
                    <a:pt x="1508581" y="414757"/>
                  </a:lnTo>
                  <a:lnTo>
                    <a:pt x="1631329" y="733096"/>
                  </a:lnTo>
                  <a:lnTo>
                    <a:pt x="1553994" y="733096"/>
                  </a:lnTo>
                  <a:close/>
                  <a:moveTo>
                    <a:pt x="1420001" y="600904"/>
                  </a:moveTo>
                  <a:lnTo>
                    <a:pt x="1507680" y="600904"/>
                  </a:lnTo>
                  <a:lnTo>
                    <a:pt x="1464513" y="478607"/>
                  </a:lnTo>
                  <a:lnTo>
                    <a:pt x="1420001" y="600904"/>
                  </a:lnTo>
                  <a:close/>
                  <a:moveTo>
                    <a:pt x="1889431" y="474560"/>
                  </a:moveTo>
                  <a:lnTo>
                    <a:pt x="1785565" y="474560"/>
                  </a:lnTo>
                  <a:lnTo>
                    <a:pt x="1785565" y="733096"/>
                  </a:lnTo>
                  <a:lnTo>
                    <a:pt x="1714072" y="733096"/>
                  </a:lnTo>
                  <a:lnTo>
                    <a:pt x="1714072" y="474560"/>
                  </a:lnTo>
                  <a:lnTo>
                    <a:pt x="1610206" y="474560"/>
                  </a:lnTo>
                  <a:lnTo>
                    <a:pt x="1610206" y="414757"/>
                  </a:lnTo>
                  <a:lnTo>
                    <a:pt x="1889431" y="414757"/>
                  </a:lnTo>
                  <a:lnTo>
                    <a:pt x="1889431" y="474560"/>
                  </a:lnTo>
                  <a:close/>
                  <a:moveTo>
                    <a:pt x="1941152" y="414757"/>
                  </a:moveTo>
                  <a:lnTo>
                    <a:pt x="2012190" y="414757"/>
                  </a:lnTo>
                  <a:lnTo>
                    <a:pt x="2012190" y="733096"/>
                  </a:lnTo>
                  <a:lnTo>
                    <a:pt x="1941152" y="733096"/>
                  </a:lnTo>
                  <a:lnTo>
                    <a:pt x="1941152" y="414757"/>
                  </a:lnTo>
                  <a:close/>
                  <a:moveTo>
                    <a:pt x="2067369" y="573479"/>
                  </a:moveTo>
                  <a:cubicBezTo>
                    <a:pt x="2067369" y="474560"/>
                    <a:pt x="2129863" y="409815"/>
                    <a:pt x="2226085" y="409815"/>
                  </a:cubicBezTo>
                  <a:cubicBezTo>
                    <a:pt x="2322758" y="409815"/>
                    <a:pt x="2385252" y="474560"/>
                    <a:pt x="2385252" y="573479"/>
                  </a:cubicBezTo>
                  <a:cubicBezTo>
                    <a:pt x="2385252" y="671947"/>
                    <a:pt x="2322758" y="738043"/>
                    <a:pt x="2226085" y="738043"/>
                  </a:cubicBezTo>
                  <a:cubicBezTo>
                    <a:pt x="2129863" y="738043"/>
                    <a:pt x="2067369" y="671947"/>
                    <a:pt x="2067369" y="573479"/>
                  </a:cubicBezTo>
                  <a:close/>
                  <a:moveTo>
                    <a:pt x="2312414" y="573479"/>
                  </a:moveTo>
                  <a:cubicBezTo>
                    <a:pt x="2312414" y="508734"/>
                    <a:pt x="2278691" y="468262"/>
                    <a:pt x="2226085" y="468262"/>
                  </a:cubicBezTo>
                  <a:cubicBezTo>
                    <a:pt x="2173930" y="468262"/>
                    <a:pt x="2140657" y="508734"/>
                    <a:pt x="2140657" y="573479"/>
                  </a:cubicBezTo>
                  <a:cubicBezTo>
                    <a:pt x="2140657" y="637774"/>
                    <a:pt x="2173930" y="679140"/>
                    <a:pt x="2226085" y="679140"/>
                  </a:cubicBezTo>
                  <a:cubicBezTo>
                    <a:pt x="2278691" y="679140"/>
                    <a:pt x="2312414" y="637774"/>
                    <a:pt x="2312414" y="573479"/>
                  </a:cubicBezTo>
                  <a:close/>
                  <a:moveTo>
                    <a:pt x="2655950" y="414757"/>
                  </a:moveTo>
                  <a:lnTo>
                    <a:pt x="2723847" y="414757"/>
                  </a:lnTo>
                  <a:lnTo>
                    <a:pt x="2723847" y="733096"/>
                  </a:lnTo>
                  <a:lnTo>
                    <a:pt x="2640214" y="733096"/>
                  </a:lnTo>
                  <a:lnTo>
                    <a:pt x="2500379" y="510979"/>
                  </a:lnTo>
                  <a:lnTo>
                    <a:pt x="2500379" y="733096"/>
                  </a:lnTo>
                  <a:lnTo>
                    <a:pt x="2432938" y="733096"/>
                  </a:lnTo>
                  <a:lnTo>
                    <a:pt x="2432938" y="414757"/>
                  </a:lnTo>
                  <a:lnTo>
                    <a:pt x="2516566" y="414757"/>
                  </a:lnTo>
                  <a:lnTo>
                    <a:pt x="2655950" y="636429"/>
                  </a:lnTo>
                  <a:lnTo>
                    <a:pt x="2655950" y="414757"/>
                  </a:lnTo>
                  <a:close/>
                  <a:moveTo>
                    <a:pt x="7648" y="983294"/>
                  </a:moveTo>
                  <a:cubicBezTo>
                    <a:pt x="7648" y="885276"/>
                    <a:pt x="64751" y="819630"/>
                    <a:pt x="161418" y="819630"/>
                  </a:cubicBezTo>
                  <a:cubicBezTo>
                    <a:pt x="245051" y="819630"/>
                    <a:pt x="299457" y="864142"/>
                    <a:pt x="309796" y="937881"/>
                  </a:cubicBezTo>
                  <a:lnTo>
                    <a:pt x="236507" y="948220"/>
                  </a:lnTo>
                  <a:cubicBezTo>
                    <a:pt x="228414" y="906854"/>
                    <a:pt x="204585" y="878528"/>
                    <a:pt x="161418" y="878528"/>
                  </a:cubicBezTo>
                  <a:cubicBezTo>
                    <a:pt x="109263" y="878528"/>
                    <a:pt x="80937" y="920344"/>
                    <a:pt x="80937" y="983294"/>
                  </a:cubicBezTo>
                  <a:cubicBezTo>
                    <a:pt x="80937" y="1046688"/>
                    <a:pt x="109713" y="1088505"/>
                    <a:pt x="161418" y="1088505"/>
                  </a:cubicBezTo>
                  <a:cubicBezTo>
                    <a:pt x="205930" y="1088505"/>
                    <a:pt x="230210" y="1058383"/>
                    <a:pt x="237408" y="1016117"/>
                  </a:cubicBezTo>
                  <a:lnTo>
                    <a:pt x="311147" y="1027356"/>
                  </a:lnTo>
                  <a:cubicBezTo>
                    <a:pt x="300802" y="1102445"/>
                    <a:pt x="245501" y="1147408"/>
                    <a:pt x="161418" y="1147408"/>
                  </a:cubicBezTo>
                  <a:cubicBezTo>
                    <a:pt x="65201" y="1147408"/>
                    <a:pt x="7648" y="1081312"/>
                    <a:pt x="7648" y="983294"/>
                  </a:cubicBezTo>
                  <a:close/>
                  <a:moveTo>
                    <a:pt x="348933" y="983294"/>
                  </a:moveTo>
                  <a:cubicBezTo>
                    <a:pt x="348933" y="884375"/>
                    <a:pt x="411427" y="819630"/>
                    <a:pt x="507650" y="819630"/>
                  </a:cubicBezTo>
                  <a:cubicBezTo>
                    <a:pt x="604323" y="819630"/>
                    <a:pt x="666817" y="884375"/>
                    <a:pt x="666817" y="983294"/>
                  </a:cubicBezTo>
                  <a:cubicBezTo>
                    <a:pt x="666817" y="1081762"/>
                    <a:pt x="604323" y="1147858"/>
                    <a:pt x="507650" y="1147858"/>
                  </a:cubicBezTo>
                  <a:cubicBezTo>
                    <a:pt x="411427" y="1147858"/>
                    <a:pt x="348933" y="1081762"/>
                    <a:pt x="348933" y="983294"/>
                  </a:cubicBezTo>
                  <a:close/>
                  <a:moveTo>
                    <a:pt x="593978" y="983294"/>
                  </a:moveTo>
                  <a:cubicBezTo>
                    <a:pt x="593978" y="918549"/>
                    <a:pt x="560255" y="878078"/>
                    <a:pt x="507650" y="878078"/>
                  </a:cubicBezTo>
                  <a:cubicBezTo>
                    <a:pt x="455495" y="878078"/>
                    <a:pt x="422222" y="918549"/>
                    <a:pt x="422222" y="983294"/>
                  </a:cubicBezTo>
                  <a:cubicBezTo>
                    <a:pt x="422222" y="1047589"/>
                    <a:pt x="455495" y="1088955"/>
                    <a:pt x="507650" y="1088955"/>
                  </a:cubicBezTo>
                  <a:cubicBezTo>
                    <a:pt x="560255" y="1088955"/>
                    <a:pt x="593978" y="1047589"/>
                    <a:pt x="593978" y="983294"/>
                  </a:cubicBezTo>
                  <a:close/>
                  <a:moveTo>
                    <a:pt x="867822" y="824572"/>
                  </a:moveTo>
                  <a:cubicBezTo>
                    <a:pt x="942461" y="824572"/>
                    <a:pt x="984728" y="864593"/>
                    <a:pt x="984728" y="928888"/>
                  </a:cubicBezTo>
                  <a:cubicBezTo>
                    <a:pt x="984728" y="992288"/>
                    <a:pt x="942461" y="1034549"/>
                    <a:pt x="867372" y="1034549"/>
                  </a:cubicBezTo>
                  <a:lnTo>
                    <a:pt x="785540" y="1034549"/>
                  </a:lnTo>
                  <a:lnTo>
                    <a:pt x="785540" y="1142911"/>
                  </a:lnTo>
                  <a:lnTo>
                    <a:pt x="714503" y="1142911"/>
                  </a:lnTo>
                  <a:lnTo>
                    <a:pt x="714503" y="824572"/>
                  </a:lnTo>
                  <a:lnTo>
                    <a:pt x="867822" y="824572"/>
                  </a:lnTo>
                  <a:close/>
                  <a:moveTo>
                    <a:pt x="855232" y="977446"/>
                  </a:moveTo>
                  <a:cubicBezTo>
                    <a:pt x="894353" y="977446"/>
                    <a:pt x="911890" y="958114"/>
                    <a:pt x="911890" y="929338"/>
                  </a:cubicBezTo>
                  <a:cubicBezTo>
                    <a:pt x="911890" y="900562"/>
                    <a:pt x="894353" y="882124"/>
                    <a:pt x="855232" y="882124"/>
                  </a:cubicBezTo>
                  <a:lnTo>
                    <a:pt x="785540" y="882124"/>
                  </a:lnTo>
                  <a:lnTo>
                    <a:pt x="785540" y="977446"/>
                  </a:lnTo>
                  <a:lnTo>
                    <a:pt x="855232" y="977446"/>
                  </a:lnTo>
                  <a:close/>
                  <a:moveTo>
                    <a:pt x="1027906" y="1142911"/>
                  </a:moveTo>
                  <a:lnTo>
                    <a:pt x="1027906" y="824572"/>
                  </a:lnTo>
                  <a:lnTo>
                    <a:pt x="1267554" y="824572"/>
                  </a:lnTo>
                  <a:lnTo>
                    <a:pt x="1267554" y="883475"/>
                  </a:lnTo>
                  <a:lnTo>
                    <a:pt x="1098944" y="883475"/>
                  </a:lnTo>
                  <a:lnTo>
                    <a:pt x="1098944" y="952717"/>
                  </a:lnTo>
                  <a:lnTo>
                    <a:pt x="1248672" y="952717"/>
                  </a:lnTo>
                  <a:lnTo>
                    <a:pt x="1248672" y="1010269"/>
                  </a:lnTo>
                  <a:lnTo>
                    <a:pt x="1098944" y="1010269"/>
                  </a:lnTo>
                  <a:lnTo>
                    <a:pt x="1098944" y="1084008"/>
                  </a:lnTo>
                  <a:lnTo>
                    <a:pt x="1268455" y="1084008"/>
                  </a:lnTo>
                  <a:lnTo>
                    <a:pt x="1268455" y="1142911"/>
                  </a:lnTo>
                  <a:lnTo>
                    <a:pt x="1027906" y="1142911"/>
                  </a:lnTo>
                  <a:close/>
                  <a:moveTo>
                    <a:pt x="1551287" y="824572"/>
                  </a:moveTo>
                  <a:lnTo>
                    <a:pt x="1619183" y="824572"/>
                  </a:lnTo>
                  <a:lnTo>
                    <a:pt x="1619183" y="1142911"/>
                  </a:lnTo>
                  <a:lnTo>
                    <a:pt x="1535551" y="1142911"/>
                  </a:lnTo>
                  <a:lnTo>
                    <a:pt x="1395716" y="920794"/>
                  </a:lnTo>
                  <a:lnTo>
                    <a:pt x="1395716" y="1142911"/>
                  </a:lnTo>
                  <a:lnTo>
                    <a:pt x="1328275" y="1142911"/>
                  </a:lnTo>
                  <a:lnTo>
                    <a:pt x="1328275" y="824572"/>
                  </a:lnTo>
                  <a:lnTo>
                    <a:pt x="1411902" y="824572"/>
                  </a:lnTo>
                  <a:lnTo>
                    <a:pt x="1551287" y="1046244"/>
                  </a:lnTo>
                  <a:lnTo>
                    <a:pt x="1551287" y="824572"/>
                  </a:lnTo>
                  <a:close/>
                  <a:moveTo>
                    <a:pt x="1691149" y="1142911"/>
                  </a:moveTo>
                  <a:lnTo>
                    <a:pt x="1691149" y="824572"/>
                  </a:lnTo>
                  <a:lnTo>
                    <a:pt x="1762186" y="824572"/>
                  </a:lnTo>
                  <a:lnTo>
                    <a:pt x="1762186" y="950021"/>
                  </a:lnTo>
                  <a:lnTo>
                    <a:pt x="1901120" y="950021"/>
                  </a:lnTo>
                  <a:lnTo>
                    <a:pt x="1901120" y="824572"/>
                  </a:lnTo>
                  <a:lnTo>
                    <a:pt x="1972163" y="824572"/>
                  </a:lnTo>
                  <a:lnTo>
                    <a:pt x="1972163" y="1142911"/>
                  </a:lnTo>
                  <a:lnTo>
                    <a:pt x="1901120" y="1142911"/>
                  </a:lnTo>
                  <a:lnTo>
                    <a:pt x="1901120" y="1010269"/>
                  </a:lnTo>
                  <a:lnTo>
                    <a:pt x="1762186" y="1010269"/>
                  </a:lnTo>
                  <a:lnTo>
                    <a:pt x="1762186" y="1142911"/>
                  </a:lnTo>
                  <a:lnTo>
                    <a:pt x="1691149" y="1142911"/>
                  </a:lnTo>
                  <a:close/>
                  <a:moveTo>
                    <a:pt x="2262193" y="1142911"/>
                  </a:moveTo>
                  <a:lnTo>
                    <a:pt x="2234762" y="1065126"/>
                  </a:lnTo>
                  <a:lnTo>
                    <a:pt x="2108418" y="1065126"/>
                  </a:lnTo>
                  <a:lnTo>
                    <a:pt x="2080092" y="1142911"/>
                  </a:lnTo>
                  <a:lnTo>
                    <a:pt x="2007698" y="1142911"/>
                  </a:lnTo>
                  <a:lnTo>
                    <a:pt x="2130452" y="824572"/>
                  </a:lnTo>
                  <a:lnTo>
                    <a:pt x="2216780" y="824572"/>
                  </a:lnTo>
                  <a:lnTo>
                    <a:pt x="2339528" y="1142911"/>
                  </a:lnTo>
                  <a:lnTo>
                    <a:pt x="2262193" y="1142911"/>
                  </a:lnTo>
                  <a:close/>
                  <a:moveTo>
                    <a:pt x="2128201" y="1010719"/>
                  </a:moveTo>
                  <a:lnTo>
                    <a:pt x="2215880" y="1010719"/>
                  </a:lnTo>
                  <a:lnTo>
                    <a:pt x="2172713" y="888422"/>
                  </a:lnTo>
                  <a:lnTo>
                    <a:pt x="2128201" y="1010719"/>
                  </a:lnTo>
                  <a:close/>
                  <a:moveTo>
                    <a:pt x="2491964" y="974751"/>
                  </a:moveTo>
                  <a:lnTo>
                    <a:pt x="2652932" y="974751"/>
                  </a:lnTo>
                  <a:lnTo>
                    <a:pt x="2652932" y="1142911"/>
                  </a:lnTo>
                  <a:lnTo>
                    <a:pt x="2602572" y="1142911"/>
                  </a:lnTo>
                  <a:lnTo>
                    <a:pt x="2602572" y="1097498"/>
                  </a:lnTo>
                  <a:cubicBezTo>
                    <a:pt x="2581444" y="1133467"/>
                    <a:pt x="2542774" y="1148308"/>
                    <a:pt x="2499162" y="1148308"/>
                  </a:cubicBezTo>
                  <a:cubicBezTo>
                    <a:pt x="2406536" y="1148308"/>
                    <a:pt x="2350784" y="1081312"/>
                    <a:pt x="2350784" y="983744"/>
                  </a:cubicBezTo>
                  <a:cubicBezTo>
                    <a:pt x="2350784" y="884375"/>
                    <a:pt x="2411032" y="819180"/>
                    <a:pt x="2508600" y="819180"/>
                  </a:cubicBezTo>
                  <a:cubicBezTo>
                    <a:pt x="2589087" y="819180"/>
                    <a:pt x="2640792" y="862792"/>
                    <a:pt x="2652481" y="929788"/>
                  </a:cubicBezTo>
                  <a:lnTo>
                    <a:pt x="2579193" y="940577"/>
                  </a:lnTo>
                  <a:cubicBezTo>
                    <a:pt x="2571550" y="903708"/>
                    <a:pt x="2549516" y="877633"/>
                    <a:pt x="2508600" y="877633"/>
                  </a:cubicBezTo>
                  <a:cubicBezTo>
                    <a:pt x="2455995" y="877633"/>
                    <a:pt x="2424073" y="920344"/>
                    <a:pt x="2424073" y="983744"/>
                  </a:cubicBezTo>
                  <a:cubicBezTo>
                    <a:pt x="2424073" y="1046244"/>
                    <a:pt x="2454194" y="1089405"/>
                    <a:pt x="2509501" y="1089405"/>
                  </a:cubicBezTo>
                  <a:cubicBezTo>
                    <a:pt x="2548621" y="1089405"/>
                    <a:pt x="2580544" y="1068722"/>
                    <a:pt x="2589982" y="1027806"/>
                  </a:cubicBezTo>
                  <a:lnTo>
                    <a:pt x="2491964" y="1027806"/>
                  </a:lnTo>
                  <a:lnTo>
                    <a:pt x="2491964" y="974751"/>
                  </a:lnTo>
                  <a:close/>
                  <a:moveTo>
                    <a:pt x="2716798" y="1142911"/>
                  </a:moveTo>
                  <a:lnTo>
                    <a:pt x="2716798" y="824572"/>
                  </a:lnTo>
                  <a:lnTo>
                    <a:pt x="2956447" y="824572"/>
                  </a:lnTo>
                  <a:lnTo>
                    <a:pt x="2956447" y="883475"/>
                  </a:lnTo>
                  <a:lnTo>
                    <a:pt x="2787836" y="883475"/>
                  </a:lnTo>
                  <a:lnTo>
                    <a:pt x="2787836" y="952717"/>
                  </a:lnTo>
                  <a:lnTo>
                    <a:pt x="2937564" y="952717"/>
                  </a:lnTo>
                  <a:lnTo>
                    <a:pt x="2937564" y="1010269"/>
                  </a:lnTo>
                  <a:lnTo>
                    <a:pt x="2787836" y="1010269"/>
                  </a:lnTo>
                  <a:lnTo>
                    <a:pt x="2787836" y="1084008"/>
                  </a:lnTo>
                  <a:lnTo>
                    <a:pt x="2957347" y="1084008"/>
                  </a:lnTo>
                  <a:lnTo>
                    <a:pt x="2957347" y="1142911"/>
                  </a:lnTo>
                  <a:lnTo>
                    <a:pt x="2716798" y="1142911"/>
                  </a:lnTo>
                  <a:close/>
                  <a:moveTo>
                    <a:pt x="3240179" y="824572"/>
                  </a:moveTo>
                  <a:lnTo>
                    <a:pt x="3308076" y="824572"/>
                  </a:lnTo>
                  <a:lnTo>
                    <a:pt x="3308076" y="1142911"/>
                  </a:lnTo>
                  <a:lnTo>
                    <a:pt x="3224443" y="1142911"/>
                  </a:lnTo>
                  <a:lnTo>
                    <a:pt x="3084608" y="920794"/>
                  </a:lnTo>
                  <a:lnTo>
                    <a:pt x="3084608" y="1142911"/>
                  </a:lnTo>
                  <a:lnTo>
                    <a:pt x="3017167" y="1142911"/>
                  </a:lnTo>
                  <a:lnTo>
                    <a:pt x="3017167" y="824572"/>
                  </a:lnTo>
                  <a:lnTo>
                    <a:pt x="3100795" y="824572"/>
                  </a:lnTo>
                  <a:lnTo>
                    <a:pt x="3240179" y="1046244"/>
                  </a:lnTo>
                  <a:lnTo>
                    <a:pt x="3240179" y="824572"/>
                  </a:lnTo>
                  <a:close/>
                </a:path>
              </a:pathLst>
            </a:custGeom>
            <a:grpFill/>
            <a:ln w="5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25033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kolonn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6F2F7-8FD4-04EB-E48F-F2BACAA5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1421546"/>
            <a:ext cx="11672763" cy="1361343"/>
          </a:xfrm>
        </p:spPr>
        <p:txBody>
          <a:bodyPr anchor="b"/>
          <a:lstStyle>
            <a:lvl1pPr>
              <a:defRPr sz="4000" cap="none" baseline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AA1A700-6F7A-B9E0-7EFD-98BA57D1E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C150-F645-4AA2-B1F7-148F5A830200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C62E676-D2AF-062E-EE94-EAB31D93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3103C27-C7BA-15A2-6C5E-70BD7827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70EDCFCD-BA77-F69E-FD20-D822D5A013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000" y="248108"/>
            <a:ext cx="4508666" cy="1073150"/>
          </a:xfrm>
        </p:spPr>
        <p:txBody>
          <a:bodyPr/>
          <a:lstStyle>
            <a:lvl1pPr marL="0" indent="0">
              <a:buFontTx/>
              <a:buNone/>
              <a:defRPr sz="2000" b="0" cap="all" baseline="0">
                <a:latin typeface="+mj-lt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tekst 25">
            <a:extLst>
              <a:ext uri="{FF2B5EF4-FFF2-40B4-BE49-F238E27FC236}">
                <a16:creationId xmlns:a16="http://schemas.microsoft.com/office/drawing/2014/main" id="{586CDE3D-A295-28FA-EFDF-723EDD7CC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3524" y="3428999"/>
            <a:ext cx="1712913" cy="8536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8" name="Pladsholder til tekst 25">
            <a:extLst>
              <a:ext uri="{FF2B5EF4-FFF2-40B4-BE49-F238E27FC236}">
                <a16:creationId xmlns:a16="http://schemas.microsoft.com/office/drawing/2014/main" id="{9E7AB1E3-D39A-4911-470C-067FA17B57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3524" y="4230948"/>
            <a:ext cx="1712913" cy="8536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25">
            <a:extLst>
              <a:ext uri="{FF2B5EF4-FFF2-40B4-BE49-F238E27FC236}">
                <a16:creationId xmlns:a16="http://schemas.microsoft.com/office/drawing/2014/main" id="{716659C9-9922-BFA1-0B28-B2C3E21D6C7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3524" y="5032897"/>
            <a:ext cx="1712913" cy="8536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25">
            <a:extLst>
              <a:ext uri="{FF2B5EF4-FFF2-40B4-BE49-F238E27FC236}">
                <a16:creationId xmlns:a16="http://schemas.microsoft.com/office/drawing/2014/main" id="{D849C3A3-4B25-2BDC-D098-8CBF0C2DDDB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55837" y="3428999"/>
            <a:ext cx="1712913" cy="8536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25">
            <a:extLst>
              <a:ext uri="{FF2B5EF4-FFF2-40B4-BE49-F238E27FC236}">
                <a16:creationId xmlns:a16="http://schemas.microsoft.com/office/drawing/2014/main" id="{27681CCC-380A-D36A-5332-6A4BF1BE245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55837" y="4230948"/>
            <a:ext cx="1712913" cy="8536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Pladsholder til tekst 25">
            <a:extLst>
              <a:ext uri="{FF2B5EF4-FFF2-40B4-BE49-F238E27FC236}">
                <a16:creationId xmlns:a16="http://schemas.microsoft.com/office/drawing/2014/main" id="{17AB1889-6BC6-C6F0-0723-A9CF82C3C6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255837" y="5032897"/>
            <a:ext cx="1712913" cy="8536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25">
            <a:extLst>
              <a:ext uri="{FF2B5EF4-FFF2-40B4-BE49-F238E27FC236}">
                <a16:creationId xmlns:a16="http://schemas.microsoft.com/office/drawing/2014/main" id="{961DE5D1-02B5-4753-81EB-2884AAC8A37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248150" y="3428999"/>
            <a:ext cx="1712913" cy="8536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5" name="Pladsholder til tekst 25">
            <a:extLst>
              <a:ext uri="{FF2B5EF4-FFF2-40B4-BE49-F238E27FC236}">
                <a16:creationId xmlns:a16="http://schemas.microsoft.com/office/drawing/2014/main" id="{C3F261CF-035E-EAA4-9F32-9CF69F63488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248150" y="4230948"/>
            <a:ext cx="1712913" cy="8536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tekst 25">
            <a:extLst>
              <a:ext uri="{FF2B5EF4-FFF2-40B4-BE49-F238E27FC236}">
                <a16:creationId xmlns:a16="http://schemas.microsoft.com/office/drawing/2014/main" id="{F33134BA-BF2A-EE0D-56FD-F2821B9120F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248150" y="5032897"/>
            <a:ext cx="1712913" cy="8536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tekst 25">
            <a:extLst>
              <a:ext uri="{FF2B5EF4-FFF2-40B4-BE49-F238E27FC236}">
                <a16:creationId xmlns:a16="http://schemas.microsoft.com/office/drawing/2014/main" id="{0279B6D6-AE7F-7381-76ED-29EE854BC7F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40463" y="3428999"/>
            <a:ext cx="1712913" cy="8536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Pladsholder til tekst 25">
            <a:extLst>
              <a:ext uri="{FF2B5EF4-FFF2-40B4-BE49-F238E27FC236}">
                <a16:creationId xmlns:a16="http://schemas.microsoft.com/office/drawing/2014/main" id="{251ED37C-DF85-32D6-B7AC-1B2C2B091F5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40463" y="4230948"/>
            <a:ext cx="1712913" cy="8536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tekst 25">
            <a:extLst>
              <a:ext uri="{FF2B5EF4-FFF2-40B4-BE49-F238E27FC236}">
                <a16:creationId xmlns:a16="http://schemas.microsoft.com/office/drawing/2014/main" id="{1C9F97D6-9391-ED1B-C6AC-1A3498A5ABE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240463" y="5032897"/>
            <a:ext cx="1712913" cy="8536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Pladsholder til tekst 25">
            <a:extLst>
              <a:ext uri="{FF2B5EF4-FFF2-40B4-BE49-F238E27FC236}">
                <a16:creationId xmlns:a16="http://schemas.microsoft.com/office/drawing/2014/main" id="{3F0E45A4-63E3-8FE6-9708-C8921D5C416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232776" y="3428999"/>
            <a:ext cx="1712913" cy="8536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Pladsholder til tekst 25">
            <a:extLst>
              <a:ext uri="{FF2B5EF4-FFF2-40B4-BE49-F238E27FC236}">
                <a16:creationId xmlns:a16="http://schemas.microsoft.com/office/drawing/2014/main" id="{8168FAEC-A2C7-0F96-BFCF-1E312C77F17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232776" y="4230948"/>
            <a:ext cx="1712913" cy="8536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Pladsholder til tekst 25">
            <a:extLst>
              <a:ext uri="{FF2B5EF4-FFF2-40B4-BE49-F238E27FC236}">
                <a16:creationId xmlns:a16="http://schemas.microsoft.com/office/drawing/2014/main" id="{A75EE952-2A2C-226C-DE8E-7DAEF962C1D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232776" y="5032897"/>
            <a:ext cx="1712913" cy="8536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0" name="Pladsholder til tekst 25">
            <a:extLst>
              <a:ext uri="{FF2B5EF4-FFF2-40B4-BE49-F238E27FC236}">
                <a16:creationId xmlns:a16="http://schemas.microsoft.com/office/drawing/2014/main" id="{81360C53-C91E-82E3-E76F-D8EA3A439EE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225088" y="3428999"/>
            <a:ext cx="1712913" cy="8536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Pladsholder til tekst 25">
            <a:extLst>
              <a:ext uri="{FF2B5EF4-FFF2-40B4-BE49-F238E27FC236}">
                <a16:creationId xmlns:a16="http://schemas.microsoft.com/office/drawing/2014/main" id="{1771E457-092A-3291-5B62-98BA221D671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0225088" y="4230948"/>
            <a:ext cx="1712913" cy="8536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Pladsholder til tekst 25">
            <a:extLst>
              <a:ext uri="{FF2B5EF4-FFF2-40B4-BE49-F238E27FC236}">
                <a16:creationId xmlns:a16="http://schemas.microsoft.com/office/drawing/2014/main" id="{3C5FF6BD-75A0-5E88-F8F1-641FC7A3560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225088" y="5032897"/>
            <a:ext cx="1712913" cy="85364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21600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301390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kolonner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AA1A700-6F7A-B9E0-7EFD-98BA57D1E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5198F-B144-4CA0-9608-726F0DC2E252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C62E676-D2AF-062E-EE94-EAB31D93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3103C27-C7BA-15A2-6C5E-70BD7827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9785" y="6535735"/>
            <a:ext cx="638216" cy="136525"/>
          </a:xfrm>
        </p:spPr>
        <p:txBody>
          <a:bodyPr/>
          <a:lstStyle/>
          <a:p>
            <a:fld id="{F4781EAC-78B3-44ED-85DE-5B6C0B0E816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70EDCFCD-BA77-F69E-FD20-D822D5A013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9" y="248108"/>
            <a:ext cx="11672763" cy="398437"/>
          </a:xfrm>
        </p:spPr>
        <p:txBody>
          <a:bodyPr/>
          <a:lstStyle>
            <a:lvl1pPr marL="0" indent="0">
              <a:buFontTx/>
              <a:buNone/>
              <a:defRPr sz="2000" b="1" cap="all" baseline="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Pladsholder til billede 4">
            <a:extLst>
              <a:ext uri="{FF2B5EF4-FFF2-40B4-BE49-F238E27FC236}">
                <a16:creationId xmlns:a16="http://schemas.microsoft.com/office/drawing/2014/main" id="{B6691487-CA38-9FA4-A6D1-1DBB919125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999" y="894428"/>
            <a:ext cx="2692800" cy="181182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0" name="Pladsholder til billede 4">
            <a:extLst>
              <a:ext uri="{FF2B5EF4-FFF2-40B4-BE49-F238E27FC236}">
                <a16:creationId xmlns:a16="http://schemas.microsoft.com/office/drawing/2014/main" id="{D14BB060-22E4-D264-E437-14949ED815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9999" y="3646864"/>
            <a:ext cx="2692800" cy="181182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1" name="Pladsholder til billede 4">
            <a:extLst>
              <a:ext uri="{FF2B5EF4-FFF2-40B4-BE49-F238E27FC236}">
                <a16:creationId xmlns:a16="http://schemas.microsoft.com/office/drawing/2014/main" id="{93978193-FE4B-FECA-27A0-3F27D7B060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61733" y="894428"/>
            <a:ext cx="2692800" cy="181182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2" name="Pladsholder til billede 4">
            <a:extLst>
              <a:ext uri="{FF2B5EF4-FFF2-40B4-BE49-F238E27FC236}">
                <a16:creationId xmlns:a16="http://schemas.microsoft.com/office/drawing/2014/main" id="{AF7A7CCD-30AA-0C5E-28F5-666626DBDC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1733" y="3646864"/>
            <a:ext cx="2692800" cy="181182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3" name="Pladsholder til billede 4">
            <a:extLst>
              <a:ext uri="{FF2B5EF4-FFF2-40B4-BE49-F238E27FC236}">
                <a16:creationId xmlns:a16="http://schemas.microsoft.com/office/drawing/2014/main" id="{045616A3-0438-FF4A-4E06-DDBD9B1CF7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3467" y="894428"/>
            <a:ext cx="2692800" cy="181182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4" name="Pladsholder til billede 4">
            <a:extLst>
              <a:ext uri="{FF2B5EF4-FFF2-40B4-BE49-F238E27FC236}">
                <a16:creationId xmlns:a16="http://schemas.microsoft.com/office/drawing/2014/main" id="{9E4894C9-B11A-0BDA-0B01-4F635281881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53467" y="3646864"/>
            <a:ext cx="2692800" cy="181182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33" name="Pladsholder til billede 4">
            <a:extLst>
              <a:ext uri="{FF2B5EF4-FFF2-40B4-BE49-F238E27FC236}">
                <a16:creationId xmlns:a16="http://schemas.microsoft.com/office/drawing/2014/main" id="{D8417622-5061-10E1-70AE-3E6ADAC1F2A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245201" y="894428"/>
            <a:ext cx="2692800" cy="181182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4" name="Pladsholder til billede 4">
            <a:extLst>
              <a:ext uri="{FF2B5EF4-FFF2-40B4-BE49-F238E27FC236}">
                <a16:creationId xmlns:a16="http://schemas.microsoft.com/office/drawing/2014/main" id="{495EE5D7-1ECE-E90B-F7F3-5F72D6DC638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45201" y="3646864"/>
            <a:ext cx="2692800" cy="181182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35" name="Pladsholder til tekst 25">
            <a:extLst>
              <a:ext uri="{FF2B5EF4-FFF2-40B4-BE49-F238E27FC236}">
                <a16:creationId xmlns:a16="http://schemas.microsoft.com/office/drawing/2014/main" id="{0744F9EE-30E0-99F6-F97E-13818A0DAC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9998" y="2897195"/>
            <a:ext cx="2692800" cy="531805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6" name="Pladsholder til tekst 25">
            <a:extLst>
              <a:ext uri="{FF2B5EF4-FFF2-40B4-BE49-F238E27FC236}">
                <a16:creationId xmlns:a16="http://schemas.microsoft.com/office/drawing/2014/main" id="{7F57AA2D-1D6A-62A3-1182-8A225B25B8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61732" y="2897195"/>
            <a:ext cx="2692800" cy="531805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7" name="Pladsholder til tekst 25">
            <a:extLst>
              <a:ext uri="{FF2B5EF4-FFF2-40B4-BE49-F238E27FC236}">
                <a16:creationId xmlns:a16="http://schemas.microsoft.com/office/drawing/2014/main" id="{65032E66-6A19-7E29-7E4B-16E09621C7F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53466" y="2897195"/>
            <a:ext cx="2692800" cy="531805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8" name="Pladsholder til tekst 25">
            <a:extLst>
              <a:ext uri="{FF2B5EF4-FFF2-40B4-BE49-F238E27FC236}">
                <a16:creationId xmlns:a16="http://schemas.microsoft.com/office/drawing/2014/main" id="{05FC704E-D923-DEFB-B066-B5AB97145F7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45201" y="2897195"/>
            <a:ext cx="2692800" cy="531805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9" name="Pladsholder til tekst 25">
            <a:extLst>
              <a:ext uri="{FF2B5EF4-FFF2-40B4-BE49-F238E27FC236}">
                <a16:creationId xmlns:a16="http://schemas.microsoft.com/office/drawing/2014/main" id="{B80BD14D-3A11-9EB6-154E-92F3A522474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69998" y="5678864"/>
            <a:ext cx="2692800" cy="531805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0" name="Pladsholder til tekst 25">
            <a:extLst>
              <a:ext uri="{FF2B5EF4-FFF2-40B4-BE49-F238E27FC236}">
                <a16:creationId xmlns:a16="http://schemas.microsoft.com/office/drawing/2014/main" id="{0F382A0B-506D-02C7-3AAF-D33B3DDDA61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261732" y="5678864"/>
            <a:ext cx="2692800" cy="531805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1" name="Pladsholder til tekst 25">
            <a:extLst>
              <a:ext uri="{FF2B5EF4-FFF2-40B4-BE49-F238E27FC236}">
                <a16:creationId xmlns:a16="http://schemas.microsoft.com/office/drawing/2014/main" id="{5CDB34CB-60F8-FD19-E1AF-2978833C8D1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53466" y="5678864"/>
            <a:ext cx="2692800" cy="531805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2" name="Pladsholder til tekst 25">
            <a:extLst>
              <a:ext uri="{FF2B5EF4-FFF2-40B4-BE49-F238E27FC236}">
                <a16:creationId xmlns:a16="http://schemas.microsoft.com/office/drawing/2014/main" id="{14D6125B-C1CA-4F9E-B52C-E608ACE5A83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245201" y="5678864"/>
            <a:ext cx="2692800" cy="531805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9564157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78D95FC6-77B1-87DD-959F-A4C0E2BE1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2375" y="2239742"/>
            <a:ext cx="8705626" cy="2120117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4000" b="1"/>
            </a:lvl1pPr>
            <a:lvl2pPr marL="457200" indent="0">
              <a:buFontTx/>
              <a:buNone/>
              <a:defRPr sz="4000" b="1"/>
            </a:lvl2pPr>
            <a:lvl3pPr marL="914400" indent="0">
              <a:buFontTx/>
              <a:buNone/>
              <a:defRPr sz="4000" b="1"/>
            </a:lvl3pPr>
            <a:lvl4pPr marL="1371600" indent="0">
              <a:buFontTx/>
              <a:buNone/>
              <a:defRPr sz="4000" b="1"/>
            </a:lvl4pPr>
            <a:lvl5pPr marL="1828800" indent="0">
              <a:buFontTx/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28F63A21-B056-95D2-BC5D-7993B8129328}"/>
              </a:ext>
            </a:extLst>
          </p:cNvPr>
          <p:cNvSpPr/>
          <p:nvPr userDrawn="1"/>
        </p:nvSpPr>
        <p:spPr>
          <a:xfrm>
            <a:off x="2083242" y="2286000"/>
            <a:ext cx="901258" cy="791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8646"/>
              </a:lnSpc>
              <a:spcAft>
                <a:spcPts val="1200"/>
              </a:spcAft>
            </a:pPr>
            <a:r>
              <a:rPr lang="en-US" sz="9500" b="1" kern="0" spc="-300" dirty="0">
                <a:solidFill>
                  <a:srgbClr val="1A1A1A"/>
                </a:solidFill>
                <a:latin typeface="TEC Sans Bold" pitchFamily="34" charset="0"/>
                <a:ea typeface="TEC Sans Bold" pitchFamily="34" charset="-122"/>
                <a:cs typeface="TEC Sans Bold" pitchFamily="34" charset="-120"/>
              </a:rPr>
              <a:t>“</a:t>
            </a:r>
            <a:endParaRPr lang="en-US" sz="9500" dirty="0"/>
          </a:p>
        </p:txBody>
      </p:sp>
      <p:sp>
        <p:nvSpPr>
          <p:cNvPr id="11" name="Pladsholder til tekst 8">
            <a:extLst>
              <a:ext uri="{FF2B5EF4-FFF2-40B4-BE49-F238E27FC236}">
                <a16:creationId xmlns:a16="http://schemas.microsoft.com/office/drawing/2014/main" id="{4B72C58C-8D31-83DD-DF5D-6C7370272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2375" y="4556407"/>
            <a:ext cx="8705626" cy="70671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1"/>
            </a:lvl1pPr>
            <a:lvl2pPr marL="457200" indent="0">
              <a:buFontTx/>
              <a:buNone/>
              <a:defRPr sz="1800" b="1"/>
            </a:lvl2pPr>
            <a:lvl3pPr marL="914400" indent="0">
              <a:buFontTx/>
              <a:buNone/>
              <a:defRPr sz="4000" b="1"/>
            </a:lvl3pPr>
            <a:lvl4pPr marL="1371600" indent="0">
              <a:buFontTx/>
              <a:buNone/>
              <a:defRPr sz="4000" b="1"/>
            </a:lvl4pPr>
            <a:lvl5pPr marL="1828800" indent="0">
              <a:buFontTx/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Pladsholder til dato 11">
            <a:extLst>
              <a:ext uri="{FF2B5EF4-FFF2-40B4-BE49-F238E27FC236}">
                <a16:creationId xmlns:a16="http://schemas.microsoft.com/office/drawing/2014/main" id="{39354C3C-3CF0-CCB2-3796-A13BEF24CF5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A2F659-5A33-48C8-AD6D-F4DE68A05BA5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13" name="Pladsholder til sidefod 12">
            <a:extLst>
              <a:ext uri="{FF2B5EF4-FFF2-40B4-BE49-F238E27FC236}">
                <a16:creationId xmlns:a16="http://schemas.microsoft.com/office/drawing/2014/main" id="{FBE627F5-372F-642D-96E8-6D40064E785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14" name="Pladsholder til slidenummer 13">
            <a:extLst>
              <a:ext uri="{FF2B5EF4-FFF2-40B4-BE49-F238E27FC236}">
                <a16:creationId xmlns:a16="http://schemas.microsoft.com/office/drawing/2014/main" id="{1E83ABA0-D62B-F1F0-5FB5-E8E7BE75935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ladsholder til tekst 12">
            <a:extLst>
              <a:ext uri="{FF2B5EF4-FFF2-40B4-BE49-F238E27FC236}">
                <a16:creationId xmlns:a16="http://schemas.microsoft.com/office/drawing/2014/main" id="{3342803F-0C93-E12D-2B23-A45CD815CB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0000" y="248108"/>
            <a:ext cx="4508666" cy="1073150"/>
          </a:xfrm>
        </p:spPr>
        <p:txBody>
          <a:bodyPr/>
          <a:lstStyle>
            <a:lvl1pPr marL="0" indent="0">
              <a:buFontTx/>
              <a:buNone/>
              <a:defRPr sz="2000" b="0" cap="all" baseline="0">
                <a:latin typeface="+mj-lt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025649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B0DB736-9AD2-5DAD-5710-DAA0E03E7CC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5948040" cy="6858000"/>
          </a:xfrm>
          <a:custGeom>
            <a:avLst/>
            <a:gdLst>
              <a:gd name="connsiteX0" fmla="*/ 307155 w 5948040"/>
              <a:gd name="connsiteY0" fmla="*/ 6576215 h 6858000"/>
              <a:gd name="connsiteX1" fmla="*/ 307155 w 5948040"/>
              <a:gd name="connsiteY1" fmla="*/ 6627191 h 6858000"/>
              <a:gd name="connsiteX2" fmla="*/ 345243 w 5948040"/>
              <a:gd name="connsiteY2" fmla="*/ 6627191 h 6858000"/>
              <a:gd name="connsiteX3" fmla="*/ 345243 w 5948040"/>
              <a:gd name="connsiteY3" fmla="*/ 6618983 h 6858000"/>
              <a:gd name="connsiteX4" fmla="*/ 316947 w 5948040"/>
              <a:gd name="connsiteY4" fmla="*/ 6618983 h 6858000"/>
              <a:gd name="connsiteX5" fmla="*/ 316947 w 5948040"/>
              <a:gd name="connsiteY5" fmla="*/ 6605087 h 6858000"/>
              <a:gd name="connsiteX6" fmla="*/ 342147 w 5948040"/>
              <a:gd name="connsiteY6" fmla="*/ 6605087 h 6858000"/>
              <a:gd name="connsiteX7" fmla="*/ 342147 w 5948040"/>
              <a:gd name="connsiteY7" fmla="*/ 6597167 h 6858000"/>
              <a:gd name="connsiteX8" fmla="*/ 316947 w 5948040"/>
              <a:gd name="connsiteY8" fmla="*/ 6597167 h 6858000"/>
              <a:gd name="connsiteX9" fmla="*/ 316947 w 5948040"/>
              <a:gd name="connsiteY9" fmla="*/ 6584423 h 6858000"/>
              <a:gd name="connsiteX10" fmla="*/ 345243 w 5948040"/>
              <a:gd name="connsiteY10" fmla="*/ 6584423 h 6858000"/>
              <a:gd name="connsiteX11" fmla="*/ 345243 w 5948040"/>
              <a:gd name="connsiteY11" fmla="*/ 6576215 h 6858000"/>
              <a:gd name="connsiteX12" fmla="*/ 255590 w 5948040"/>
              <a:gd name="connsiteY12" fmla="*/ 6576215 h 6858000"/>
              <a:gd name="connsiteX13" fmla="*/ 255590 w 5948040"/>
              <a:gd name="connsiteY13" fmla="*/ 6584495 h 6858000"/>
              <a:gd name="connsiteX14" fmla="*/ 272510 w 5948040"/>
              <a:gd name="connsiteY14" fmla="*/ 6584495 h 6858000"/>
              <a:gd name="connsiteX15" fmla="*/ 272510 w 5948040"/>
              <a:gd name="connsiteY15" fmla="*/ 6627191 h 6858000"/>
              <a:gd name="connsiteX16" fmla="*/ 282374 w 5948040"/>
              <a:gd name="connsiteY16" fmla="*/ 6627191 h 6858000"/>
              <a:gd name="connsiteX17" fmla="*/ 282374 w 5948040"/>
              <a:gd name="connsiteY17" fmla="*/ 6584495 h 6858000"/>
              <a:gd name="connsiteX18" fmla="*/ 299294 w 5948040"/>
              <a:gd name="connsiteY18" fmla="*/ 6584495 h 6858000"/>
              <a:gd name="connsiteX19" fmla="*/ 299294 w 5948040"/>
              <a:gd name="connsiteY19" fmla="*/ 6576215 h 6858000"/>
              <a:gd name="connsiteX20" fmla="*/ 376878 w 5948040"/>
              <a:gd name="connsiteY20" fmla="*/ 6575423 h 6858000"/>
              <a:gd name="connsiteX21" fmla="*/ 352542 w 5948040"/>
              <a:gd name="connsiteY21" fmla="*/ 6601703 h 6858000"/>
              <a:gd name="connsiteX22" fmla="*/ 376878 w 5948040"/>
              <a:gd name="connsiteY22" fmla="*/ 6627911 h 6858000"/>
              <a:gd name="connsiteX23" fmla="*/ 400350 w 5948040"/>
              <a:gd name="connsiteY23" fmla="*/ 6608975 h 6858000"/>
              <a:gd name="connsiteX24" fmla="*/ 390198 w 5948040"/>
              <a:gd name="connsiteY24" fmla="*/ 6607391 h 6858000"/>
              <a:gd name="connsiteX25" fmla="*/ 376878 w 5948040"/>
              <a:gd name="connsiteY25" fmla="*/ 6619775 h 6858000"/>
              <a:gd name="connsiteX26" fmla="*/ 362622 w 5948040"/>
              <a:gd name="connsiteY26" fmla="*/ 6601703 h 6858000"/>
              <a:gd name="connsiteX27" fmla="*/ 376878 w 5948040"/>
              <a:gd name="connsiteY27" fmla="*/ 6583559 h 6858000"/>
              <a:gd name="connsiteX28" fmla="*/ 390054 w 5948040"/>
              <a:gd name="connsiteY28" fmla="*/ 6595727 h 6858000"/>
              <a:gd name="connsiteX29" fmla="*/ 400206 w 5948040"/>
              <a:gd name="connsiteY29" fmla="*/ 6594287 h 6858000"/>
              <a:gd name="connsiteX30" fmla="*/ 376878 w 5948040"/>
              <a:gd name="connsiteY30" fmla="*/ 6575423 h 6858000"/>
              <a:gd name="connsiteX31" fmla="*/ 0 w 5948040"/>
              <a:gd name="connsiteY31" fmla="*/ 0 h 6858000"/>
              <a:gd name="connsiteX32" fmla="*/ 5948040 w 5948040"/>
              <a:gd name="connsiteY32" fmla="*/ 0 h 6858000"/>
              <a:gd name="connsiteX33" fmla="*/ 5948040 w 5948040"/>
              <a:gd name="connsiteY33" fmla="*/ 6858000 h 6858000"/>
              <a:gd name="connsiteX34" fmla="*/ 0 w 5948040"/>
              <a:gd name="connsiteY3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948040" h="6858000">
                <a:moveTo>
                  <a:pt x="307155" y="6576215"/>
                </a:moveTo>
                <a:lnTo>
                  <a:pt x="307155" y="6627191"/>
                </a:lnTo>
                <a:lnTo>
                  <a:pt x="345243" y="6627191"/>
                </a:lnTo>
                <a:lnTo>
                  <a:pt x="345243" y="6618983"/>
                </a:lnTo>
                <a:lnTo>
                  <a:pt x="316947" y="6618983"/>
                </a:lnTo>
                <a:lnTo>
                  <a:pt x="316947" y="6605087"/>
                </a:lnTo>
                <a:lnTo>
                  <a:pt x="342147" y="6605087"/>
                </a:lnTo>
                <a:lnTo>
                  <a:pt x="342147" y="6597167"/>
                </a:lnTo>
                <a:lnTo>
                  <a:pt x="316947" y="6597167"/>
                </a:lnTo>
                <a:lnTo>
                  <a:pt x="316947" y="6584423"/>
                </a:lnTo>
                <a:lnTo>
                  <a:pt x="345243" y="6584423"/>
                </a:lnTo>
                <a:lnTo>
                  <a:pt x="345243" y="6576215"/>
                </a:lnTo>
                <a:close/>
                <a:moveTo>
                  <a:pt x="255590" y="6576215"/>
                </a:moveTo>
                <a:lnTo>
                  <a:pt x="255590" y="6584495"/>
                </a:lnTo>
                <a:lnTo>
                  <a:pt x="272510" y="6584495"/>
                </a:lnTo>
                <a:lnTo>
                  <a:pt x="272510" y="6627191"/>
                </a:lnTo>
                <a:lnTo>
                  <a:pt x="282374" y="6627191"/>
                </a:lnTo>
                <a:lnTo>
                  <a:pt x="282374" y="6584495"/>
                </a:lnTo>
                <a:lnTo>
                  <a:pt x="299294" y="6584495"/>
                </a:lnTo>
                <a:lnTo>
                  <a:pt x="299294" y="6576215"/>
                </a:lnTo>
                <a:close/>
                <a:moveTo>
                  <a:pt x="376878" y="6575423"/>
                </a:moveTo>
                <a:cubicBezTo>
                  <a:pt x="361830" y="6575423"/>
                  <a:pt x="352542" y="6586007"/>
                  <a:pt x="352542" y="6601703"/>
                </a:cubicBezTo>
                <a:cubicBezTo>
                  <a:pt x="352542" y="6617399"/>
                  <a:pt x="361830" y="6627911"/>
                  <a:pt x="376878" y="6627911"/>
                </a:cubicBezTo>
                <a:cubicBezTo>
                  <a:pt x="389766" y="6627911"/>
                  <a:pt x="398838" y="6620711"/>
                  <a:pt x="400350" y="6608975"/>
                </a:cubicBezTo>
                <a:lnTo>
                  <a:pt x="390198" y="6607391"/>
                </a:lnTo>
                <a:cubicBezTo>
                  <a:pt x="389046" y="6614663"/>
                  <a:pt x="384366" y="6619775"/>
                  <a:pt x="376878" y="6619775"/>
                </a:cubicBezTo>
                <a:cubicBezTo>
                  <a:pt x="367878" y="6619775"/>
                  <a:pt x="362622" y="6612503"/>
                  <a:pt x="362622" y="6601703"/>
                </a:cubicBezTo>
                <a:cubicBezTo>
                  <a:pt x="362622" y="6590831"/>
                  <a:pt x="367878" y="6583559"/>
                  <a:pt x="376878" y="6583559"/>
                </a:cubicBezTo>
                <a:cubicBezTo>
                  <a:pt x="384222" y="6583559"/>
                  <a:pt x="388830" y="6588455"/>
                  <a:pt x="390054" y="6595727"/>
                </a:cubicBezTo>
                <a:lnTo>
                  <a:pt x="400206" y="6594287"/>
                </a:lnTo>
                <a:cubicBezTo>
                  <a:pt x="398550" y="6582695"/>
                  <a:pt x="389838" y="6575423"/>
                  <a:pt x="376878" y="6575423"/>
                </a:cubicBezTo>
                <a:close/>
                <a:moveTo>
                  <a:pt x="0" y="0"/>
                </a:moveTo>
                <a:lnTo>
                  <a:pt x="5948040" y="0"/>
                </a:lnTo>
                <a:lnTo>
                  <a:pt x="594804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78D95FC6-77B1-87DD-959F-A4C0E2BE1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0779" y="2239742"/>
            <a:ext cx="5697221" cy="354654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4000" b="1"/>
            </a:lvl1pPr>
            <a:lvl2pPr marL="457200" indent="0">
              <a:buFontTx/>
              <a:buNone/>
              <a:defRPr sz="4000" b="1"/>
            </a:lvl2pPr>
            <a:lvl3pPr marL="914400" indent="0">
              <a:buFontTx/>
              <a:buNone/>
              <a:defRPr sz="4000" b="1"/>
            </a:lvl3pPr>
            <a:lvl4pPr marL="1371600" indent="0">
              <a:buFontTx/>
              <a:buNone/>
              <a:defRPr sz="4000" b="1"/>
            </a:lvl4pPr>
            <a:lvl5pPr marL="1828800" indent="0">
              <a:buFontTx/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tekst 8">
            <a:extLst>
              <a:ext uri="{FF2B5EF4-FFF2-40B4-BE49-F238E27FC236}">
                <a16:creationId xmlns:a16="http://schemas.microsoft.com/office/drawing/2014/main" id="{4B72C58C-8D31-83DD-DF5D-6C7370272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780" y="5971221"/>
            <a:ext cx="5697220" cy="441721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200" b="1"/>
            </a:lvl1pPr>
            <a:lvl2pPr marL="457200" indent="0">
              <a:buFontTx/>
              <a:buNone/>
              <a:defRPr sz="1800" b="1"/>
            </a:lvl2pPr>
            <a:lvl3pPr marL="914400" indent="0">
              <a:buFontTx/>
              <a:buNone/>
              <a:defRPr sz="4000" b="1"/>
            </a:lvl3pPr>
            <a:lvl4pPr marL="1371600" indent="0">
              <a:buFontTx/>
              <a:buNone/>
              <a:defRPr sz="4000" b="1"/>
            </a:lvl4pPr>
            <a:lvl5pPr marL="1828800" indent="0">
              <a:buFontTx/>
              <a:buNone/>
              <a:defRPr sz="4000" b="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Pladsholder til dato 11">
            <a:extLst>
              <a:ext uri="{FF2B5EF4-FFF2-40B4-BE49-F238E27FC236}">
                <a16:creationId xmlns:a16="http://schemas.microsoft.com/office/drawing/2014/main" id="{39354C3C-3CF0-CCB2-3796-A13BEF24CF5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07D699C-A270-4B0B-8197-8C05B283B25B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13" name="Pladsholder til sidefod 12">
            <a:extLst>
              <a:ext uri="{FF2B5EF4-FFF2-40B4-BE49-F238E27FC236}">
                <a16:creationId xmlns:a16="http://schemas.microsoft.com/office/drawing/2014/main" id="{FBE627F5-372F-642D-96E8-6D40064E785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14" name="Pladsholder til slidenummer 13">
            <a:extLst>
              <a:ext uri="{FF2B5EF4-FFF2-40B4-BE49-F238E27FC236}">
                <a16:creationId xmlns:a16="http://schemas.microsoft.com/office/drawing/2014/main" id="{1E83ABA0-D62B-F1F0-5FB5-E8E7BE75935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tekst 12">
            <a:extLst>
              <a:ext uri="{FF2B5EF4-FFF2-40B4-BE49-F238E27FC236}">
                <a16:creationId xmlns:a16="http://schemas.microsoft.com/office/drawing/2014/main" id="{EEDA2395-4033-D9C8-2E82-838990DE5A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39995" y="248108"/>
            <a:ext cx="5697220" cy="1073150"/>
          </a:xfrm>
        </p:spPr>
        <p:txBody>
          <a:bodyPr/>
          <a:lstStyle>
            <a:lvl1pPr marL="0" indent="0">
              <a:buFontTx/>
              <a:buNone/>
              <a:defRPr sz="2000" b="0" cap="all" baseline="0">
                <a:latin typeface="+mj-lt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811932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arbejder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AA1A700-6F7A-B9E0-7EFD-98BA57D1E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FD57-ACE4-498C-931A-8AADDE0C0357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C62E676-D2AF-062E-EE94-EAB31D93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3103C27-C7BA-15A2-6C5E-70BD7827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70EDCFCD-BA77-F69E-FD20-D822D5A013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9" y="248108"/>
            <a:ext cx="11672763" cy="398437"/>
          </a:xfrm>
        </p:spPr>
        <p:txBody>
          <a:bodyPr/>
          <a:lstStyle>
            <a:lvl1pPr marL="0" indent="0">
              <a:buFontTx/>
              <a:buNone/>
              <a:defRPr sz="2000" b="1" cap="all" baseline="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billede 4">
            <a:extLst>
              <a:ext uri="{FF2B5EF4-FFF2-40B4-BE49-F238E27FC236}">
                <a16:creationId xmlns:a16="http://schemas.microsoft.com/office/drawing/2014/main" id="{D14BB060-22E4-D264-E437-14949ED815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9999" y="2284499"/>
            <a:ext cx="1706439" cy="22875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2" name="Pladsholder til billede 4">
            <a:extLst>
              <a:ext uri="{FF2B5EF4-FFF2-40B4-BE49-F238E27FC236}">
                <a16:creationId xmlns:a16="http://schemas.microsoft.com/office/drawing/2014/main" id="{AF7A7CCD-30AA-0C5E-28F5-666626DBDC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62788" y="2284499"/>
            <a:ext cx="1706439" cy="22875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4" name="Pladsholder til billede 4">
            <a:extLst>
              <a:ext uri="{FF2B5EF4-FFF2-40B4-BE49-F238E27FC236}">
                <a16:creationId xmlns:a16="http://schemas.microsoft.com/office/drawing/2014/main" id="{9E4894C9-B11A-0BDA-0B01-4F635281881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55577" y="2284499"/>
            <a:ext cx="1706439" cy="22875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34" name="Pladsholder til billede 4">
            <a:extLst>
              <a:ext uri="{FF2B5EF4-FFF2-40B4-BE49-F238E27FC236}">
                <a16:creationId xmlns:a16="http://schemas.microsoft.com/office/drawing/2014/main" id="{495EE5D7-1ECE-E90B-F7F3-5F72D6DC638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48366" y="2284499"/>
            <a:ext cx="1706439" cy="22875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CBAFF3-3FA7-B1E9-B847-4A75E8860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646545"/>
            <a:ext cx="11668000" cy="1176887"/>
          </a:xfrm>
        </p:spPr>
        <p:txBody>
          <a:bodyPr anchor="b" anchorCtr="0"/>
          <a:lstStyle>
            <a:lvl1pPr>
              <a:defRPr cap="none" baseline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0A1904CC-8166-3F05-F72C-C5BD4466D8E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241155" y="2284499"/>
            <a:ext cx="1706439" cy="22875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6" name="Pladsholder til billede 4">
            <a:extLst>
              <a:ext uri="{FF2B5EF4-FFF2-40B4-BE49-F238E27FC236}">
                <a16:creationId xmlns:a16="http://schemas.microsoft.com/office/drawing/2014/main" id="{0E529963-9614-C2D6-7B7E-01C1C9C1D33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33945" y="2284499"/>
            <a:ext cx="1706439" cy="22875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0" name="Pladsholder til tekst 13">
            <a:extLst>
              <a:ext uri="{FF2B5EF4-FFF2-40B4-BE49-F238E27FC236}">
                <a16:creationId xmlns:a16="http://schemas.microsoft.com/office/drawing/2014/main" id="{E1893AA1-22A0-81BA-DDC0-422F8EC45F8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63525" y="4775200"/>
            <a:ext cx="1706439" cy="1411288"/>
          </a:xfrm>
        </p:spPr>
        <p:txBody>
          <a:bodyPr/>
          <a:lstStyle>
            <a:lvl1pPr marL="0" indent="0">
              <a:spcAft>
                <a:spcPts val="300"/>
              </a:spcAft>
              <a:buFontTx/>
              <a:buNone/>
              <a:defRPr sz="1600" b="1"/>
            </a:lvl1pPr>
            <a:lvl2pPr marL="0" indent="0">
              <a:spcAft>
                <a:spcPts val="300"/>
              </a:spcAft>
              <a:buFontTx/>
              <a:buNone/>
              <a:defRPr sz="1000" b="0"/>
            </a:lvl2pPr>
            <a:lvl3pPr marL="0" indent="0">
              <a:spcAft>
                <a:spcPts val="300"/>
              </a:spcAft>
              <a:buFontTx/>
              <a:buNone/>
              <a:defRPr sz="800" b="1"/>
            </a:lvl3pPr>
            <a:lvl4pPr marL="0" indent="0">
              <a:buFontTx/>
              <a:buNone/>
              <a:defRPr sz="800"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11" name="Pladsholder til tekst 13">
            <a:extLst>
              <a:ext uri="{FF2B5EF4-FFF2-40B4-BE49-F238E27FC236}">
                <a16:creationId xmlns:a16="http://schemas.microsoft.com/office/drawing/2014/main" id="{F0A64616-1326-D8CB-E402-A50DF755CFC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257609" y="4775200"/>
            <a:ext cx="1706439" cy="1411288"/>
          </a:xfrm>
        </p:spPr>
        <p:txBody>
          <a:bodyPr/>
          <a:lstStyle>
            <a:lvl1pPr marL="0" indent="0">
              <a:spcAft>
                <a:spcPts val="300"/>
              </a:spcAft>
              <a:buFontTx/>
              <a:buNone/>
              <a:defRPr sz="1600" b="1"/>
            </a:lvl1pPr>
            <a:lvl2pPr marL="0" indent="0">
              <a:spcAft>
                <a:spcPts val="300"/>
              </a:spcAft>
              <a:buFontTx/>
              <a:buNone/>
              <a:defRPr sz="1000" b="0"/>
            </a:lvl2pPr>
            <a:lvl3pPr marL="0" indent="0">
              <a:spcAft>
                <a:spcPts val="300"/>
              </a:spcAft>
              <a:buFontTx/>
              <a:buNone/>
              <a:defRPr sz="800" b="1"/>
            </a:lvl3pPr>
            <a:lvl4pPr marL="0" indent="0">
              <a:buFontTx/>
              <a:buNone/>
              <a:defRPr sz="800"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15" name="Pladsholder til tekst 13">
            <a:extLst>
              <a:ext uri="{FF2B5EF4-FFF2-40B4-BE49-F238E27FC236}">
                <a16:creationId xmlns:a16="http://schemas.microsoft.com/office/drawing/2014/main" id="{87989B5D-E919-369A-7AAF-FF42B4A4DA6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251693" y="4775200"/>
            <a:ext cx="1706439" cy="1411288"/>
          </a:xfrm>
        </p:spPr>
        <p:txBody>
          <a:bodyPr/>
          <a:lstStyle>
            <a:lvl1pPr marL="0" indent="0">
              <a:spcAft>
                <a:spcPts val="300"/>
              </a:spcAft>
              <a:buFontTx/>
              <a:buNone/>
              <a:defRPr sz="1600" b="1"/>
            </a:lvl1pPr>
            <a:lvl2pPr marL="0" indent="0">
              <a:spcAft>
                <a:spcPts val="300"/>
              </a:spcAft>
              <a:buFontTx/>
              <a:buNone/>
              <a:defRPr sz="1000" b="0"/>
            </a:lvl2pPr>
            <a:lvl3pPr marL="0" indent="0">
              <a:spcAft>
                <a:spcPts val="300"/>
              </a:spcAft>
              <a:buFontTx/>
              <a:buNone/>
              <a:defRPr sz="800" b="1"/>
            </a:lvl3pPr>
            <a:lvl4pPr marL="0" indent="0">
              <a:buFontTx/>
              <a:buNone/>
              <a:defRPr sz="800"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16" name="Pladsholder til tekst 13">
            <a:extLst>
              <a:ext uri="{FF2B5EF4-FFF2-40B4-BE49-F238E27FC236}">
                <a16:creationId xmlns:a16="http://schemas.microsoft.com/office/drawing/2014/main" id="{02FF9938-8A87-7800-D608-2E7B27B549C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245777" y="4775200"/>
            <a:ext cx="1706439" cy="1411288"/>
          </a:xfrm>
        </p:spPr>
        <p:txBody>
          <a:bodyPr/>
          <a:lstStyle>
            <a:lvl1pPr marL="0" indent="0">
              <a:spcAft>
                <a:spcPts val="300"/>
              </a:spcAft>
              <a:buFontTx/>
              <a:buNone/>
              <a:defRPr sz="1600" b="1"/>
            </a:lvl1pPr>
            <a:lvl2pPr marL="0" indent="0">
              <a:spcAft>
                <a:spcPts val="300"/>
              </a:spcAft>
              <a:buFontTx/>
              <a:buNone/>
              <a:defRPr sz="1000" b="0"/>
            </a:lvl2pPr>
            <a:lvl3pPr marL="0" indent="0">
              <a:spcAft>
                <a:spcPts val="300"/>
              </a:spcAft>
              <a:buFontTx/>
              <a:buNone/>
              <a:defRPr sz="800" b="1"/>
            </a:lvl3pPr>
            <a:lvl4pPr marL="0" indent="0">
              <a:buFontTx/>
              <a:buNone/>
              <a:defRPr sz="800"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25" name="Pladsholder til tekst 13">
            <a:extLst>
              <a:ext uri="{FF2B5EF4-FFF2-40B4-BE49-F238E27FC236}">
                <a16:creationId xmlns:a16="http://schemas.microsoft.com/office/drawing/2014/main" id="{3889D4CC-B515-F87B-7485-647085D3F22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239861" y="4775200"/>
            <a:ext cx="1706439" cy="1411288"/>
          </a:xfrm>
        </p:spPr>
        <p:txBody>
          <a:bodyPr/>
          <a:lstStyle>
            <a:lvl1pPr marL="0" indent="0">
              <a:spcAft>
                <a:spcPts val="300"/>
              </a:spcAft>
              <a:buFontTx/>
              <a:buNone/>
              <a:defRPr sz="1600" b="1"/>
            </a:lvl1pPr>
            <a:lvl2pPr marL="0" indent="0">
              <a:spcAft>
                <a:spcPts val="300"/>
              </a:spcAft>
              <a:buFontTx/>
              <a:buNone/>
              <a:defRPr sz="1000" b="0"/>
            </a:lvl2pPr>
            <a:lvl3pPr marL="0" indent="0">
              <a:spcAft>
                <a:spcPts val="300"/>
              </a:spcAft>
              <a:buFontTx/>
              <a:buNone/>
              <a:defRPr sz="800" b="1"/>
            </a:lvl3pPr>
            <a:lvl4pPr marL="0" indent="0">
              <a:buFontTx/>
              <a:buNone/>
              <a:defRPr sz="800"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26" name="Pladsholder til tekst 13">
            <a:extLst>
              <a:ext uri="{FF2B5EF4-FFF2-40B4-BE49-F238E27FC236}">
                <a16:creationId xmlns:a16="http://schemas.microsoft.com/office/drawing/2014/main" id="{A4B7CB3A-1548-5733-8EA3-E0F262F223A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233945" y="4775200"/>
            <a:ext cx="1706439" cy="1411288"/>
          </a:xfrm>
        </p:spPr>
        <p:txBody>
          <a:bodyPr/>
          <a:lstStyle>
            <a:lvl1pPr marL="0" indent="0">
              <a:spcAft>
                <a:spcPts val="300"/>
              </a:spcAft>
              <a:buFontTx/>
              <a:buNone/>
              <a:defRPr sz="1600" b="1"/>
            </a:lvl1pPr>
            <a:lvl2pPr marL="0" indent="0">
              <a:spcAft>
                <a:spcPts val="300"/>
              </a:spcAft>
              <a:buFontTx/>
              <a:buNone/>
              <a:defRPr sz="1000" b="0"/>
            </a:lvl2pPr>
            <a:lvl3pPr marL="0" indent="0">
              <a:spcAft>
                <a:spcPts val="300"/>
              </a:spcAft>
              <a:buFontTx/>
              <a:buNone/>
              <a:defRPr sz="800" b="1"/>
            </a:lvl3pPr>
            <a:lvl4pPr marL="0" indent="0">
              <a:buFontTx/>
              <a:buNone/>
              <a:defRPr sz="800"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2465332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45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arbej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31436F44-8B29-42D9-8037-0F95D773BA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8" name="Undertitel 2">
            <a:extLst>
              <a:ext uri="{FF2B5EF4-FFF2-40B4-BE49-F238E27FC236}">
                <a16:creationId xmlns:a16="http://schemas.microsoft.com/office/drawing/2014/main" id="{25270BDF-FD48-081D-CCDE-1474AFB60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942" y="3421063"/>
            <a:ext cx="5351273" cy="265700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>
                <a:solidFill>
                  <a:srgbClr val="F0F5E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9B001C96-88CF-5D7C-F90B-FCC18D7C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0BB6BBF-4EAA-4134-86FC-F1C04DC26247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112DDEBB-F21B-E1CF-EFC5-BFB2C76CD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488AED8A-275C-C2CD-E5DF-546704C5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4781EAC-78B3-44ED-85DE-5B6C0B0E816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AD4C61B-A040-F171-D58B-3470D0692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590" y="6575423"/>
            <a:ext cx="144000" cy="54000"/>
          </a:xfrm>
          <a:prstGeom prst="rect">
            <a:avLst/>
          </a:prstGeom>
        </p:spPr>
      </p:pic>
      <p:sp>
        <p:nvSpPr>
          <p:cNvPr id="2" name="Pladsholder til tekst 13">
            <a:extLst>
              <a:ext uri="{FF2B5EF4-FFF2-40B4-BE49-F238E27FC236}">
                <a16:creationId xmlns:a16="http://schemas.microsoft.com/office/drawing/2014/main" id="{9447E51F-54AC-F253-EEBA-A7038BD95AD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63525" y="2265693"/>
            <a:ext cx="5351273" cy="782095"/>
          </a:xfrm>
        </p:spPr>
        <p:txBody>
          <a:bodyPr/>
          <a:lstStyle>
            <a:lvl1pPr marL="0" indent="0">
              <a:spcAft>
                <a:spcPts val="300"/>
              </a:spcAft>
              <a:buFontTx/>
              <a:buNone/>
              <a:defRPr sz="3000" b="1">
                <a:solidFill>
                  <a:schemeClr val="bg2"/>
                </a:solidFill>
              </a:defRPr>
            </a:lvl1pPr>
            <a:lvl2pPr marL="0" indent="0">
              <a:spcAft>
                <a:spcPts val="300"/>
              </a:spcAft>
              <a:buFontTx/>
              <a:buNone/>
              <a:defRPr sz="1800" b="0">
                <a:solidFill>
                  <a:schemeClr val="bg2"/>
                </a:solidFill>
              </a:defRPr>
            </a:lvl2pPr>
            <a:lvl3pPr marL="0" indent="0">
              <a:spcAft>
                <a:spcPts val="300"/>
              </a:spcAft>
              <a:buFontTx/>
              <a:buNone/>
              <a:defRPr sz="800" b="1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800"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AD8DE7-61A1-3E15-D04B-C9D88559C74B}"/>
              </a:ext>
            </a:extLst>
          </p:cNvPr>
          <p:cNvGrpSpPr/>
          <p:nvPr userDrawn="1"/>
        </p:nvGrpSpPr>
        <p:grpSpPr>
          <a:xfrm>
            <a:off x="257631" y="253323"/>
            <a:ext cx="1747183" cy="326609"/>
            <a:chOff x="5001" y="-3460146"/>
            <a:chExt cx="8964496" cy="1675772"/>
          </a:xfrm>
          <a:solidFill>
            <a:schemeClr val="bg2"/>
          </a:solidFill>
        </p:grpSpPr>
        <p:sp>
          <p:nvSpPr>
            <p:cNvPr id="4" name="Free-form: Shape 3">
              <a:extLst>
                <a:ext uri="{FF2B5EF4-FFF2-40B4-BE49-F238E27FC236}">
                  <a16:creationId xmlns:a16="http://schemas.microsoft.com/office/drawing/2014/main" id="{9CABBD29-B6CA-C04D-DD99-3DF01AE6316D}"/>
                </a:ext>
              </a:extLst>
            </p:cNvPr>
            <p:cNvSpPr/>
            <p:nvPr/>
          </p:nvSpPr>
          <p:spPr>
            <a:xfrm>
              <a:off x="5001" y="-3460146"/>
              <a:ext cx="4869942" cy="1675772"/>
            </a:xfrm>
            <a:custGeom>
              <a:avLst/>
              <a:gdLst>
                <a:gd name="connsiteX0" fmla="*/ 1613445 w 4869942"/>
                <a:gd name="connsiteY0" fmla="*/ 31156 h 1675772"/>
                <a:gd name="connsiteX1" fmla="*/ 1613445 w 4869942"/>
                <a:gd name="connsiteY1" fmla="*/ 171784 h 1675772"/>
                <a:gd name="connsiteX2" fmla="*/ 0 w 4869942"/>
                <a:gd name="connsiteY2" fmla="*/ 171784 h 1675772"/>
                <a:gd name="connsiteX3" fmla="*/ 0 w 4869942"/>
                <a:gd name="connsiteY3" fmla="*/ 31156 h 1675772"/>
                <a:gd name="connsiteX4" fmla="*/ 1613445 w 4869942"/>
                <a:gd name="connsiteY4" fmla="*/ 31156 h 1675772"/>
                <a:gd name="connsiteX5" fmla="*/ 712925 w 4869942"/>
                <a:gd name="connsiteY5" fmla="*/ 361455 h 1675772"/>
                <a:gd name="connsiteX6" fmla="*/ 0 w 4869942"/>
                <a:gd name="connsiteY6" fmla="*/ 361455 h 1675772"/>
                <a:gd name="connsiteX7" fmla="*/ 0 w 4869942"/>
                <a:gd name="connsiteY7" fmla="*/ 502083 h 1675772"/>
                <a:gd name="connsiteX8" fmla="*/ 572297 w 4869942"/>
                <a:gd name="connsiteY8" fmla="*/ 502083 h 1675772"/>
                <a:gd name="connsiteX9" fmla="*/ 572297 w 4869942"/>
                <a:gd name="connsiteY9" fmla="*/ 1644602 h 1675772"/>
                <a:gd name="connsiteX10" fmla="*/ 712925 w 4869942"/>
                <a:gd name="connsiteY10" fmla="*/ 1644602 h 1675772"/>
                <a:gd name="connsiteX11" fmla="*/ 712925 w 4869942"/>
                <a:gd name="connsiteY11" fmla="*/ 361455 h 1675772"/>
                <a:gd name="connsiteX12" fmla="*/ 900528 w 4869942"/>
                <a:gd name="connsiteY12" fmla="*/ 1644602 h 1675772"/>
                <a:gd name="connsiteX13" fmla="*/ 1041156 w 4869942"/>
                <a:gd name="connsiteY13" fmla="*/ 1644602 h 1675772"/>
                <a:gd name="connsiteX14" fmla="*/ 1041156 w 4869942"/>
                <a:gd name="connsiteY14" fmla="*/ 502083 h 1675772"/>
                <a:gd name="connsiteX15" fmla="*/ 1613445 w 4869942"/>
                <a:gd name="connsiteY15" fmla="*/ 502083 h 1675772"/>
                <a:gd name="connsiteX16" fmla="*/ 1613445 w 4869942"/>
                <a:gd name="connsiteY16" fmla="*/ 361455 h 1675772"/>
                <a:gd name="connsiteX17" fmla="*/ 900528 w 4869942"/>
                <a:gd name="connsiteY17" fmla="*/ 361455 h 1675772"/>
                <a:gd name="connsiteX18" fmla="*/ 900528 w 4869942"/>
                <a:gd name="connsiteY18" fmla="*/ 1644602 h 1675772"/>
                <a:gd name="connsiteX19" fmla="*/ 1847395 w 4869942"/>
                <a:gd name="connsiteY19" fmla="*/ 1644602 h 1675772"/>
                <a:gd name="connsiteX20" fmla="*/ 1847395 w 4869942"/>
                <a:gd name="connsiteY20" fmla="*/ 31156 h 1675772"/>
                <a:gd name="connsiteX21" fmla="*/ 3182940 w 4869942"/>
                <a:gd name="connsiteY21" fmla="*/ 31156 h 1675772"/>
                <a:gd name="connsiteX22" fmla="*/ 3182940 w 4869942"/>
                <a:gd name="connsiteY22" fmla="*/ 171784 h 1675772"/>
                <a:gd name="connsiteX23" fmla="*/ 1988023 w 4869942"/>
                <a:gd name="connsiteY23" fmla="*/ 171784 h 1675772"/>
                <a:gd name="connsiteX24" fmla="*/ 1988023 w 4869942"/>
                <a:gd name="connsiteY24" fmla="*/ 1503974 h 1675772"/>
                <a:gd name="connsiteX25" fmla="*/ 3182940 w 4869942"/>
                <a:gd name="connsiteY25" fmla="*/ 1503974 h 1675772"/>
                <a:gd name="connsiteX26" fmla="*/ 3182940 w 4869942"/>
                <a:gd name="connsiteY26" fmla="*/ 1644602 h 1675772"/>
                <a:gd name="connsiteX27" fmla="*/ 1847395 w 4869942"/>
                <a:gd name="connsiteY27" fmla="*/ 1644602 h 1675772"/>
                <a:gd name="connsiteX28" fmla="*/ 2175620 w 4869942"/>
                <a:gd name="connsiteY28" fmla="*/ 749275 h 1675772"/>
                <a:gd name="connsiteX29" fmla="*/ 2903863 w 4869942"/>
                <a:gd name="connsiteY29" fmla="*/ 749275 h 1675772"/>
                <a:gd name="connsiteX30" fmla="*/ 2903863 w 4869942"/>
                <a:gd name="connsiteY30" fmla="*/ 608647 h 1675772"/>
                <a:gd name="connsiteX31" fmla="*/ 2316248 w 4869942"/>
                <a:gd name="connsiteY31" fmla="*/ 608647 h 1675772"/>
                <a:gd name="connsiteX32" fmla="*/ 2316248 w 4869942"/>
                <a:gd name="connsiteY32" fmla="*/ 502083 h 1675772"/>
                <a:gd name="connsiteX33" fmla="*/ 3182940 w 4869942"/>
                <a:gd name="connsiteY33" fmla="*/ 502083 h 1675772"/>
                <a:gd name="connsiteX34" fmla="*/ 3182940 w 4869942"/>
                <a:gd name="connsiteY34" fmla="*/ 361455 h 1675772"/>
                <a:gd name="connsiteX35" fmla="*/ 2175620 w 4869942"/>
                <a:gd name="connsiteY35" fmla="*/ 361455 h 1675772"/>
                <a:gd name="connsiteX36" fmla="*/ 2175620 w 4869942"/>
                <a:gd name="connsiteY36" fmla="*/ 749275 h 1675772"/>
                <a:gd name="connsiteX37" fmla="*/ 2175620 w 4869942"/>
                <a:gd name="connsiteY37" fmla="*/ 1314303 h 1675772"/>
                <a:gd name="connsiteX38" fmla="*/ 3182940 w 4869942"/>
                <a:gd name="connsiteY38" fmla="*/ 1314303 h 1675772"/>
                <a:gd name="connsiteX39" fmla="*/ 3182940 w 4869942"/>
                <a:gd name="connsiteY39" fmla="*/ 1173675 h 1675772"/>
                <a:gd name="connsiteX40" fmla="*/ 2316248 w 4869942"/>
                <a:gd name="connsiteY40" fmla="*/ 1173675 h 1675772"/>
                <a:gd name="connsiteX41" fmla="*/ 2316248 w 4869942"/>
                <a:gd name="connsiteY41" fmla="*/ 1058809 h 1675772"/>
                <a:gd name="connsiteX42" fmla="*/ 2903863 w 4869942"/>
                <a:gd name="connsiteY42" fmla="*/ 1058809 h 1675772"/>
                <a:gd name="connsiteX43" fmla="*/ 2903863 w 4869942"/>
                <a:gd name="connsiteY43" fmla="*/ 918181 h 1675772"/>
                <a:gd name="connsiteX44" fmla="*/ 2175620 w 4869942"/>
                <a:gd name="connsiteY44" fmla="*/ 918181 h 1675772"/>
                <a:gd name="connsiteX45" fmla="*/ 2175620 w 4869942"/>
                <a:gd name="connsiteY45" fmla="*/ 1314303 h 1675772"/>
                <a:gd name="connsiteX46" fmla="*/ 3560360 w 4869942"/>
                <a:gd name="connsiteY46" fmla="*/ 1445904 h 1675772"/>
                <a:gd name="connsiteX47" fmla="*/ 3315637 w 4869942"/>
                <a:gd name="connsiteY47" fmla="*/ 840998 h 1675772"/>
                <a:gd name="connsiteX48" fmla="*/ 3562769 w 4869942"/>
                <a:gd name="connsiteY48" fmla="*/ 233164 h 1675772"/>
                <a:gd name="connsiteX49" fmla="*/ 4146261 w 4869942"/>
                <a:gd name="connsiteY49" fmla="*/ 0 h 1675772"/>
                <a:gd name="connsiteX50" fmla="*/ 4683673 w 4869942"/>
                <a:gd name="connsiteY50" fmla="*/ 186485 h 1675772"/>
                <a:gd name="connsiteX51" fmla="*/ 4861934 w 4869942"/>
                <a:gd name="connsiteY51" fmla="*/ 433711 h 1675772"/>
                <a:gd name="connsiteX52" fmla="*/ 4732819 w 4869942"/>
                <a:gd name="connsiteY52" fmla="*/ 490940 h 1675772"/>
                <a:gd name="connsiteX53" fmla="*/ 4146261 w 4869942"/>
                <a:gd name="connsiteY53" fmla="*/ 140619 h 1675772"/>
                <a:gd name="connsiteX54" fmla="*/ 3456259 w 4869942"/>
                <a:gd name="connsiteY54" fmla="*/ 840998 h 1675772"/>
                <a:gd name="connsiteX55" fmla="*/ 4150408 w 4869942"/>
                <a:gd name="connsiteY55" fmla="*/ 1535154 h 1675772"/>
                <a:gd name="connsiteX56" fmla="*/ 4742589 w 4869942"/>
                <a:gd name="connsiteY56" fmla="*/ 1190014 h 1675772"/>
                <a:gd name="connsiteX57" fmla="*/ 4869943 w 4869942"/>
                <a:gd name="connsiteY57" fmla="*/ 1246340 h 1675772"/>
                <a:gd name="connsiteX58" fmla="*/ 4150408 w 4869942"/>
                <a:gd name="connsiteY58" fmla="*/ 1675773 h 1675772"/>
                <a:gd name="connsiteX59" fmla="*/ 3560360 w 4869942"/>
                <a:gd name="connsiteY59" fmla="*/ 1445904 h 1675772"/>
                <a:gd name="connsiteX60" fmla="*/ 4146261 w 4869942"/>
                <a:gd name="connsiteY60" fmla="*/ 460528 h 1675772"/>
                <a:gd name="connsiteX61" fmla="*/ 4434156 w 4869942"/>
                <a:gd name="connsiteY61" fmla="*/ 623291 h 1675772"/>
                <a:gd name="connsiteX62" fmla="*/ 4562980 w 4869942"/>
                <a:gd name="connsiteY62" fmla="*/ 566223 h 1675772"/>
                <a:gd name="connsiteX63" fmla="*/ 4146261 w 4869942"/>
                <a:gd name="connsiteY63" fmla="*/ 319909 h 1675772"/>
                <a:gd name="connsiteX64" fmla="*/ 3656325 w 4869942"/>
                <a:gd name="connsiteY64" fmla="*/ 840998 h 1675772"/>
                <a:gd name="connsiteX65" fmla="*/ 3807513 w 4869942"/>
                <a:gd name="connsiteY65" fmla="*/ 1213691 h 1675772"/>
                <a:gd name="connsiteX66" fmla="*/ 4150408 w 4869942"/>
                <a:gd name="connsiteY66" fmla="*/ 1347550 h 1675772"/>
                <a:gd name="connsiteX67" fmla="*/ 4567476 w 4869942"/>
                <a:gd name="connsiteY67" fmla="*/ 1112485 h 1675772"/>
                <a:gd name="connsiteX68" fmla="*/ 4439131 w 4869942"/>
                <a:gd name="connsiteY68" fmla="*/ 1055628 h 1675772"/>
                <a:gd name="connsiteX69" fmla="*/ 4150408 w 4869942"/>
                <a:gd name="connsiteY69" fmla="*/ 1206931 h 1675772"/>
                <a:gd name="connsiteX70" fmla="*/ 3796946 w 4869942"/>
                <a:gd name="connsiteY70" fmla="*/ 840998 h 1675772"/>
                <a:gd name="connsiteX71" fmla="*/ 4146261 w 4869942"/>
                <a:gd name="connsiteY71" fmla="*/ 460528 h 167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869942" h="1675772">
                  <a:moveTo>
                    <a:pt x="1613445" y="31156"/>
                  </a:moveTo>
                  <a:lnTo>
                    <a:pt x="1613445" y="171784"/>
                  </a:lnTo>
                  <a:lnTo>
                    <a:pt x="0" y="171784"/>
                  </a:lnTo>
                  <a:lnTo>
                    <a:pt x="0" y="31156"/>
                  </a:lnTo>
                  <a:lnTo>
                    <a:pt x="1613445" y="31156"/>
                  </a:lnTo>
                  <a:close/>
                  <a:moveTo>
                    <a:pt x="712925" y="361455"/>
                  </a:moveTo>
                  <a:lnTo>
                    <a:pt x="0" y="361455"/>
                  </a:lnTo>
                  <a:lnTo>
                    <a:pt x="0" y="502083"/>
                  </a:lnTo>
                  <a:lnTo>
                    <a:pt x="572297" y="502083"/>
                  </a:lnTo>
                  <a:lnTo>
                    <a:pt x="572297" y="1644602"/>
                  </a:lnTo>
                  <a:lnTo>
                    <a:pt x="712925" y="1644602"/>
                  </a:lnTo>
                  <a:lnTo>
                    <a:pt x="712925" y="361455"/>
                  </a:lnTo>
                  <a:close/>
                  <a:moveTo>
                    <a:pt x="900528" y="1644602"/>
                  </a:moveTo>
                  <a:lnTo>
                    <a:pt x="1041156" y="1644602"/>
                  </a:lnTo>
                  <a:lnTo>
                    <a:pt x="1041156" y="502083"/>
                  </a:lnTo>
                  <a:lnTo>
                    <a:pt x="1613445" y="502083"/>
                  </a:lnTo>
                  <a:lnTo>
                    <a:pt x="1613445" y="361455"/>
                  </a:lnTo>
                  <a:lnTo>
                    <a:pt x="900528" y="361455"/>
                  </a:lnTo>
                  <a:lnTo>
                    <a:pt x="900528" y="1644602"/>
                  </a:lnTo>
                  <a:close/>
                  <a:moveTo>
                    <a:pt x="1847395" y="1644602"/>
                  </a:moveTo>
                  <a:lnTo>
                    <a:pt x="1847395" y="31156"/>
                  </a:lnTo>
                  <a:lnTo>
                    <a:pt x="3182940" y="31156"/>
                  </a:lnTo>
                  <a:lnTo>
                    <a:pt x="3182940" y="171784"/>
                  </a:lnTo>
                  <a:lnTo>
                    <a:pt x="1988023" y="171784"/>
                  </a:lnTo>
                  <a:lnTo>
                    <a:pt x="1988023" y="1503974"/>
                  </a:lnTo>
                  <a:lnTo>
                    <a:pt x="3182940" y="1503974"/>
                  </a:lnTo>
                  <a:lnTo>
                    <a:pt x="3182940" y="1644602"/>
                  </a:lnTo>
                  <a:lnTo>
                    <a:pt x="1847395" y="1644602"/>
                  </a:lnTo>
                  <a:close/>
                  <a:moveTo>
                    <a:pt x="2175620" y="749275"/>
                  </a:moveTo>
                  <a:lnTo>
                    <a:pt x="2903863" y="749275"/>
                  </a:lnTo>
                  <a:lnTo>
                    <a:pt x="2903863" y="608647"/>
                  </a:lnTo>
                  <a:lnTo>
                    <a:pt x="2316248" y="608647"/>
                  </a:lnTo>
                  <a:lnTo>
                    <a:pt x="2316248" y="502083"/>
                  </a:lnTo>
                  <a:lnTo>
                    <a:pt x="3182940" y="502083"/>
                  </a:lnTo>
                  <a:lnTo>
                    <a:pt x="3182940" y="361455"/>
                  </a:lnTo>
                  <a:lnTo>
                    <a:pt x="2175620" y="361455"/>
                  </a:lnTo>
                  <a:lnTo>
                    <a:pt x="2175620" y="749275"/>
                  </a:lnTo>
                  <a:close/>
                  <a:moveTo>
                    <a:pt x="2175620" y="1314303"/>
                  </a:moveTo>
                  <a:lnTo>
                    <a:pt x="3182940" y="1314303"/>
                  </a:lnTo>
                  <a:lnTo>
                    <a:pt x="3182940" y="1173675"/>
                  </a:lnTo>
                  <a:lnTo>
                    <a:pt x="2316248" y="1173675"/>
                  </a:lnTo>
                  <a:lnTo>
                    <a:pt x="2316248" y="1058809"/>
                  </a:lnTo>
                  <a:lnTo>
                    <a:pt x="2903863" y="1058809"/>
                  </a:lnTo>
                  <a:lnTo>
                    <a:pt x="2903863" y="918181"/>
                  </a:lnTo>
                  <a:lnTo>
                    <a:pt x="2175620" y="918181"/>
                  </a:lnTo>
                  <a:lnTo>
                    <a:pt x="2175620" y="1314303"/>
                  </a:lnTo>
                  <a:close/>
                  <a:moveTo>
                    <a:pt x="3560360" y="1445904"/>
                  </a:moveTo>
                  <a:cubicBezTo>
                    <a:pt x="3402549" y="1293138"/>
                    <a:pt x="3315637" y="1078313"/>
                    <a:pt x="3315637" y="840998"/>
                  </a:cubicBezTo>
                  <a:cubicBezTo>
                    <a:pt x="3315637" y="604506"/>
                    <a:pt x="3403399" y="388645"/>
                    <a:pt x="3562769" y="233164"/>
                  </a:cubicBezTo>
                  <a:cubicBezTo>
                    <a:pt x="3716873" y="82805"/>
                    <a:pt x="3924106" y="0"/>
                    <a:pt x="4146261" y="0"/>
                  </a:cubicBezTo>
                  <a:cubicBezTo>
                    <a:pt x="4360259" y="0"/>
                    <a:pt x="4546103" y="64489"/>
                    <a:pt x="4683673" y="186485"/>
                  </a:cubicBezTo>
                  <a:cubicBezTo>
                    <a:pt x="4774672" y="267185"/>
                    <a:pt x="4829276" y="357542"/>
                    <a:pt x="4861934" y="433711"/>
                  </a:cubicBezTo>
                  <a:cubicBezTo>
                    <a:pt x="4822587" y="451158"/>
                    <a:pt x="4779012" y="470465"/>
                    <a:pt x="4732819" y="490940"/>
                  </a:cubicBezTo>
                  <a:cubicBezTo>
                    <a:pt x="4675194" y="356803"/>
                    <a:pt x="4523812" y="140619"/>
                    <a:pt x="4146261" y="140619"/>
                  </a:cubicBezTo>
                  <a:cubicBezTo>
                    <a:pt x="3752893" y="140619"/>
                    <a:pt x="3456259" y="441715"/>
                    <a:pt x="3456259" y="840998"/>
                  </a:cubicBezTo>
                  <a:cubicBezTo>
                    <a:pt x="3456259" y="1243216"/>
                    <a:pt x="3748195" y="1535154"/>
                    <a:pt x="4150408" y="1535154"/>
                  </a:cubicBezTo>
                  <a:cubicBezTo>
                    <a:pt x="4362160" y="1535154"/>
                    <a:pt x="4626794" y="1442289"/>
                    <a:pt x="4742589" y="1190014"/>
                  </a:cubicBezTo>
                  <a:cubicBezTo>
                    <a:pt x="4788282" y="1210236"/>
                    <a:pt x="4831275" y="1229252"/>
                    <a:pt x="4869943" y="1246340"/>
                  </a:cubicBezTo>
                  <a:cubicBezTo>
                    <a:pt x="4766744" y="1466937"/>
                    <a:pt x="4537049" y="1675773"/>
                    <a:pt x="4150408" y="1675773"/>
                  </a:cubicBezTo>
                  <a:cubicBezTo>
                    <a:pt x="3923039" y="1675773"/>
                    <a:pt x="3713480" y="1594139"/>
                    <a:pt x="3560360" y="1445904"/>
                  </a:cubicBezTo>
                  <a:close/>
                  <a:moveTo>
                    <a:pt x="4146261" y="460528"/>
                  </a:moveTo>
                  <a:cubicBezTo>
                    <a:pt x="4325431" y="460528"/>
                    <a:pt x="4402066" y="554431"/>
                    <a:pt x="4434156" y="623291"/>
                  </a:cubicBezTo>
                  <a:cubicBezTo>
                    <a:pt x="4476895" y="604360"/>
                    <a:pt x="4520180" y="585189"/>
                    <a:pt x="4562980" y="566223"/>
                  </a:cubicBezTo>
                  <a:cubicBezTo>
                    <a:pt x="4503892" y="436084"/>
                    <a:pt x="4372183" y="319909"/>
                    <a:pt x="4146261" y="319909"/>
                  </a:cubicBezTo>
                  <a:cubicBezTo>
                    <a:pt x="3902800" y="319909"/>
                    <a:pt x="3656325" y="498904"/>
                    <a:pt x="3656325" y="840998"/>
                  </a:cubicBezTo>
                  <a:cubicBezTo>
                    <a:pt x="3656325" y="990816"/>
                    <a:pt x="3708603" y="1119689"/>
                    <a:pt x="3807513" y="1213691"/>
                  </a:cubicBezTo>
                  <a:cubicBezTo>
                    <a:pt x="3898340" y="1300015"/>
                    <a:pt x="4020123" y="1347550"/>
                    <a:pt x="4150408" y="1347550"/>
                  </a:cubicBezTo>
                  <a:cubicBezTo>
                    <a:pt x="4366389" y="1347550"/>
                    <a:pt x="4500566" y="1237902"/>
                    <a:pt x="4567476" y="1112485"/>
                  </a:cubicBezTo>
                  <a:cubicBezTo>
                    <a:pt x="4524871" y="1093615"/>
                    <a:pt x="4481751" y="1074513"/>
                    <a:pt x="4439131" y="1055628"/>
                  </a:cubicBezTo>
                  <a:cubicBezTo>
                    <a:pt x="4360713" y="1194666"/>
                    <a:pt x="4202664" y="1206931"/>
                    <a:pt x="4150408" y="1206931"/>
                  </a:cubicBezTo>
                  <a:cubicBezTo>
                    <a:pt x="3918356" y="1206931"/>
                    <a:pt x="3796946" y="1022844"/>
                    <a:pt x="3796946" y="840998"/>
                  </a:cubicBezTo>
                  <a:cubicBezTo>
                    <a:pt x="3796946" y="579587"/>
                    <a:pt x="3978017" y="460528"/>
                    <a:pt x="4146261" y="460528"/>
                  </a:cubicBezTo>
                  <a:close/>
                </a:path>
              </a:pathLst>
            </a:custGeom>
            <a:grpFill/>
            <a:ln w="5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BC9EF487-0C54-636E-B347-7B87D9DDEF40}"/>
                </a:ext>
              </a:extLst>
            </p:cNvPr>
            <p:cNvSpPr/>
            <p:nvPr/>
          </p:nvSpPr>
          <p:spPr>
            <a:xfrm>
              <a:off x="5661422" y="-2958453"/>
              <a:ext cx="3308075" cy="1148308"/>
            </a:xfrm>
            <a:custGeom>
              <a:avLst/>
              <a:gdLst>
                <a:gd name="connsiteX0" fmla="*/ 279224 w 3308075"/>
                <a:gd name="connsiteY0" fmla="*/ 64745 h 1148308"/>
                <a:gd name="connsiteX1" fmla="*/ 175359 w 3308075"/>
                <a:gd name="connsiteY1" fmla="*/ 64745 h 1148308"/>
                <a:gd name="connsiteX2" fmla="*/ 175359 w 3308075"/>
                <a:gd name="connsiteY2" fmla="*/ 323281 h 1148308"/>
                <a:gd name="connsiteX3" fmla="*/ 103866 w 3308075"/>
                <a:gd name="connsiteY3" fmla="*/ 323281 h 1148308"/>
                <a:gd name="connsiteX4" fmla="*/ 103866 w 3308075"/>
                <a:gd name="connsiteY4" fmla="*/ 64745 h 1148308"/>
                <a:gd name="connsiteX5" fmla="*/ 0 w 3308075"/>
                <a:gd name="connsiteY5" fmla="*/ 64745 h 1148308"/>
                <a:gd name="connsiteX6" fmla="*/ 0 w 3308075"/>
                <a:gd name="connsiteY6" fmla="*/ 4941 h 1148308"/>
                <a:gd name="connsiteX7" fmla="*/ 279224 w 3308075"/>
                <a:gd name="connsiteY7" fmla="*/ 4941 h 1148308"/>
                <a:gd name="connsiteX8" fmla="*/ 279224 w 3308075"/>
                <a:gd name="connsiteY8" fmla="*/ 64745 h 1148308"/>
                <a:gd name="connsiteX9" fmla="*/ 324204 w 3308075"/>
                <a:gd name="connsiteY9" fmla="*/ 323281 h 1148308"/>
                <a:gd name="connsiteX10" fmla="*/ 324204 w 3308075"/>
                <a:gd name="connsiteY10" fmla="*/ 4941 h 1148308"/>
                <a:gd name="connsiteX11" fmla="*/ 563852 w 3308075"/>
                <a:gd name="connsiteY11" fmla="*/ 4941 h 1148308"/>
                <a:gd name="connsiteX12" fmla="*/ 563852 w 3308075"/>
                <a:gd name="connsiteY12" fmla="*/ 63845 h 1148308"/>
                <a:gd name="connsiteX13" fmla="*/ 395241 w 3308075"/>
                <a:gd name="connsiteY13" fmla="*/ 63845 h 1148308"/>
                <a:gd name="connsiteX14" fmla="*/ 395241 w 3308075"/>
                <a:gd name="connsiteY14" fmla="*/ 133087 h 1148308"/>
                <a:gd name="connsiteX15" fmla="*/ 544969 w 3308075"/>
                <a:gd name="connsiteY15" fmla="*/ 133087 h 1148308"/>
                <a:gd name="connsiteX16" fmla="*/ 544969 w 3308075"/>
                <a:gd name="connsiteY16" fmla="*/ 190639 h 1148308"/>
                <a:gd name="connsiteX17" fmla="*/ 395241 w 3308075"/>
                <a:gd name="connsiteY17" fmla="*/ 190639 h 1148308"/>
                <a:gd name="connsiteX18" fmla="*/ 395241 w 3308075"/>
                <a:gd name="connsiteY18" fmla="*/ 264378 h 1148308"/>
                <a:gd name="connsiteX19" fmla="*/ 564752 w 3308075"/>
                <a:gd name="connsiteY19" fmla="*/ 264378 h 1148308"/>
                <a:gd name="connsiteX20" fmla="*/ 564752 w 3308075"/>
                <a:gd name="connsiteY20" fmla="*/ 323281 h 1148308"/>
                <a:gd name="connsiteX21" fmla="*/ 324204 w 3308075"/>
                <a:gd name="connsiteY21" fmla="*/ 323281 h 1148308"/>
                <a:gd name="connsiteX22" fmla="*/ 603439 w 3308075"/>
                <a:gd name="connsiteY22" fmla="*/ 163664 h 1148308"/>
                <a:gd name="connsiteX23" fmla="*/ 757209 w 3308075"/>
                <a:gd name="connsiteY23" fmla="*/ 0 h 1148308"/>
                <a:gd name="connsiteX24" fmla="*/ 905587 w 3308075"/>
                <a:gd name="connsiteY24" fmla="*/ 118251 h 1148308"/>
                <a:gd name="connsiteX25" fmla="*/ 832298 w 3308075"/>
                <a:gd name="connsiteY25" fmla="*/ 128590 h 1148308"/>
                <a:gd name="connsiteX26" fmla="*/ 757209 w 3308075"/>
                <a:gd name="connsiteY26" fmla="*/ 58898 h 1148308"/>
                <a:gd name="connsiteX27" fmla="*/ 676727 w 3308075"/>
                <a:gd name="connsiteY27" fmla="*/ 163664 h 1148308"/>
                <a:gd name="connsiteX28" fmla="*/ 757209 w 3308075"/>
                <a:gd name="connsiteY28" fmla="*/ 268874 h 1148308"/>
                <a:gd name="connsiteX29" fmla="*/ 833199 w 3308075"/>
                <a:gd name="connsiteY29" fmla="*/ 196486 h 1148308"/>
                <a:gd name="connsiteX30" fmla="*/ 906937 w 3308075"/>
                <a:gd name="connsiteY30" fmla="*/ 207726 h 1148308"/>
                <a:gd name="connsiteX31" fmla="*/ 757209 w 3308075"/>
                <a:gd name="connsiteY31" fmla="*/ 327778 h 1148308"/>
                <a:gd name="connsiteX32" fmla="*/ 603439 w 3308075"/>
                <a:gd name="connsiteY32" fmla="*/ 163664 h 1148308"/>
                <a:gd name="connsiteX33" fmla="*/ 956863 w 3308075"/>
                <a:gd name="connsiteY33" fmla="*/ 323281 h 1148308"/>
                <a:gd name="connsiteX34" fmla="*/ 956863 w 3308075"/>
                <a:gd name="connsiteY34" fmla="*/ 4941 h 1148308"/>
                <a:gd name="connsiteX35" fmla="*/ 1027901 w 3308075"/>
                <a:gd name="connsiteY35" fmla="*/ 4941 h 1148308"/>
                <a:gd name="connsiteX36" fmla="*/ 1027901 w 3308075"/>
                <a:gd name="connsiteY36" fmla="*/ 130391 h 1148308"/>
                <a:gd name="connsiteX37" fmla="*/ 1166835 w 3308075"/>
                <a:gd name="connsiteY37" fmla="*/ 130391 h 1148308"/>
                <a:gd name="connsiteX38" fmla="*/ 1166835 w 3308075"/>
                <a:gd name="connsiteY38" fmla="*/ 4941 h 1148308"/>
                <a:gd name="connsiteX39" fmla="*/ 1237878 w 3308075"/>
                <a:gd name="connsiteY39" fmla="*/ 4941 h 1148308"/>
                <a:gd name="connsiteX40" fmla="*/ 1237878 w 3308075"/>
                <a:gd name="connsiteY40" fmla="*/ 323281 h 1148308"/>
                <a:gd name="connsiteX41" fmla="*/ 1166835 w 3308075"/>
                <a:gd name="connsiteY41" fmla="*/ 323281 h 1148308"/>
                <a:gd name="connsiteX42" fmla="*/ 1166835 w 3308075"/>
                <a:gd name="connsiteY42" fmla="*/ 190639 h 1148308"/>
                <a:gd name="connsiteX43" fmla="*/ 1027901 w 3308075"/>
                <a:gd name="connsiteY43" fmla="*/ 190639 h 1148308"/>
                <a:gd name="connsiteX44" fmla="*/ 1027901 w 3308075"/>
                <a:gd name="connsiteY44" fmla="*/ 323281 h 1148308"/>
                <a:gd name="connsiteX45" fmla="*/ 956863 w 3308075"/>
                <a:gd name="connsiteY45" fmla="*/ 323281 h 1148308"/>
                <a:gd name="connsiteX46" fmla="*/ 1532855 w 3308075"/>
                <a:gd name="connsiteY46" fmla="*/ 4941 h 1148308"/>
                <a:gd name="connsiteX47" fmla="*/ 1600751 w 3308075"/>
                <a:gd name="connsiteY47" fmla="*/ 4941 h 1148308"/>
                <a:gd name="connsiteX48" fmla="*/ 1600751 w 3308075"/>
                <a:gd name="connsiteY48" fmla="*/ 323281 h 1148308"/>
                <a:gd name="connsiteX49" fmla="*/ 1517119 w 3308075"/>
                <a:gd name="connsiteY49" fmla="*/ 323281 h 1148308"/>
                <a:gd name="connsiteX50" fmla="*/ 1377284 w 3308075"/>
                <a:gd name="connsiteY50" fmla="*/ 101164 h 1148308"/>
                <a:gd name="connsiteX51" fmla="*/ 1377284 w 3308075"/>
                <a:gd name="connsiteY51" fmla="*/ 323281 h 1148308"/>
                <a:gd name="connsiteX52" fmla="*/ 1309843 w 3308075"/>
                <a:gd name="connsiteY52" fmla="*/ 323281 h 1148308"/>
                <a:gd name="connsiteX53" fmla="*/ 1309843 w 3308075"/>
                <a:gd name="connsiteY53" fmla="*/ 4941 h 1148308"/>
                <a:gd name="connsiteX54" fmla="*/ 1393470 w 3308075"/>
                <a:gd name="connsiteY54" fmla="*/ 4941 h 1148308"/>
                <a:gd name="connsiteX55" fmla="*/ 1532855 w 3308075"/>
                <a:gd name="connsiteY55" fmla="*/ 226613 h 1148308"/>
                <a:gd name="connsiteX56" fmla="*/ 1532855 w 3308075"/>
                <a:gd name="connsiteY56" fmla="*/ 4941 h 1148308"/>
                <a:gd name="connsiteX57" fmla="*/ 1674512 w 3308075"/>
                <a:gd name="connsiteY57" fmla="*/ 4941 h 1148308"/>
                <a:gd name="connsiteX58" fmla="*/ 1745550 w 3308075"/>
                <a:gd name="connsiteY58" fmla="*/ 4941 h 1148308"/>
                <a:gd name="connsiteX59" fmla="*/ 1745550 w 3308075"/>
                <a:gd name="connsiteY59" fmla="*/ 323281 h 1148308"/>
                <a:gd name="connsiteX60" fmla="*/ 1674512 w 3308075"/>
                <a:gd name="connsiteY60" fmla="*/ 323281 h 1148308"/>
                <a:gd name="connsiteX61" fmla="*/ 1674512 w 3308075"/>
                <a:gd name="connsiteY61" fmla="*/ 4941 h 1148308"/>
                <a:gd name="connsiteX62" fmla="*/ 1803108 w 3308075"/>
                <a:gd name="connsiteY62" fmla="*/ 163664 h 1148308"/>
                <a:gd name="connsiteX63" fmla="*/ 1956877 w 3308075"/>
                <a:gd name="connsiteY63" fmla="*/ 0 h 1148308"/>
                <a:gd name="connsiteX64" fmla="*/ 2105255 w 3308075"/>
                <a:gd name="connsiteY64" fmla="*/ 118251 h 1148308"/>
                <a:gd name="connsiteX65" fmla="*/ 2031967 w 3308075"/>
                <a:gd name="connsiteY65" fmla="*/ 128590 h 1148308"/>
                <a:gd name="connsiteX66" fmla="*/ 1956877 w 3308075"/>
                <a:gd name="connsiteY66" fmla="*/ 58898 h 1148308"/>
                <a:gd name="connsiteX67" fmla="*/ 1876396 w 3308075"/>
                <a:gd name="connsiteY67" fmla="*/ 163664 h 1148308"/>
                <a:gd name="connsiteX68" fmla="*/ 1956877 w 3308075"/>
                <a:gd name="connsiteY68" fmla="*/ 268874 h 1148308"/>
                <a:gd name="connsiteX69" fmla="*/ 2032867 w 3308075"/>
                <a:gd name="connsiteY69" fmla="*/ 196486 h 1148308"/>
                <a:gd name="connsiteX70" fmla="*/ 2106606 w 3308075"/>
                <a:gd name="connsiteY70" fmla="*/ 207726 h 1148308"/>
                <a:gd name="connsiteX71" fmla="*/ 1956877 w 3308075"/>
                <a:gd name="connsiteY71" fmla="*/ 327778 h 1148308"/>
                <a:gd name="connsiteX72" fmla="*/ 1803108 w 3308075"/>
                <a:gd name="connsiteY72" fmla="*/ 163664 h 1148308"/>
                <a:gd name="connsiteX73" fmla="*/ 2370556 w 3308075"/>
                <a:gd name="connsiteY73" fmla="*/ 323281 h 1148308"/>
                <a:gd name="connsiteX74" fmla="*/ 2343125 w 3308075"/>
                <a:gd name="connsiteY74" fmla="*/ 245496 h 1148308"/>
                <a:gd name="connsiteX75" fmla="*/ 2216780 w 3308075"/>
                <a:gd name="connsiteY75" fmla="*/ 245496 h 1148308"/>
                <a:gd name="connsiteX76" fmla="*/ 2188454 w 3308075"/>
                <a:gd name="connsiteY76" fmla="*/ 323281 h 1148308"/>
                <a:gd name="connsiteX77" fmla="*/ 2116061 w 3308075"/>
                <a:gd name="connsiteY77" fmla="*/ 323281 h 1148308"/>
                <a:gd name="connsiteX78" fmla="*/ 2238814 w 3308075"/>
                <a:gd name="connsiteY78" fmla="*/ 4941 h 1148308"/>
                <a:gd name="connsiteX79" fmla="*/ 2325143 w 3308075"/>
                <a:gd name="connsiteY79" fmla="*/ 4941 h 1148308"/>
                <a:gd name="connsiteX80" fmla="*/ 2447891 w 3308075"/>
                <a:gd name="connsiteY80" fmla="*/ 323281 h 1148308"/>
                <a:gd name="connsiteX81" fmla="*/ 2370556 w 3308075"/>
                <a:gd name="connsiteY81" fmla="*/ 323281 h 1148308"/>
                <a:gd name="connsiteX82" fmla="*/ 2236563 w 3308075"/>
                <a:gd name="connsiteY82" fmla="*/ 191089 h 1148308"/>
                <a:gd name="connsiteX83" fmla="*/ 2324242 w 3308075"/>
                <a:gd name="connsiteY83" fmla="*/ 191089 h 1148308"/>
                <a:gd name="connsiteX84" fmla="*/ 2281075 w 3308075"/>
                <a:gd name="connsiteY84" fmla="*/ 68792 h 1148308"/>
                <a:gd name="connsiteX85" fmla="*/ 2236563 w 3308075"/>
                <a:gd name="connsiteY85" fmla="*/ 191089 h 1148308"/>
                <a:gd name="connsiteX86" fmla="*/ 2489273 w 3308075"/>
                <a:gd name="connsiteY86" fmla="*/ 323281 h 1148308"/>
                <a:gd name="connsiteX87" fmla="*/ 2489273 w 3308075"/>
                <a:gd name="connsiteY87" fmla="*/ 4941 h 1148308"/>
                <a:gd name="connsiteX88" fmla="*/ 2560311 w 3308075"/>
                <a:gd name="connsiteY88" fmla="*/ 4941 h 1148308"/>
                <a:gd name="connsiteX89" fmla="*/ 2560311 w 3308075"/>
                <a:gd name="connsiteY89" fmla="*/ 265728 h 1148308"/>
                <a:gd name="connsiteX90" fmla="*/ 2709139 w 3308075"/>
                <a:gd name="connsiteY90" fmla="*/ 265728 h 1148308"/>
                <a:gd name="connsiteX91" fmla="*/ 2709139 w 3308075"/>
                <a:gd name="connsiteY91" fmla="*/ 323281 h 1148308"/>
                <a:gd name="connsiteX92" fmla="*/ 2489273 w 3308075"/>
                <a:gd name="connsiteY92" fmla="*/ 323281 h 1148308"/>
                <a:gd name="connsiteX93" fmla="*/ 20238 w 3308075"/>
                <a:gd name="connsiteY93" fmla="*/ 733096 h 1148308"/>
                <a:gd name="connsiteX94" fmla="*/ 20238 w 3308075"/>
                <a:gd name="connsiteY94" fmla="*/ 414757 h 1148308"/>
                <a:gd name="connsiteX95" fmla="*/ 259886 w 3308075"/>
                <a:gd name="connsiteY95" fmla="*/ 414757 h 1148308"/>
                <a:gd name="connsiteX96" fmla="*/ 259886 w 3308075"/>
                <a:gd name="connsiteY96" fmla="*/ 473660 h 1148308"/>
                <a:gd name="connsiteX97" fmla="*/ 91276 w 3308075"/>
                <a:gd name="connsiteY97" fmla="*/ 473660 h 1148308"/>
                <a:gd name="connsiteX98" fmla="*/ 91276 w 3308075"/>
                <a:gd name="connsiteY98" fmla="*/ 542902 h 1148308"/>
                <a:gd name="connsiteX99" fmla="*/ 241004 w 3308075"/>
                <a:gd name="connsiteY99" fmla="*/ 542902 h 1148308"/>
                <a:gd name="connsiteX100" fmla="*/ 241004 w 3308075"/>
                <a:gd name="connsiteY100" fmla="*/ 600454 h 1148308"/>
                <a:gd name="connsiteX101" fmla="*/ 91276 w 3308075"/>
                <a:gd name="connsiteY101" fmla="*/ 600454 h 1148308"/>
                <a:gd name="connsiteX102" fmla="*/ 91276 w 3308075"/>
                <a:gd name="connsiteY102" fmla="*/ 674193 h 1148308"/>
                <a:gd name="connsiteX103" fmla="*/ 260787 w 3308075"/>
                <a:gd name="connsiteY103" fmla="*/ 674193 h 1148308"/>
                <a:gd name="connsiteX104" fmla="*/ 260787 w 3308075"/>
                <a:gd name="connsiteY104" fmla="*/ 733096 h 1148308"/>
                <a:gd name="connsiteX105" fmla="*/ 20238 w 3308075"/>
                <a:gd name="connsiteY105" fmla="*/ 733096 h 1148308"/>
                <a:gd name="connsiteX106" fmla="*/ 446501 w 3308075"/>
                <a:gd name="connsiteY106" fmla="*/ 414757 h 1148308"/>
                <a:gd name="connsiteX107" fmla="*/ 609270 w 3308075"/>
                <a:gd name="connsiteY107" fmla="*/ 573029 h 1148308"/>
                <a:gd name="connsiteX108" fmla="*/ 446501 w 3308075"/>
                <a:gd name="connsiteY108" fmla="*/ 733096 h 1148308"/>
                <a:gd name="connsiteX109" fmla="*/ 321958 w 3308075"/>
                <a:gd name="connsiteY109" fmla="*/ 733096 h 1148308"/>
                <a:gd name="connsiteX110" fmla="*/ 321958 w 3308075"/>
                <a:gd name="connsiteY110" fmla="*/ 414757 h 1148308"/>
                <a:gd name="connsiteX111" fmla="*/ 446501 w 3308075"/>
                <a:gd name="connsiteY111" fmla="*/ 414757 h 1148308"/>
                <a:gd name="connsiteX112" fmla="*/ 442454 w 3308075"/>
                <a:gd name="connsiteY112" fmla="*/ 673298 h 1148308"/>
                <a:gd name="connsiteX113" fmla="*/ 536426 w 3308075"/>
                <a:gd name="connsiteY113" fmla="*/ 573479 h 1148308"/>
                <a:gd name="connsiteX114" fmla="*/ 442454 w 3308075"/>
                <a:gd name="connsiteY114" fmla="*/ 474560 h 1148308"/>
                <a:gd name="connsiteX115" fmla="*/ 392995 w 3308075"/>
                <a:gd name="connsiteY115" fmla="*/ 474560 h 1148308"/>
                <a:gd name="connsiteX116" fmla="*/ 392995 w 3308075"/>
                <a:gd name="connsiteY116" fmla="*/ 673298 h 1148308"/>
                <a:gd name="connsiteX117" fmla="*/ 442454 w 3308075"/>
                <a:gd name="connsiteY117" fmla="*/ 673298 h 1148308"/>
                <a:gd name="connsiteX118" fmla="*/ 654699 w 3308075"/>
                <a:gd name="connsiteY118" fmla="*/ 605401 h 1148308"/>
                <a:gd name="connsiteX119" fmla="*/ 654699 w 3308075"/>
                <a:gd name="connsiteY119" fmla="*/ 414757 h 1148308"/>
                <a:gd name="connsiteX120" fmla="*/ 725292 w 3308075"/>
                <a:gd name="connsiteY120" fmla="*/ 414757 h 1148308"/>
                <a:gd name="connsiteX121" fmla="*/ 725292 w 3308075"/>
                <a:gd name="connsiteY121" fmla="*/ 601355 h 1148308"/>
                <a:gd name="connsiteX122" fmla="*/ 794084 w 3308075"/>
                <a:gd name="connsiteY122" fmla="*/ 679140 h 1148308"/>
                <a:gd name="connsiteX123" fmla="*/ 862881 w 3308075"/>
                <a:gd name="connsiteY123" fmla="*/ 601355 h 1148308"/>
                <a:gd name="connsiteX124" fmla="*/ 862881 w 3308075"/>
                <a:gd name="connsiteY124" fmla="*/ 414757 h 1148308"/>
                <a:gd name="connsiteX125" fmla="*/ 933918 w 3308075"/>
                <a:gd name="connsiteY125" fmla="*/ 414757 h 1148308"/>
                <a:gd name="connsiteX126" fmla="*/ 933918 w 3308075"/>
                <a:gd name="connsiteY126" fmla="*/ 605401 h 1148308"/>
                <a:gd name="connsiteX127" fmla="*/ 794084 w 3308075"/>
                <a:gd name="connsiteY127" fmla="*/ 738043 h 1148308"/>
                <a:gd name="connsiteX128" fmla="*/ 654699 w 3308075"/>
                <a:gd name="connsiteY128" fmla="*/ 605401 h 1148308"/>
                <a:gd name="connsiteX129" fmla="*/ 983400 w 3308075"/>
                <a:gd name="connsiteY129" fmla="*/ 573479 h 1148308"/>
                <a:gd name="connsiteX130" fmla="*/ 1137169 w 3308075"/>
                <a:gd name="connsiteY130" fmla="*/ 409815 h 1148308"/>
                <a:gd name="connsiteX131" fmla="*/ 1285547 w 3308075"/>
                <a:gd name="connsiteY131" fmla="*/ 528066 h 1148308"/>
                <a:gd name="connsiteX132" fmla="*/ 1212259 w 3308075"/>
                <a:gd name="connsiteY132" fmla="*/ 538405 h 1148308"/>
                <a:gd name="connsiteX133" fmla="*/ 1137169 w 3308075"/>
                <a:gd name="connsiteY133" fmla="*/ 468713 h 1148308"/>
                <a:gd name="connsiteX134" fmla="*/ 1056688 w 3308075"/>
                <a:gd name="connsiteY134" fmla="*/ 573479 h 1148308"/>
                <a:gd name="connsiteX135" fmla="*/ 1137169 w 3308075"/>
                <a:gd name="connsiteY135" fmla="*/ 678690 h 1148308"/>
                <a:gd name="connsiteX136" fmla="*/ 1213159 w 3308075"/>
                <a:gd name="connsiteY136" fmla="*/ 606302 h 1148308"/>
                <a:gd name="connsiteX137" fmla="*/ 1286898 w 3308075"/>
                <a:gd name="connsiteY137" fmla="*/ 617541 h 1148308"/>
                <a:gd name="connsiteX138" fmla="*/ 1137169 w 3308075"/>
                <a:gd name="connsiteY138" fmla="*/ 737593 h 1148308"/>
                <a:gd name="connsiteX139" fmla="*/ 983400 w 3308075"/>
                <a:gd name="connsiteY139" fmla="*/ 573479 h 1148308"/>
                <a:gd name="connsiteX140" fmla="*/ 1553994 w 3308075"/>
                <a:gd name="connsiteY140" fmla="*/ 733096 h 1148308"/>
                <a:gd name="connsiteX141" fmla="*/ 1526563 w 3308075"/>
                <a:gd name="connsiteY141" fmla="*/ 655311 h 1148308"/>
                <a:gd name="connsiteX142" fmla="*/ 1400218 w 3308075"/>
                <a:gd name="connsiteY142" fmla="*/ 655311 h 1148308"/>
                <a:gd name="connsiteX143" fmla="*/ 1371892 w 3308075"/>
                <a:gd name="connsiteY143" fmla="*/ 733096 h 1148308"/>
                <a:gd name="connsiteX144" fmla="*/ 1299499 w 3308075"/>
                <a:gd name="connsiteY144" fmla="*/ 733096 h 1148308"/>
                <a:gd name="connsiteX145" fmla="*/ 1422252 w 3308075"/>
                <a:gd name="connsiteY145" fmla="*/ 414757 h 1148308"/>
                <a:gd name="connsiteX146" fmla="*/ 1508581 w 3308075"/>
                <a:gd name="connsiteY146" fmla="*/ 414757 h 1148308"/>
                <a:gd name="connsiteX147" fmla="*/ 1631329 w 3308075"/>
                <a:gd name="connsiteY147" fmla="*/ 733096 h 1148308"/>
                <a:gd name="connsiteX148" fmla="*/ 1553994 w 3308075"/>
                <a:gd name="connsiteY148" fmla="*/ 733096 h 1148308"/>
                <a:gd name="connsiteX149" fmla="*/ 1420001 w 3308075"/>
                <a:gd name="connsiteY149" fmla="*/ 600904 h 1148308"/>
                <a:gd name="connsiteX150" fmla="*/ 1507680 w 3308075"/>
                <a:gd name="connsiteY150" fmla="*/ 600904 h 1148308"/>
                <a:gd name="connsiteX151" fmla="*/ 1464513 w 3308075"/>
                <a:gd name="connsiteY151" fmla="*/ 478607 h 1148308"/>
                <a:gd name="connsiteX152" fmla="*/ 1420001 w 3308075"/>
                <a:gd name="connsiteY152" fmla="*/ 600904 h 1148308"/>
                <a:gd name="connsiteX153" fmla="*/ 1889431 w 3308075"/>
                <a:gd name="connsiteY153" fmla="*/ 474560 h 1148308"/>
                <a:gd name="connsiteX154" fmla="*/ 1785565 w 3308075"/>
                <a:gd name="connsiteY154" fmla="*/ 474560 h 1148308"/>
                <a:gd name="connsiteX155" fmla="*/ 1785565 w 3308075"/>
                <a:gd name="connsiteY155" fmla="*/ 733096 h 1148308"/>
                <a:gd name="connsiteX156" fmla="*/ 1714072 w 3308075"/>
                <a:gd name="connsiteY156" fmla="*/ 733096 h 1148308"/>
                <a:gd name="connsiteX157" fmla="*/ 1714072 w 3308075"/>
                <a:gd name="connsiteY157" fmla="*/ 474560 h 1148308"/>
                <a:gd name="connsiteX158" fmla="*/ 1610206 w 3308075"/>
                <a:gd name="connsiteY158" fmla="*/ 474560 h 1148308"/>
                <a:gd name="connsiteX159" fmla="*/ 1610206 w 3308075"/>
                <a:gd name="connsiteY159" fmla="*/ 414757 h 1148308"/>
                <a:gd name="connsiteX160" fmla="*/ 1889431 w 3308075"/>
                <a:gd name="connsiteY160" fmla="*/ 414757 h 1148308"/>
                <a:gd name="connsiteX161" fmla="*/ 1889431 w 3308075"/>
                <a:gd name="connsiteY161" fmla="*/ 474560 h 1148308"/>
                <a:gd name="connsiteX162" fmla="*/ 1941152 w 3308075"/>
                <a:gd name="connsiteY162" fmla="*/ 414757 h 1148308"/>
                <a:gd name="connsiteX163" fmla="*/ 2012190 w 3308075"/>
                <a:gd name="connsiteY163" fmla="*/ 414757 h 1148308"/>
                <a:gd name="connsiteX164" fmla="*/ 2012190 w 3308075"/>
                <a:gd name="connsiteY164" fmla="*/ 733096 h 1148308"/>
                <a:gd name="connsiteX165" fmla="*/ 1941152 w 3308075"/>
                <a:gd name="connsiteY165" fmla="*/ 733096 h 1148308"/>
                <a:gd name="connsiteX166" fmla="*/ 1941152 w 3308075"/>
                <a:gd name="connsiteY166" fmla="*/ 414757 h 1148308"/>
                <a:gd name="connsiteX167" fmla="*/ 2067369 w 3308075"/>
                <a:gd name="connsiteY167" fmla="*/ 573479 h 1148308"/>
                <a:gd name="connsiteX168" fmla="*/ 2226085 w 3308075"/>
                <a:gd name="connsiteY168" fmla="*/ 409815 h 1148308"/>
                <a:gd name="connsiteX169" fmla="*/ 2385252 w 3308075"/>
                <a:gd name="connsiteY169" fmla="*/ 573479 h 1148308"/>
                <a:gd name="connsiteX170" fmla="*/ 2226085 w 3308075"/>
                <a:gd name="connsiteY170" fmla="*/ 738043 h 1148308"/>
                <a:gd name="connsiteX171" fmla="*/ 2067369 w 3308075"/>
                <a:gd name="connsiteY171" fmla="*/ 573479 h 1148308"/>
                <a:gd name="connsiteX172" fmla="*/ 2312414 w 3308075"/>
                <a:gd name="connsiteY172" fmla="*/ 573479 h 1148308"/>
                <a:gd name="connsiteX173" fmla="*/ 2226085 w 3308075"/>
                <a:gd name="connsiteY173" fmla="*/ 468262 h 1148308"/>
                <a:gd name="connsiteX174" fmla="*/ 2140657 w 3308075"/>
                <a:gd name="connsiteY174" fmla="*/ 573479 h 1148308"/>
                <a:gd name="connsiteX175" fmla="*/ 2226085 w 3308075"/>
                <a:gd name="connsiteY175" fmla="*/ 679140 h 1148308"/>
                <a:gd name="connsiteX176" fmla="*/ 2312414 w 3308075"/>
                <a:gd name="connsiteY176" fmla="*/ 573479 h 1148308"/>
                <a:gd name="connsiteX177" fmla="*/ 2655950 w 3308075"/>
                <a:gd name="connsiteY177" fmla="*/ 414757 h 1148308"/>
                <a:gd name="connsiteX178" fmla="*/ 2723847 w 3308075"/>
                <a:gd name="connsiteY178" fmla="*/ 414757 h 1148308"/>
                <a:gd name="connsiteX179" fmla="*/ 2723847 w 3308075"/>
                <a:gd name="connsiteY179" fmla="*/ 733096 h 1148308"/>
                <a:gd name="connsiteX180" fmla="*/ 2640214 w 3308075"/>
                <a:gd name="connsiteY180" fmla="*/ 733096 h 1148308"/>
                <a:gd name="connsiteX181" fmla="*/ 2500379 w 3308075"/>
                <a:gd name="connsiteY181" fmla="*/ 510979 h 1148308"/>
                <a:gd name="connsiteX182" fmla="*/ 2500379 w 3308075"/>
                <a:gd name="connsiteY182" fmla="*/ 733096 h 1148308"/>
                <a:gd name="connsiteX183" fmla="*/ 2432938 w 3308075"/>
                <a:gd name="connsiteY183" fmla="*/ 733096 h 1148308"/>
                <a:gd name="connsiteX184" fmla="*/ 2432938 w 3308075"/>
                <a:gd name="connsiteY184" fmla="*/ 414757 h 1148308"/>
                <a:gd name="connsiteX185" fmla="*/ 2516566 w 3308075"/>
                <a:gd name="connsiteY185" fmla="*/ 414757 h 1148308"/>
                <a:gd name="connsiteX186" fmla="*/ 2655950 w 3308075"/>
                <a:gd name="connsiteY186" fmla="*/ 636429 h 1148308"/>
                <a:gd name="connsiteX187" fmla="*/ 2655950 w 3308075"/>
                <a:gd name="connsiteY187" fmla="*/ 414757 h 1148308"/>
                <a:gd name="connsiteX188" fmla="*/ 7648 w 3308075"/>
                <a:gd name="connsiteY188" fmla="*/ 983294 h 1148308"/>
                <a:gd name="connsiteX189" fmla="*/ 161418 w 3308075"/>
                <a:gd name="connsiteY189" fmla="*/ 819630 h 1148308"/>
                <a:gd name="connsiteX190" fmla="*/ 309796 w 3308075"/>
                <a:gd name="connsiteY190" fmla="*/ 937881 h 1148308"/>
                <a:gd name="connsiteX191" fmla="*/ 236507 w 3308075"/>
                <a:gd name="connsiteY191" fmla="*/ 948220 h 1148308"/>
                <a:gd name="connsiteX192" fmla="*/ 161418 w 3308075"/>
                <a:gd name="connsiteY192" fmla="*/ 878528 h 1148308"/>
                <a:gd name="connsiteX193" fmla="*/ 80937 w 3308075"/>
                <a:gd name="connsiteY193" fmla="*/ 983294 h 1148308"/>
                <a:gd name="connsiteX194" fmla="*/ 161418 w 3308075"/>
                <a:gd name="connsiteY194" fmla="*/ 1088505 h 1148308"/>
                <a:gd name="connsiteX195" fmla="*/ 237408 w 3308075"/>
                <a:gd name="connsiteY195" fmla="*/ 1016117 h 1148308"/>
                <a:gd name="connsiteX196" fmla="*/ 311147 w 3308075"/>
                <a:gd name="connsiteY196" fmla="*/ 1027356 h 1148308"/>
                <a:gd name="connsiteX197" fmla="*/ 161418 w 3308075"/>
                <a:gd name="connsiteY197" fmla="*/ 1147408 h 1148308"/>
                <a:gd name="connsiteX198" fmla="*/ 7648 w 3308075"/>
                <a:gd name="connsiteY198" fmla="*/ 983294 h 1148308"/>
                <a:gd name="connsiteX199" fmla="*/ 348933 w 3308075"/>
                <a:gd name="connsiteY199" fmla="*/ 983294 h 1148308"/>
                <a:gd name="connsiteX200" fmla="*/ 507650 w 3308075"/>
                <a:gd name="connsiteY200" fmla="*/ 819630 h 1148308"/>
                <a:gd name="connsiteX201" fmla="*/ 666817 w 3308075"/>
                <a:gd name="connsiteY201" fmla="*/ 983294 h 1148308"/>
                <a:gd name="connsiteX202" fmla="*/ 507650 w 3308075"/>
                <a:gd name="connsiteY202" fmla="*/ 1147858 h 1148308"/>
                <a:gd name="connsiteX203" fmla="*/ 348933 w 3308075"/>
                <a:gd name="connsiteY203" fmla="*/ 983294 h 1148308"/>
                <a:gd name="connsiteX204" fmla="*/ 593978 w 3308075"/>
                <a:gd name="connsiteY204" fmla="*/ 983294 h 1148308"/>
                <a:gd name="connsiteX205" fmla="*/ 507650 w 3308075"/>
                <a:gd name="connsiteY205" fmla="*/ 878078 h 1148308"/>
                <a:gd name="connsiteX206" fmla="*/ 422222 w 3308075"/>
                <a:gd name="connsiteY206" fmla="*/ 983294 h 1148308"/>
                <a:gd name="connsiteX207" fmla="*/ 507650 w 3308075"/>
                <a:gd name="connsiteY207" fmla="*/ 1088955 h 1148308"/>
                <a:gd name="connsiteX208" fmla="*/ 593978 w 3308075"/>
                <a:gd name="connsiteY208" fmla="*/ 983294 h 1148308"/>
                <a:gd name="connsiteX209" fmla="*/ 867822 w 3308075"/>
                <a:gd name="connsiteY209" fmla="*/ 824572 h 1148308"/>
                <a:gd name="connsiteX210" fmla="*/ 984728 w 3308075"/>
                <a:gd name="connsiteY210" fmla="*/ 928888 h 1148308"/>
                <a:gd name="connsiteX211" fmla="*/ 867372 w 3308075"/>
                <a:gd name="connsiteY211" fmla="*/ 1034549 h 1148308"/>
                <a:gd name="connsiteX212" fmla="*/ 785540 w 3308075"/>
                <a:gd name="connsiteY212" fmla="*/ 1034549 h 1148308"/>
                <a:gd name="connsiteX213" fmla="*/ 785540 w 3308075"/>
                <a:gd name="connsiteY213" fmla="*/ 1142911 h 1148308"/>
                <a:gd name="connsiteX214" fmla="*/ 714503 w 3308075"/>
                <a:gd name="connsiteY214" fmla="*/ 1142911 h 1148308"/>
                <a:gd name="connsiteX215" fmla="*/ 714503 w 3308075"/>
                <a:gd name="connsiteY215" fmla="*/ 824572 h 1148308"/>
                <a:gd name="connsiteX216" fmla="*/ 867822 w 3308075"/>
                <a:gd name="connsiteY216" fmla="*/ 824572 h 1148308"/>
                <a:gd name="connsiteX217" fmla="*/ 855232 w 3308075"/>
                <a:gd name="connsiteY217" fmla="*/ 977446 h 1148308"/>
                <a:gd name="connsiteX218" fmla="*/ 911890 w 3308075"/>
                <a:gd name="connsiteY218" fmla="*/ 929338 h 1148308"/>
                <a:gd name="connsiteX219" fmla="*/ 855232 w 3308075"/>
                <a:gd name="connsiteY219" fmla="*/ 882124 h 1148308"/>
                <a:gd name="connsiteX220" fmla="*/ 785540 w 3308075"/>
                <a:gd name="connsiteY220" fmla="*/ 882124 h 1148308"/>
                <a:gd name="connsiteX221" fmla="*/ 785540 w 3308075"/>
                <a:gd name="connsiteY221" fmla="*/ 977446 h 1148308"/>
                <a:gd name="connsiteX222" fmla="*/ 855232 w 3308075"/>
                <a:gd name="connsiteY222" fmla="*/ 977446 h 1148308"/>
                <a:gd name="connsiteX223" fmla="*/ 1027906 w 3308075"/>
                <a:gd name="connsiteY223" fmla="*/ 1142911 h 1148308"/>
                <a:gd name="connsiteX224" fmla="*/ 1027906 w 3308075"/>
                <a:gd name="connsiteY224" fmla="*/ 824572 h 1148308"/>
                <a:gd name="connsiteX225" fmla="*/ 1267554 w 3308075"/>
                <a:gd name="connsiteY225" fmla="*/ 824572 h 1148308"/>
                <a:gd name="connsiteX226" fmla="*/ 1267554 w 3308075"/>
                <a:gd name="connsiteY226" fmla="*/ 883475 h 1148308"/>
                <a:gd name="connsiteX227" fmla="*/ 1098944 w 3308075"/>
                <a:gd name="connsiteY227" fmla="*/ 883475 h 1148308"/>
                <a:gd name="connsiteX228" fmla="*/ 1098944 w 3308075"/>
                <a:gd name="connsiteY228" fmla="*/ 952717 h 1148308"/>
                <a:gd name="connsiteX229" fmla="*/ 1248672 w 3308075"/>
                <a:gd name="connsiteY229" fmla="*/ 952717 h 1148308"/>
                <a:gd name="connsiteX230" fmla="*/ 1248672 w 3308075"/>
                <a:gd name="connsiteY230" fmla="*/ 1010269 h 1148308"/>
                <a:gd name="connsiteX231" fmla="*/ 1098944 w 3308075"/>
                <a:gd name="connsiteY231" fmla="*/ 1010269 h 1148308"/>
                <a:gd name="connsiteX232" fmla="*/ 1098944 w 3308075"/>
                <a:gd name="connsiteY232" fmla="*/ 1084008 h 1148308"/>
                <a:gd name="connsiteX233" fmla="*/ 1268455 w 3308075"/>
                <a:gd name="connsiteY233" fmla="*/ 1084008 h 1148308"/>
                <a:gd name="connsiteX234" fmla="*/ 1268455 w 3308075"/>
                <a:gd name="connsiteY234" fmla="*/ 1142911 h 1148308"/>
                <a:gd name="connsiteX235" fmla="*/ 1027906 w 3308075"/>
                <a:gd name="connsiteY235" fmla="*/ 1142911 h 1148308"/>
                <a:gd name="connsiteX236" fmla="*/ 1551287 w 3308075"/>
                <a:gd name="connsiteY236" fmla="*/ 824572 h 1148308"/>
                <a:gd name="connsiteX237" fmla="*/ 1619183 w 3308075"/>
                <a:gd name="connsiteY237" fmla="*/ 824572 h 1148308"/>
                <a:gd name="connsiteX238" fmla="*/ 1619183 w 3308075"/>
                <a:gd name="connsiteY238" fmla="*/ 1142911 h 1148308"/>
                <a:gd name="connsiteX239" fmla="*/ 1535551 w 3308075"/>
                <a:gd name="connsiteY239" fmla="*/ 1142911 h 1148308"/>
                <a:gd name="connsiteX240" fmla="*/ 1395716 w 3308075"/>
                <a:gd name="connsiteY240" fmla="*/ 920794 h 1148308"/>
                <a:gd name="connsiteX241" fmla="*/ 1395716 w 3308075"/>
                <a:gd name="connsiteY241" fmla="*/ 1142911 h 1148308"/>
                <a:gd name="connsiteX242" fmla="*/ 1328275 w 3308075"/>
                <a:gd name="connsiteY242" fmla="*/ 1142911 h 1148308"/>
                <a:gd name="connsiteX243" fmla="*/ 1328275 w 3308075"/>
                <a:gd name="connsiteY243" fmla="*/ 824572 h 1148308"/>
                <a:gd name="connsiteX244" fmla="*/ 1411902 w 3308075"/>
                <a:gd name="connsiteY244" fmla="*/ 824572 h 1148308"/>
                <a:gd name="connsiteX245" fmla="*/ 1551287 w 3308075"/>
                <a:gd name="connsiteY245" fmla="*/ 1046244 h 1148308"/>
                <a:gd name="connsiteX246" fmla="*/ 1551287 w 3308075"/>
                <a:gd name="connsiteY246" fmla="*/ 824572 h 1148308"/>
                <a:gd name="connsiteX247" fmla="*/ 1691149 w 3308075"/>
                <a:gd name="connsiteY247" fmla="*/ 1142911 h 1148308"/>
                <a:gd name="connsiteX248" fmla="*/ 1691149 w 3308075"/>
                <a:gd name="connsiteY248" fmla="*/ 824572 h 1148308"/>
                <a:gd name="connsiteX249" fmla="*/ 1762186 w 3308075"/>
                <a:gd name="connsiteY249" fmla="*/ 824572 h 1148308"/>
                <a:gd name="connsiteX250" fmla="*/ 1762186 w 3308075"/>
                <a:gd name="connsiteY250" fmla="*/ 950021 h 1148308"/>
                <a:gd name="connsiteX251" fmla="*/ 1901120 w 3308075"/>
                <a:gd name="connsiteY251" fmla="*/ 950021 h 1148308"/>
                <a:gd name="connsiteX252" fmla="*/ 1901120 w 3308075"/>
                <a:gd name="connsiteY252" fmla="*/ 824572 h 1148308"/>
                <a:gd name="connsiteX253" fmla="*/ 1972163 w 3308075"/>
                <a:gd name="connsiteY253" fmla="*/ 824572 h 1148308"/>
                <a:gd name="connsiteX254" fmla="*/ 1972163 w 3308075"/>
                <a:gd name="connsiteY254" fmla="*/ 1142911 h 1148308"/>
                <a:gd name="connsiteX255" fmla="*/ 1901120 w 3308075"/>
                <a:gd name="connsiteY255" fmla="*/ 1142911 h 1148308"/>
                <a:gd name="connsiteX256" fmla="*/ 1901120 w 3308075"/>
                <a:gd name="connsiteY256" fmla="*/ 1010269 h 1148308"/>
                <a:gd name="connsiteX257" fmla="*/ 1762186 w 3308075"/>
                <a:gd name="connsiteY257" fmla="*/ 1010269 h 1148308"/>
                <a:gd name="connsiteX258" fmla="*/ 1762186 w 3308075"/>
                <a:gd name="connsiteY258" fmla="*/ 1142911 h 1148308"/>
                <a:gd name="connsiteX259" fmla="*/ 1691149 w 3308075"/>
                <a:gd name="connsiteY259" fmla="*/ 1142911 h 1148308"/>
                <a:gd name="connsiteX260" fmla="*/ 2262193 w 3308075"/>
                <a:gd name="connsiteY260" fmla="*/ 1142911 h 1148308"/>
                <a:gd name="connsiteX261" fmla="*/ 2234762 w 3308075"/>
                <a:gd name="connsiteY261" fmla="*/ 1065126 h 1148308"/>
                <a:gd name="connsiteX262" fmla="*/ 2108418 w 3308075"/>
                <a:gd name="connsiteY262" fmla="*/ 1065126 h 1148308"/>
                <a:gd name="connsiteX263" fmla="*/ 2080092 w 3308075"/>
                <a:gd name="connsiteY263" fmla="*/ 1142911 h 1148308"/>
                <a:gd name="connsiteX264" fmla="*/ 2007698 w 3308075"/>
                <a:gd name="connsiteY264" fmla="*/ 1142911 h 1148308"/>
                <a:gd name="connsiteX265" fmla="*/ 2130452 w 3308075"/>
                <a:gd name="connsiteY265" fmla="*/ 824572 h 1148308"/>
                <a:gd name="connsiteX266" fmla="*/ 2216780 w 3308075"/>
                <a:gd name="connsiteY266" fmla="*/ 824572 h 1148308"/>
                <a:gd name="connsiteX267" fmla="*/ 2339528 w 3308075"/>
                <a:gd name="connsiteY267" fmla="*/ 1142911 h 1148308"/>
                <a:gd name="connsiteX268" fmla="*/ 2262193 w 3308075"/>
                <a:gd name="connsiteY268" fmla="*/ 1142911 h 1148308"/>
                <a:gd name="connsiteX269" fmla="*/ 2128201 w 3308075"/>
                <a:gd name="connsiteY269" fmla="*/ 1010719 h 1148308"/>
                <a:gd name="connsiteX270" fmla="*/ 2215880 w 3308075"/>
                <a:gd name="connsiteY270" fmla="*/ 1010719 h 1148308"/>
                <a:gd name="connsiteX271" fmla="*/ 2172713 w 3308075"/>
                <a:gd name="connsiteY271" fmla="*/ 888422 h 1148308"/>
                <a:gd name="connsiteX272" fmla="*/ 2128201 w 3308075"/>
                <a:gd name="connsiteY272" fmla="*/ 1010719 h 1148308"/>
                <a:gd name="connsiteX273" fmla="*/ 2491964 w 3308075"/>
                <a:gd name="connsiteY273" fmla="*/ 974751 h 1148308"/>
                <a:gd name="connsiteX274" fmla="*/ 2652932 w 3308075"/>
                <a:gd name="connsiteY274" fmla="*/ 974751 h 1148308"/>
                <a:gd name="connsiteX275" fmla="*/ 2652932 w 3308075"/>
                <a:gd name="connsiteY275" fmla="*/ 1142911 h 1148308"/>
                <a:gd name="connsiteX276" fmla="*/ 2602572 w 3308075"/>
                <a:gd name="connsiteY276" fmla="*/ 1142911 h 1148308"/>
                <a:gd name="connsiteX277" fmla="*/ 2602572 w 3308075"/>
                <a:gd name="connsiteY277" fmla="*/ 1097498 h 1148308"/>
                <a:gd name="connsiteX278" fmla="*/ 2499162 w 3308075"/>
                <a:gd name="connsiteY278" fmla="*/ 1148308 h 1148308"/>
                <a:gd name="connsiteX279" fmla="*/ 2350784 w 3308075"/>
                <a:gd name="connsiteY279" fmla="*/ 983744 h 1148308"/>
                <a:gd name="connsiteX280" fmla="*/ 2508600 w 3308075"/>
                <a:gd name="connsiteY280" fmla="*/ 819180 h 1148308"/>
                <a:gd name="connsiteX281" fmla="*/ 2652481 w 3308075"/>
                <a:gd name="connsiteY281" fmla="*/ 929788 h 1148308"/>
                <a:gd name="connsiteX282" fmla="*/ 2579193 w 3308075"/>
                <a:gd name="connsiteY282" fmla="*/ 940577 h 1148308"/>
                <a:gd name="connsiteX283" fmla="*/ 2508600 w 3308075"/>
                <a:gd name="connsiteY283" fmla="*/ 877633 h 1148308"/>
                <a:gd name="connsiteX284" fmla="*/ 2424073 w 3308075"/>
                <a:gd name="connsiteY284" fmla="*/ 983744 h 1148308"/>
                <a:gd name="connsiteX285" fmla="*/ 2509501 w 3308075"/>
                <a:gd name="connsiteY285" fmla="*/ 1089405 h 1148308"/>
                <a:gd name="connsiteX286" fmla="*/ 2589982 w 3308075"/>
                <a:gd name="connsiteY286" fmla="*/ 1027806 h 1148308"/>
                <a:gd name="connsiteX287" fmla="*/ 2491964 w 3308075"/>
                <a:gd name="connsiteY287" fmla="*/ 1027806 h 1148308"/>
                <a:gd name="connsiteX288" fmla="*/ 2491964 w 3308075"/>
                <a:gd name="connsiteY288" fmla="*/ 974751 h 1148308"/>
                <a:gd name="connsiteX289" fmla="*/ 2716798 w 3308075"/>
                <a:gd name="connsiteY289" fmla="*/ 1142911 h 1148308"/>
                <a:gd name="connsiteX290" fmla="*/ 2716798 w 3308075"/>
                <a:gd name="connsiteY290" fmla="*/ 824572 h 1148308"/>
                <a:gd name="connsiteX291" fmla="*/ 2956447 w 3308075"/>
                <a:gd name="connsiteY291" fmla="*/ 824572 h 1148308"/>
                <a:gd name="connsiteX292" fmla="*/ 2956447 w 3308075"/>
                <a:gd name="connsiteY292" fmla="*/ 883475 h 1148308"/>
                <a:gd name="connsiteX293" fmla="*/ 2787836 w 3308075"/>
                <a:gd name="connsiteY293" fmla="*/ 883475 h 1148308"/>
                <a:gd name="connsiteX294" fmla="*/ 2787836 w 3308075"/>
                <a:gd name="connsiteY294" fmla="*/ 952717 h 1148308"/>
                <a:gd name="connsiteX295" fmla="*/ 2937564 w 3308075"/>
                <a:gd name="connsiteY295" fmla="*/ 952717 h 1148308"/>
                <a:gd name="connsiteX296" fmla="*/ 2937564 w 3308075"/>
                <a:gd name="connsiteY296" fmla="*/ 1010269 h 1148308"/>
                <a:gd name="connsiteX297" fmla="*/ 2787836 w 3308075"/>
                <a:gd name="connsiteY297" fmla="*/ 1010269 h 1148308"/>
                <a:gd name="connsiteX298" fmla="*/ 2787836 w 3308075"/>
                <a:gd name="connsiteY298" fmla="*/ 1084008 h 1148308"/>
                <a:gd name="connsiteX299" fmla="*/ 2957347 w 3308075"/>
                <a:gd name="connsiteY299" fmla="*/ 1084008 h 1148308"/>
                <a:gd name="connsiteX300" fmla="*/ 2957347 w 3308075"/>
                <a:gd name="connsiteY300" fmla="*/ 1142911 h 1148308"/>
                <a:gd name="connsiteX301" fmla="*/ 2716798 w 3308075"/>
                <a:gd name="connsiteY301" fmla="*/ 1142911 h 1148308"/>
                <a:gd name="connsiteX302" fmla="*/ 3240179 w 3308075"/>
                <a:gd name="connsiteY302" fmla="*/ 824572 h 1148308"/>
                <a:gd name="connsiteX303" fmla="*/ 3308076 w 3308075"/>
                <a:gd name="connsiteY303" fmla="*/ 824572 h 1148308"/>
                <a:gd name="connsiteX304" fmla="*/ 3308076 w 3308075"/>
                <a:gd name="connsiteY304" fmla="*/ 1142911 h 1148308"/>
                <a:gd name="connsiteX305" fmla="*/ 3224443 w 3308075"/>
                <a:gd name="connsiteY305" fmla="*/ 1142911 h 1148308"/>
                <a:gd name="connsiteX306" fmla="*/ 3084608 w 3308075"/>
                <a:gd name="connsiteY306" fmla="*/ 920794 h 1148308"/>
                <a:gd name="connsiteX307" fmla="*/ 3084608 w 3308075"/>
                <a:gd name="connsiteY307" fmla="*/ 1142911 h 1148308"/>
                <a:gd name="connsiteX308" fmla="*/ 3017167 w 3308075"/>
                <a:gd name="connsiteY308" fmla="*/ 1142911 h 1148308"/>
                <a:gd name="connsiteX309" fmla="*/ 3017167 w 3308075"/>
                <a:gd name="connsiteY309" fmla="*/ 824572 h 1148308"/>
                <a:gd name="connsiteX310" fmla="*/ 3100795 w 3308075"/>
                <a:gd name="connsiteY310" fmla="*/ 824572 h 1148308"/>
                <a:gd name="connsiteX311" fmla="*/ 3240179 w 3308075"/>
                <a:gd name="connsiteY311" fmla="*/ 1046244 h 1148308"/>
                <a:gd name="connsiteX312" fmla="*/ 3240179 w 3308075"/>
                <a:gd name="connsiteY312" fmla="*/ 824572 h 114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</a:cxnLst>
              <a:rect l="l" t="t" r="r" b="b"/>
              <a:pathLst>
                <a:path w="3308075" h="1148308">
                  <a:moveTo>
                    <a:pt x="279224" y="64745"/>
                  </a:moveTo>
                  <a:lnTo>
                    <a:pt x="175359" y="64745"/>
                  </a:lnTo>
                  <a:lnTo>
                    <a:pt x="175359" y="323281"/>
                  </a:lnTo>
                  <a:lnTo>
                    <a:pt x="103866" y="323281"/>
                  </a:lnTo>
                  <a:lnTo>
                    <a:pt x="103866" y="64745"/>
                  </a:lnTo>
                  <a:lnTo>
                    <a:pt x="0" y="64745"/>
                  </a:lnTo>
                  <a:lnTo>
                    <a:pt x="0" y="4941"/>
                  </a:lnTo>
                  <a:lnTo>
                    <a:pt x="279224" y="4941"/>
                  </a:lnTo>
                  <a:lnTo>
                    <a:pt x="279224" y="64745"/>
                  </a:lnTo>
                  <a:close/>
                  <a:moveTo>
                    <a:pt x="324204" y="323281"/>
                  </a:moveTo>
                  <a:lnTo>
                    <a:pt x="324204" y="4941"/>
                  </a:lnTo>
                  <a:lnTo>
                    <a:pt x="563852" y="4941"/>
                  </a:lnTo>
                  <a:lnTo>
                    <a:pt x="563852" y="63845"/>
                  </a:lnTo>
                  <a:lnTo>
                    <a:pt x="395241" y="63845"/>
                  </a:lnTo>
                  <a:lnTo>
                    <a:pt x="395241" y="133087"/>
                  </a:lnTo>
                  <a:lnTo>
                    <a:pt x="544969" y="133087"/>
                  </a:lnTo>
                  <a:lnTo>
                    <a:pt x="544969" y="190639"/>
                  </a:lnTo>
                  <a:lnTo>
                    <a:pt x="395241" y="190639"/>
                  </a:lnTo>
                  <a:lnTo>
                    <a:pt x="395241" y="264378"/>
                  </a:lnTo>
                  <a:lnTo>
                    <a:pt x="564752" y="264378"/>
                  </a:lnTo>
                  <a:lnTo>
                    <a:pt x="564752" y="323281"/>
                  </a:lnTo>
                  <a:lnTo>
                    <a:pt x="324204" y="323281"/>
                  </a:lnTo>
                  <a:close/>
                  <a:moveTo>
                    <a:pt x="603439" y="163664"/>
                  </a:moveTo>
                  <a:cubicBezTo>
                    <a:pt x="603439" y="65646"/>
                    <a:pt x="660541" y="0"/>
                    <a:pt x="757209" y="0"/>
                  </a:cubicBezTo>
                  <a:cubicBezTo>
                    <a:pt x="840841" y="0"/>
                    <a:pt x="895248" y="44512"/>
                    <a:pt x="905587" y="118251"/>
                  </a:cubicBezTo>
                  <a:lnTo>
                    <a:pt x="832298" y="128590"/>
                  </a:lnTo>
                  <a:cubicBezTo>
                    <a:pt x="824205" y="87224"/>
                    <a:pt x="800376" y="58898"/>
                    <a:pt x="757209" y="58898"/>
                  </a:cubicBezTo>
                  <a:cubicBezTo>
                    <a:pt x="705053" y="58898"/>
                    <a:pt x="676727" y="100714"/>
                    <a:pt x="676727" y="163664"/>
                  </a:cubicBezTo>
                  <a:cubicBezTo>
                    <a:pt x="676727" y="227058"/>
                    <a:pt x="705504" y="268874"/>
                    <a:pt x="757209" y="268874"/>
                  </a:cubicBezTo>
                  <a:cubicBezTo>
                    <a:pt x="801721" y="268874"/>
                    <a:pt x="826000" y="238753"/>
                    <a:pt x="833199" y="196486"/>
                  </a:cubicBezTo>
                  <a:lnTo>
                    <a:pt x="906937" y="207726"/>
                  </a:lnTo>
                  <a:cubicBezTo>
                    <a:pt x="896593" y="282815"/>
                    <a:pt x="841292" y="327778"/>
                    <a:pt x="757209" y="327778"/>
                  </a:cubicBezTo>
                  <a:cubicBezTo>
                    <a:pt x="660991" y="327778"/>
                    <a:pt x="603439" y="261682"/>
                    <a:pt x="603439" y="163664"/>
                  </a:cubicBezTo>
                  <a:close/>
                  <a:moveTo>
                    <a:pt x="956863" y="323281"/>
                  </a:moveTo>
                  <a:lnTo>
                    <a:pt x="956863" y="4941"/>
                  </a:lnTo>
                  <a:lnTo>
                    <a:pt x="1027901" y="4941"/>
                  </a:lnTo>
                  <a:lnTo>
                    <a:pt x="1027901" y="130391"/>
                  </a:lnTo>
                  <a:lnTo>
                    <a:pt x="1166835" y="130391"/>
                  </a:lnTo>
                  <a:lnTo>
                    <a:pt x="1166835" y="4941"/>
                  </a:lnTo>
                  <a:lnTo>
                    <a:pt x="1237878" y="4941"/>
                  </a:lnTo>
                  <a:lnTo>
                    <a:pt x="1237878" y="323281"/>
                  </a:lnTo>
                  <a:lnTo>
                    <a:pt x="1166835" y="323281"/>
                  </a:lnTo>
                  <a:lnTo>
                    <a:pt x="1166835" y="190639"/>
                  </a:lnTo>
                  <a:lnTo>
                    <a:pt x="1027901" y="190639"/>
                  </a:lnTo>
                  <a:lnTo>
                    <a:pt x="1027901" y="323281"/>
                  </a:lnTo>
                  <a:lnTo>
                    <a:pt x="956863" y="323281"/>
                  </a:lnTo>
                  <a:close/>
                  <a:moveTo>
                    <a:pt x="1532855" y="4941"/>
                  </a:moveTo>
                  <a:lnTo>
                    <a:pt x="1600751" y="4941"/>
                  </a:lnTo>
                  <a:lnTo>
                    <a:pt x="1600751" y="323281"/>
                  </a:lnTo>
                  <a:lnTo>
                    <a:pt x="1517119" y="323281"/>
                  </a:lnTo>
                  <a:lnTo>
                    <a:pt x="1377284" y="101164"/>
                  </a:lnTo>
                  <a:lnTo>
                    <a:pt x="1377284" y="323281"/>
                  </a:lnTo>
                  <a:lnTo>
                    <a:pt x="1309843" y="323281"/>
                  </a:lnTo>
                  <a:lnTo>
                    <a:pt x="1309843" y="4941"/>
                  </a:lnTo>
                  <a:lnTo>
                    <a:pt x="1393470" y="4941"/>
                  </a:lnTo>
                  <a:lnTo>
                    <a:pt x="1532855" y="226613"/>
                  </a:lnTo>
                  <a:lnTo>
                    <a:pt x="1532855" y="4941"/>
                  </a:lnTo>
                  <a:close/>
                  <a:moveTo>
                    <a:pt x="1674512" y="4941"/>
                  </a:moveTo>
                  <a:lnTo>
                    <a:pt x="1745550" y="4941"/>
                  </a:lnTo>
                  <a:lnTo>
                    <a:pt x="1745550" y="323281"/>
                  </a:lnTo>
                  <a:lnTo>
                    <a:pt x="1674512" y="323281"/>
                  </a:lnTo>
                  <a:lnTo>
                    <a:pt x="1674512" y="4941"/>
                  </a:lnTo>
                  <a:close/>
                  <a:moveTo>
                    <a:pt x="1803108" y="163664"/>
                  </a:moveTo>
                  <a:cubicBezTo>
                    <a:pt x="1803108" y="65646"/>
                    <a:pt x="1860210" y="0"/>
                    <a:pt x="1956877" y="0"/>
                  </a:cubicBezTo>
                  <a:cubicBezTo>
                    <a:pt x="2040510" y="0"/>
                    <a:pt x="2094916" y="44512"/>
                    <a:pt x="2105255" y="118251"/>
                  </a:cubicBezTo>
                  <a:lnTo>
                    <a:pt x="2031967" y="128590"/>
                  </a:lnTo>
                  <a:cubicBezTo>
                    <a:pt x="2023874" y="87224"/>
                    <a:pt x="2000044" y="58898"/>
                    <a:pt x="1956877" y="58898"/>
                  </a:cubicBezTo>
                  <a:cubicBezTo>
                    <a:pt x="1904722" y="58898"/>
                    <a:pt x="1876396" y="100714"/>
                    <a:pt x="1876396" y="163664"/>
                  </a:cubicBezTo>
                  <a:cubicBezTo>
                    <a:pt x="1876396" y="227058"/>
                    <a:pt x="1905172" y="268874"/>
                    <a:pt x="1956877" y="268874"/>
                  </a:cubicBezTo>
                  <a:cubicBezTo>
                    <a:pt x="2001390" y="268874"/>
                    <a:pt x="2025669" y="238753"/>
                    <a:pt x="2032867" y="196486"/>
                  </a:cubicBezTo>
                  <a:lnTo>
                    <a:pt x="2106606" y="207726"/>
                  </a:lnTo>
                  <a:cubicBezTo>
                    <a:pt x="2096262" y="282815"/>
                    <a:pt x="2040960" y="327778"/>
                    <a:pt x="1956877" y="327778"/>
                  </a:cubicBezTo>
                  <a:cubicBezTo>
                    <a:pt x="1860660" y="327778"/>
                    <a:pt x="1803108" y="261682"/>
                    <a:pt x="1803108" y="163664"/>
                  </a:cubicBezTo>
                  <a:close/>
                  <a:moveTo>
                    <a:pt x="2370556" y="323281"/>
                  </a:moveTo>
                  <a:lnTo>
                    <a:pt x="2343125" y="245496"/>
                  </a:lnTo>
                  <a:lnTo>
                    <a:pt x="2216780" y="245496"/>
                  </a:lnTo>
                  <a:lnTo>
                    <a:pt x="2188454" y="323281"/>
                  </a:lnTo>
                  <a:lnTo>
                    <a:pt x="2116061" y="323281"/>
                  </a:lnTo>
                  <a:lnTo>
                    <a:pt x="2238814" y="4941"/>
                  </a:lnTo>
                  <a:lnTo>
                    <a:pt x="2325143" y="4941"/>
                  </a:lnTo>
                  <a:lnTo>
                    <a:pt x="2447891" y="323281"/>
                  </a:lnTo>
                  <a:lnTo>
                    <a:pt x="2370556" y="323281"/>
                  </a:lnTo>
                  <a:close/>
                  <a:moveTo>
                    <a:pt x="2236563" y="191089"/>
                  </a:moveTo>
                  <a:lnTo>
                    <a:pt x="2324242" y="191089"/>
                  </a:lnTo>
                  <a:lnTo>
                    <a:pt x="2281075" y="68792"/>
                  </a:lnTo>
                  <a:lnTo>
                    <a:pt x="2236563" y="191089"/>
                  </a:lnTo>
                  <a:close/>
                  <a:moveTo>
                    <a:pt x="2489273" y="323281"/>
                  </a:moveTo>
                  <a:lnTo>
                    <a:pt x="2489273" y="4941"/>
                  </a:lnTo>
                  <a:lnTo>
                    <a:pt x="2560311" y="4941"/>
                  </a:lnTo>
                  <a:lnTo>
                    <a:pt x="2560311" y="265728"/>
                  </a:lnTo>
                  <a:lnTo>
                    <a:pt x="2709139" y="265728"/>
                  </a:lnTo>
                  <a:lnTo>
                    <a:pt x="2709139" y="323281"/>
                  </a:lnTo>
                  <a:lnTo>
                    <a:pt x="2489273" y="323281"/>
                  </a:lnTo>
                  <a:close/>
                  <a:moveTo>
                    <a:pt x="20238" y="733096"/>
                  </a:moveTo>
                  <a:lnTo>
                    <a:pt x="20238" y="414757"/>
                  </a:lnTo>
                  <a:lnTo>
                    <a:pt x="259886" y="414757"/>
                  </a:lnTo>
                  <a:lnTo>
                    <a:pt x="259886" y="473660"/>
                  </a:lnTo>
                  <a:lnTo>
                    <a:pt x="91276" y="473660"/>
                  </a:lnTo>
                  <a:lnTo>
                    <a:pt x="91276" y="542902"/>
                  </a:lnTo>
                  <a:lnTo>
                    <a:pt x="241004" y="542902"/>
                  </a:lnTo>
                  <a:lnTo>
                    <a:pt x="241004" y="600454"/>
                  </a:lnTo>
                  <a:lnTo>
                    <a:pt x="91276" y="600454"/>
                  </a:lnTo>
                  <a:lnTo>
                    <a:pt x="91276" y="674193"/>
                  </a:lnTo>
                  <a:lnTo>
                    <a:pt x="260787" y="674193"/>
                  </a:lnTo>
                  <a:lnTo>
                    <a:pt x="260787" y="733096"/>
                  </a:lnTo>
                  <a:lnTo>
                    <a:pt x="20238" y="733096"/>
                  </a:lnTo>
                  <a:close/>
                  <a:moveTo>
                    <a:pt x="446501" y="414757"/>
                  </a:moveTo>
                  <a:cubicBezTo>
                    <a:pt x="545870" y="414757"/>
                    <a:pt x="609270" y="479507"/>
                    <a:pt x="609270" y="573029"/>
                  </a:cubicBezTo>
                  <a:cubicBezTo>
                    <a:pt x="609270" y="668351"/>
                    <a:pt x="545420" y="733096"/>
                    <a:pt x="446501" y="733096"/>
                  </a:cubicBezTo>
                  <a:lnTo>
                    <a:pt x="321958" y="733096"/>
                  </a:lnTo>
                  <a:lnTo>
                    <a:pt x="321958" y="414757"/>
                  </a:lnTo>
                  <a:lnTo>
                    <a:pt x="446501" y="414757"/>
                  </a:lnTo>
                  <a:close/>
                  <a:moveTo>
                    <a:pt x="442454" y="673298"/>
                  </a:moveTo>
                  <a:cubicBezTo>
                    <a:pt x="493265" y="673298"/>
                    <a:pt x="536426" y="644522"/>
                    <a:pt x="536426" y="573479"/>
                  </a:cubicBezTo>
                  <a:cubicBezTo>
                    <a:pt x="536426" y="506032"/>
                    <a:pt x="496411" y="474560"/>
                    <a:pt x="442454" y="474560"/>
                  </a:cubicBezTo>
                  <a:lnTo>
                    <a:pt x="392995" y="474560"/>
                  </a:lnTo>
                  <a:lnTo>
                    <a:pt x="392995" y="673298"/>
                  </a:lnTo>
                  <a:lnTo>
                    <a:pt x="442454" y="673298"/>
                  </a:lnTo>
                  <a:close/>
                  <a:moveTo>
                    <a:pt x="654699" y="605401"/>
                  </a:moveTo>
                  <a:lnTo>
                    <a:pt x="654699" y="414757"/>
                  </a:lnTo>
                  <a:lnTo>
                    <a:pt x="725292" y="414757"/>
                  </a:lnTo>
                  <a:lnTo>
                    <a:pt x="725292" y="601355"/>
                  </a:lnTo>
                  <a:cubicBezTo>
                    <a:pt x="725292" y="645417"/>
                    <a:pt x="748226" y="679140"/>
                    <a:pt x="794084" y="679140"/>
                  </a:cubicBezTo>
                  <a:cubicBezTo>
                    <a:pt x="839947" y="679140"/>
                    <a:pt x="862881" y="644966"/>
                    <a:pt x="862881" y="601355"/>
                  </a:cubicBezTo>
                  <a:lnTo>
                    <a:pt x="862881" y="414757"/>
                  </a:lnTo>
                  <a:lnTo>
                    <a:pt x="933918" y="414757"/>
                  </a:lnTo>
                  <a:lnTo>
                    <a:pt x="933918" y="605401"/>
                  </a:lnTo>
                  <a:cubicBezTo>
                    <a:pt x="933918" y="684537"/>
                    <a:pt x="889856" y="738043"/>
                    <a:pt x="794084" y="738043"/>
                  </a:cubicBezTo>
                  <a:cubicBezTo>
                    <a:pt x="698767" y="738043"/>
                    <a:pt x="654699" y="684987"/>
                    <a:pt x="654699" y="605401"/>
                  </a:cubicBezTo>
                  <a:close/>
                  <a:moveTo>
                    <a:pt x="983400" y="573479"/>
                  </a:moveTo>
                  <a:cubicBezTo>
                    <a:pt x="983400" y="475461"/>
                    <a:pt x="1040502" y="409815"/>
                    <a:pt x="1137169" y="409815"/>
                  </a:cubicBezTo>
                  <a:cubicBezTo>
                    <a:pt x="1220802" y="409815"/>
                    <a:pt x="1275208" y="454327"/>
                    <a:pt x="1285547" y="528066"/>
                  </a:cubicBezTo>
                  <a:lnTo>
                    <a:pt x="1212259" y="538405"/>
                  </a:lnTo>
                  <a:cubicBezTo>
                    <a:pt x="1204166" y="497039"/>
                    <a:pt x="1180336" y="468713"/>
                    <a:pt x="1137169" y="468713"/>
                  </a:cubicBezTo>
                  <a:cubicBezTo>
                    <a:pt x="1085014" y="468713"/>
                    <a:pt x="1056688" y="510529"/>
                    <a:pt x="1056688" y="573479"/>
                  </a:cubicBezTo>
                  <a:cubicBezTo>
                    <a:pt x="1056688" y="636873"/>
                    <a:pt x="1085464" y="678690"/>
                    <a:pt x="1137169" y="678690"/>
                  </a:cubicBezTo>
                  <a:cubicBezTo>
                    <a:pt x="1181681" y="678690"/>
                    <a:pt x="1205961" y="648568"/>
                    <a:pt x="1213159" y="606302"/>
                  </a:cubicBezTo>
                  <a:lnTo>
                    <a:pt x="1286898" y="617541"/>
                  </a:lnTo>
                  <a:cubicBezTo>
                    <a:pt x="1276554" y="692630"/>
                    <a:pt x="1221252" y="737593"/>
                    <a:pt x="1137169" y="737593"/>
                  </a:cubicBezTo>
                  <a:cubicBezTo>
                    <a:pt x="1040952" y="737593"/>
                    <a:pt x="983400" y="671497"/>
                    <a:pt x="983400" y="573479"/>
                  </a:cubicBezTo>
                  <a:close/>
                  <a:moveTo>
                    <a:pt x="1553994" y="733096"/>
                  </a:moveTo>
                  <a:lnTo>
                    <a:pt x="1526563" y="655311"/>
                  </a:lnTo>
                  <a:lnTo>
                    <a:pt x="1400218" y="655311"/>
                  </a:lnTo>
                  <a:lnTo>
                    <a:pt x="1371892" y="733096"/>
                  </a:lnTo>
                  <a:lnTo>
                    <a:pt x="1299499" y="733096"/>
                  </a:lnTo>
                  <a:lnTo>
                    <a:pt x="1422252" y="414757"/>
                  </a:lnTo>
                  <a:lnTo>
                    <a:pt x="1508581" y="414757"/>
                  </a:lnTo>
                  <a:lnTo>
                    <a:pt x="1631329" y="733096"/>
                  </a:lnTo>
                  <a:lnTo>
                    <a:pt x="1553994" y="733096"/>
                  </a:lnTo>
                  <a:close/>
                  <a:moveTo>
                    <a:pt x="1420001" y="600904"/>
                  </a:moveTo>
                  <a:lnTo>
                    <a:pt x="1507680" y="600904"/>
                  </a:lnTo>
                  <a:lnTo>
                    <a:pt x="1464513" y="478607"/>
                  </a:lnTo>
                  <a:lnTo>
                    <a:pt x="1420001" y="600904"/>
                  </a:lnTo>
                  <a:close/>
                  <a:moveTo>
                    <a:pt x="1889431" y="474560"/>
                  </a:moveTo>
                  <a:lnTo>
                    <a:pt x="1785565" y="474560"/>
                  </a:lnTo>
                  <a:lnTo>
                    <a:pt x="1785565" y="733096"/>
                  </a:lnTo>
                  <a:lnTo>
                    <a:pt x="1714072" y="733096"/>
                  </a:lnTo>
                  <a:lnTo>
                    <a:pt x="1714072" y="474560"/>
                  </a:lnTo>
                  <a:lnTo>
                    <a:pt x="1610206" y="474560"/>
                  </a:lnTo>
                  <a:lnTo>
                    <a:pt x="1610206" y="414757"/>
                  </a:lnTo>
                  <a:lnTo>
                    <a:pt x="1889431" y="414757"/>
                  </a:lnTo>
                  <a:lnTo>
                    <a:pt x="1889431" y="474560"/>
                  </a:lnTo>
                  <a:close/>
                  <a:moveTo>
                    <a:pt x="1941152" y="414757"/>
                  </a:moveTo>
                  <a:lnTo>
                    <a:pt x="2012190" y="414757"/>
                  </a:lnTo>
                  <a:lnTo>
                    <a:pt x="2012190" y="733096"/>
                  </a:lnTo>
                  <a:lnTo>
                    <a:pt x="1941152" y="733096"/>
                  </a:lnTo>
                  <a:lnTo>
                    <a:pt x="1941152" y="414757"/>
                  </a:lnTo>
                  <a:close/>
                  <a:moveTo>
                    <a:pt x="2067369" y="573479"/>
                  </a:moveTo>
                  <a:cubicBezTo>
                    <a:pt x="2067369" y="474560"/>
                    <a:pt x="2129863" y="409815"/>
                    <a:pt x="2226085" y="409815"/>
                  </a:cubicBezTo>
                  <a:cubicBezTo>
                    <a:pt x="2322758" y="409815"/>
                    <a:pt x="2385252" y="474560"/>
                    <a:pt x="2385252" y="573479"/>
                  </a:cubicBezTo>
                  <a:cubicBezTo>
                    <a:pt x="2385252" y="671947"/>
                    <a:pt x="2322758" y="738043"/>
                    <a:pt x="2226085" y="738043"/>
                  </a:cubicBezTo>
                  <a:cubicBezTo>
                    <a:pt x="2129863" y="738043"/>
                    <a:pt x="2067369" y="671947"/>
                    <a:pt x="2067369" y="573479"/>
                  </a:cubicBezTo>
                  <a:close/>
                  <a:moveTo>
                    <a:pt x="2312414" y="573479"/>
                  </a:moveTo>
                  <a:cubicBezTo>
                    <a:pt x="2312414" y="508734"/>
                    <a:pt x="2278691" y="468262"/>
                    <a:pt x="2226085" y="468262"/>
                  </a:cubicBezTo>
                  <a:cubicBezTo>
                    <a:pt x="2173930" y="468262"/>
                    <a:pt x="2140657" y="508734"/>
                    <a:pt x="2140657" y="573479"/>
                  </a:cubicBezTo>
                  <a:cubicBezTo>
                    <a:pt x="2140657" y="637774"/>
                    <a:pt x="2173930" y="679140"/>
                    <a:pt x="2226085" y="679140"/>
                  </a:cubicBezTo>
                  <a:cubicBezTo>
                    <a:pt x="2278691" y="679140"/>
                    <a:pt x="2312414" y="637774"/>
                    <a:pt x="2312414" y="573479"/>
                  </a:cubicBezTo>
                  <a:close/>
                  <a:moveTo>
                    <a:pt x="2655950" y="414757"/>
                  </a:moveTo>
                  <a:lnTo>
                    <a:pt x="2723847" y="414757"/>
                  </a:lnTo>
                  <a:lnTo>
                    <a:pt x="2723847" y="733096"/>
                  </a:lnTo>
                  <a:lnTo>
                    <a:pt x="2640214" y="733096"/>
                  </a:lnTo>
                  <a:lnTo>
                    <a:pt x="2500379" y="510979"/>
                  </a:lnTo>
                  <a:lnTo>
                    <a:pt x="2500379" y="733096"/>
                  </a:lnTo>
                  <a:lnTo>
                    <a:pt x="2432938" y="733096"/>
                  </a:lnTo>
                  <a:lnTo>
                    <a:pt x="2432938" y="414757"/>
                  </a:lnTo>
                  <a:lnTo>
                    <a:pt x="2516566" y="414757"/>
                  </a:lnTo>
                  <a:lnTo>
                    <a:pt x="2655950" y="636429"/>
                  </a:lnTo>
                  <a:lnTo>
                    <a:pt x="2655950" y="414757"/>
                  </a:lnTo>
                  <a:close/>
                  <a:moveTo>
                    <a:pt x="7648" y="983294"/>
                  </a:moveTo>
                  <a:cubicBezTo>
                    <a:pt x="7648" y="885276"/>
                    <a:pt x="64751" y="819630"/>
                    <a:pt x="161418" y="819630"/>
                  </a:cubicBezTo>
                  <a:cubicBezTo>
                    <a:pt x="245051" y="819630"/>
                    <a:pt x="299457" y="864142"/>
                    <a:pt x="309796" y="937881"/>
                  </a:cubicBezTo>
                  <a:lnTo>
                    <a:pt x="236507" y="948220"/>
                  </a:lnTo>
                  <a:cubicBezTo>
                    <a:pt x="228414" y="906854"/>
                    <a:pt x="204585" y="878528"/>
                    <a:pt x="161418" y="878528"/>
                  </a:cubicBezTo>
                  <a:cubicBezTo>
                    <a:pt x="109263" y="878528"/>
                    <a:pt x="80937" y="920344"/>
                    <a:pt x="80937" y="983294"/>
                  </a:cubicBezTo>
                  <a:cubicBezTo>
                    <a:pt x="80937" y="1046688"/>
                    <a:pt x="109713" y="1088505"/>
                    <a:pt x="161418" y="1088505"/>
                  </a:cubicBezTo>
                  <a:cubicBezTo>
                    <a:pt x="205930" y="1088505"/>
                    <a:pt x="230210" y="1058383"/>
                    <a:pt x="237408" y="1016117"/>
                  </a:cubicBezTo>
                  <a:lnTo>
                    <a:pt x="311147" y="1027356"/>
                  </a:lnTo>
                  <a:cubicBezTo>
                    <a:pt x="300802" y="1102445"/>
                    <a:pt x="245501" y="1147408"/>
                    <a:pt x="161418" y="1147408"/>
                  </a:cubicBezTo>
                  <a:cubicBezTo>
                    <a:pt x="65201" y="1147408"/>
                    <a:pt x="7648" y="1081312"/>
                    <a:pt x="7648" y="983294"/>
                  </a:cubicBezTo>
                  <a:close/>
                  <a:moveTo>
                    <a:pt x="348933" y="983294"/>
                  </a:moveTo>
                  <a:cubicBezTo>
                    <a:pt x="348933" y="884375"/>
                    <a:pt x="411427" y="819630"/>
                    <a:pt x="507650" y="819630"/>
                  </a:cubicBezTo>
                  <a:cubicBezTo>
                    <a:pt x="604323" y="819630"/>
                    <a:pt x="666817" y="884375"/>
                    <a:pt x="666817" y="983294"/>
                  </a:cubicBezTo>
                  <a:cubicBezTo>
                    <a:pt x="666817" y="1081762"/>
                    <a:pt x="604323" y="1147858"/>
                    <a:pt x="507650" y="1147858"/>
                  </a:cubicBezTo>
                  <a:cubicBezTo>
                    <a:pt x="411427" y="1147858"/>
                    <a:pt x="348933" y="1081762"/>
                    <a:pt x="348933" y="983294"/>
                  </a:cubicBezTo>
                  <a:close/>
                  <a:moveTo>
                    <a:pt x="593978" y="983294"/>
                  </a:moveTo>
                  <a:cubicBezTo>
                    <a:pt x="593978" y="918549"/>
                    <a:pt x="560255" y="878078"/>
                    <a:pt x="507650" y="878078"/>
                  </a:cubicBezTo>
                  <a:cubicBezTo>
                    <a:pt x="455495" y="878078"/>
                    <a:pt x="422222" y="918549"/>
                    <a:pt x="422222" y="983294"/>
                  </a:cubicBezTo>
                  <a:cubicBezTo>
                    <a:pt x="422222" y="1047589"/>
                    <a:pt x="455495" y="1088955"/>
                    <a:pt x="507650" y="1088955"/>
                  </a:cubicBezTo>
                  <a:cubicBezTo>
                    <a:pt x="560255" y="1088955"/>
                    <a:pt x="593978" y="1047589"/>
                    <a:pt x="593978" y="983294"/>
                  </a:cubicBezTo>
                  <a:close/>
                  <a:moveTo>
                    <a:pt x="867822" y="824572"/>
                  </a:moveTo>
                  <a:cubicBezTo>
                    <a:pt x="942461" y="824572"/>
                    <a:pt x="984728" y="864593"/>
                    <a:pt x="984728" y="928888"/>
                  </a:cubicBezTo>
                  <a:cubicBezTo>
                    <a:pt x="984728" y="992288"/>
                    <a:pt x="942461" y="1034549"/>
                    <a:pt x="867372" y="1034549"/>
                  </a:cubicBezTo>
                  <a:lnTo>
                    <a:pt x="785540" y="1034549"/>
                  </a:lnTo>
                  <a:lnTo>
                    <a:pt x="785540" y="1142911"/>
                  </a:lnTo>
                  <a:lnTo>
                    <a:pt x="714503" y="1142911"/>
                  </a:lnTo>
                  <a:lnTo>
                    <a:pt x="714503" y="824572"/>
                  </a:lnTo>
                  <a:lnTo>
                    <a:pt x="867822" y="824572"/>
                  </a:lnTo>
                  <a:close/>
                  <a:moveTo>
                    <a:pt x="855232" y="977446"/>
                  </a:moveTo>
                  <a:cubicBezTo>
                    <a:pt x="894353" y="977446"/>
                    <a:pt x="911890" y="958114"/>
                    <a:pt x="911890" y="929338"/>
                  </a:cubicBezTo>
                  <a:cubicBezTo>
                    <a:pt x="911890" y="900562"/>
                    <a:pt x="894353" y="882124"/>
                    <a:pt x="855232" y="882124"/>
                  </a:cubicBezTo>
                  <a:lnTo>
                    <a:pt x="785540" y="882124"/>
                  </a:lnTo>
                  <a:lnTo>
                    <a:pt x="785540" y="977446"/>
                  </a:lnTo>
                  <a:lnTo>
                    <a:pt x="855232" y="977446"/>
                  </a:lnTo>
                  <a:close/>
                  <a:moveTo>
                    <a:pt x="1027906" y="1142911"/>
                  </a:moveTo>
                  <a:lnTo>
                    <a:pt x="1027906" y="824572"/>
                  </a:lnTo>
                  <a:lnTo>
                    <a:pt x="1267554" y="824572"/>
                  </a:lnTo>
                  <a:lnTo>
                    <a:pt x="1267554" y="883475"/>
                  </a:lnTo>
                  <a:lnTo>
                    <a:pt x="1098944" y="883475"/>
                  </a:lnTo>
                  <a:lnTo>
                    <a:pt x="1098944" y="952717"/>
                  </a:lnTo>
                  <a:lnTo>
                    <a:pt x="1248672" y="952717"/>
                  </a:lnTo>
                  <a:lnTo>
                    <a:pt x="1248672" y="1010269"/>
                  </a:lnTo>
                  <a:lnTo>
                    <a:pt x="1098944" y="1010269"/>
                  </a:lnTo>
                  <a:lnTo>
                    <a:pt x="1098944" y="1084008"/>
                  </a:lnTo>
                  <a:lnTo>
                    <a:pt x="1268455" y="1084008"/>
                  </a:lnTo>
                  <a:lnTo>
                    <a:pt x="1268455" y="1142911"/>
                  </a:lnTo>
                  <a:lnTo>
                    <a:pt x="1027906" y="1142911"/>
                  </a:lnTo>
                  <a:close/>
                  <a:moveTo>
                    <a:pt x="1551287" y="824572"/>
                  </a:moveTo>
                  <a:lnTo>
                    <a:pt x="1619183" y="824572"/>
                  </a:lnTo>
                  <a:lnTo>
                    <a:pt x="1619183" y="1142911"/>
                  </a:lnTo>
                  <a:lnTo>
                    <a:pt x="1535551" y="1142911"/>
                  </a:lnTo>
                  <a:lnTo>
                    <a:pt x="1395716" y="920794"/>
                  </a:lnTo>
                  <a:lnTo>
                    <a:pt x="1395716" y="1142911"/>
                  </a:lnTo>
                  <a:lnTo>
                    <a:pt x="1328275" y="1142911"/>
                  </a:lnTo>
                  <a:lnTo>
                    <a:pt x="1328275" y="824572"/>
                  </a:lnTo>
                  <a:lnTo>
                    <a:pt x="1411902" y="824572"/>
                  </a:lnTo>
                  <a:lnTo>
                    <a:pt x="1551287" y="1046244"/>
                  </a:lnTo>
                  <a:lnTo>
                    <a:pt x="1551287" y="824572"/>
                  </a:lnTo>
                  <a:close/>
                  <a:moveTo>
                    <a:pt x="1691149" y="1142911"/>
                  </a:moveTo>
                  <a:lnTo>
                    <a:pt x="1691149" y="824572"/>
                  </a:lnTo>
                  <a:lnTo>
                    <a:pt x="1762186" y="824572"/>
                  </a:lnTo>
                  <a:lnTo>
                    <a:pt x="1762186" y="950021"/>
                  </a:lnTo>
                  <a:lnTo>
                    <a:pt x="1901120" y="950021"/>
                  </a:lnTo>
                  <a:lnTo>
                    <a:pt x="1901120" y="824572"/>
                  </a:lnTo>
                  <a:lnTo>
                    <a:pt x="1972163" y="824572"/>
                  </a:lnTo>
                  <a:lnTo>
                    <a:pt x="1972163" y="1142911"/>
                  </a:lnTo>
                  <a:lnTo>
                    <a:pt x="1901120" y="1142911"/>
                  </a:lnTo>
                  <a:lnTo>
                    <a:pt x="1901120" y="1010269"/>
                  </a:lnTo>
                  <a:lnTo>
                    <a:pt x="1762186" y="1010269"/>
                  </a:lnTo>
                  <a:lnTo>
                    <a:pt x="1762186" y="1142911"/>
                  </a:lnTo>
                  <a:lnTo>
                    <a:pt x="1691149" y="1142911"/>
                  </a:lnTo>
                  <a:close/>
                  <a:moveTo>
                    <a:pt x="2262193" y="1142911"/>
                  </a:moveTo>
                  <a:lnTo>
                    <a:pt x="2234762" y="1065126"/>
                  </a:lnTo>
                  <a:lnTo>
                    <a:pt x="2108418" y="1065126"/>
                  </a:lnTo>
                  <a:lnTo>
                    <a:pt x="2080092" y="1142911"/>
                  </a:lnTo>
                  <a:lnTo>
                    <a:pt x="2007698" y="1142911"/>
                  </a:lnTo>
                  <a:lnTo>
                    <a:pt x="2130452" y="824572"/>
                  </a:lnTo>
                  <a:lnTo>
                    <a:pt x="2216780" y="824572"/>
                  </a:lnTo>
                  <a:lnTo>
                    <a:pt x="2339528" y="1142911"/>
                  </a:lnTo>
                  <a:lnTo>
                    <a:pt x="2262193" y="1142911"/>
                  </a:lnTo>
                  <a:close/>
                  <a:moveTo>
                    <a:pt x="2128201" y="1010719"/>
                  </a:moveTo>
                  <a:lnTo>
                    <a:pt x="2215880" y="1010719"/>
                  </a:lnTo>
                  <a:lnTo>
                    <a:pt x="2172713" y="888422"/>
                  </a:lnTo>
                  <a:lnTo>
                    <a:pt x="2128201" y="1010719"/>
                  </a:lnTo>
                  <a:close/>
                  <a:moveTo>
                    <a:pt x="2491964" y="974751"/>
                  </a:moveTo>
                  <a:lnTo>
                    <a:pt x="2652932" y="974751"/>
                  </a:lnTo>
                  <a:lnTo>
                    <a:pt x="2652932" y="1142911"/>
                  </a:lnTo>
                  <a:lnTo>
                    <a:pt x="2602572" y="1142911"/>
                  </a:lnTo>
                  <a:lnTo>
                    <a:pt x="2602572" y="1097498"/>
                  </a:lnTo>
                  <a:cubicBezTo>
                    <a:pt x="2581444" y="1133467"/>
                    <a:pt x="2542774" y="1148308"/>
                    <a:pt x="2499162" y="1148308"/>
                  </a:cubicBezTo>
                  <a:cubicBezTo>
                    <a:pt x="2406536" y="1148308"/>
                    <a:pt x="2350784" y="1081312"/>
                    <a:pt x="2350784" y="983744"/>
                  </a:cubicBezTo>
                  <a:cubicBezTo>
                    <a:pt x="2350784" y="884375"/>
                    <a:pt x="2411032" y="819180"/>
                    <a:pt x="2508600" y="819180"/>
                  </a:cubicBezTo>
                  <a:cubicBezTo>
                    <a:pt x="2589087" y="819180"/>
                    <a:pt x="2640792" y="862792"/>
                    <a:pt x="2652481" y="929788"/>
                  </a:cubicBezTo>
                  <a:lnTo>
                    <a:pt x="2579193" y="940577"/>
                  </a:lnTo>
                  <a:cubicBezTo>
                    <a:pt x="2571550" y="903708"/>
                    <a:pt x="2549516" y="877633"/>
                    <a:pt x="2508600" y="877633"/>
                  </a:cubicBezTo>
                  <a:cubicBezTo>
                    <a:pt x="2455995" y="877633"/>
                    <a:pt x="2424073" y="920344"/>
                    <a:pt x="2424073" y="983744"/>
                  </a:cubicBezTo>
                  <a:cubicBezTo>
                    <a:pt x="2424073" y="1046244"/>
                    <a:pt x="2454194" y="1089405"/>
                    <a:pt x="2509501" y="1089405"/>
                  </a:cubicBezTo>
                  <a:cubicBezTo>
                    <a:pt x="2548621" y="1089405"/>
                    <a:pt x="2580544" y="1068722"/>
                    <a:pt x="2589982" y="1027806"/>
                  </a:cubicBezTo>
                  <a:lnTo>
                    <a:pt x="2491964" y="1027806"/>
                  </a:lnTo>
                  <a:lnTo>
                    <a:pt x="2491964" y="974751"/>
                  </a:lnTo>
                  <a:close/>
                  <a:moveTo>
                    <a:pt x="2716798" y="1142911"/>
                  </a:moveTo>
                  <a:lnTo>
                    <a:pt x="2716798" y="824572"/>
                  </a:lnTo>
                  <a:lnTo>
                    <a:pt x="2956447" y="824572"/>
                  </a:lnTo>
                  <a:lnTo>
                    <a:pt x="2956447" y="883475"/>
                  </a:lnTo>
                  <a:lnTo>
                    <a:pt x="2787836" y="883475"/>
                  </a:lnTo>
                  <a:lnTo>
                    <a:pt x="2787836" y="952717"/>
                  </a:lnTo>
                  <a:lnTo>
                    <a:pt x="2937564" y="952717"/>
                  </a:lnTo>
                  <a:lnTo>
                    <a:pt x="2937564" y="1010269"/>
                  </a:lnTo>
                  <a:lnTo>
                    <a:pt x="2787836" y="1010269"/>
                  </a:lnTo>
                  <a:lnTo>
                    <a:pt x="2787836" y="1084008"/>
                  </a:lnTo>
                  <a:lnTo>
                    <a:pt x="2957347" y="1084008"/>
                  </a:lnTo>
                  <a:lnTo>
                    <a:pt x="2957347" y="1142911"/>
                  </a:lnTo>
                  <a:lnTo>
                    <a:pt x="2716798" y="1142911"/>
                  </a:lnTo>
                  <a:close/>
                  <a:moveTo>
                    <a:pt x="3240179" y="824572"/>
                  </a:moveTo>
                  <a:lnTo>
                    <a:pt x="3308076" y="824572"/>
                  </a:lnTo>
                  <a:lnTo>
                    <a:pt x="3308076" y="1142911"/>
                  </a:lnTo>
                  <a:lnTo>
                    <a:pt x="3224443" y="1142911"/>
                  </a:lnTo>
                  <a:lnTo>
                    <a:pt x="3084608" y="920794"/>
                  </a:lnTo>
                  <a:lnTo>
                    <a:pt x="3084608" y="1142911"/>
                  </a:lnTo>
                  <a:lnTo>
                    <a:pt x="3017167" y="1142911"/>
                  </a:lnTo>
                  <a:lnTo>
                    <a:pt x="3017167" y="824572"/>
                  </a:lnTo>
                  <a:lnTo>
                    <a:pt x="3100795" y="824572"/>
                  </a:lnTo>
                  <a:lnTo>
                    <a:pt x="3240179" y="1046244"/>
                  </a:lnTo>
                  <a:lnTo>
                    <a:pt x="3240179" y="824572"/>
                  </a:lnTo>
                  <a:close/>
                </a:path>
              </a:pathLst>
            </a:custGeom>
            <a:grpFill/>
            <a:ln w="5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06758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92F6C-EF5F-5492-479D-16B0A560B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06E11984-E6CC-1F3A-A0C2-8B3042925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0F47-2BF9-4B5B-9917-EF008BB410BE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99D79700-9656-A106-1BE8-F03493DB0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0A5CB857-2D07-23F3-2FF7-E07DE1C8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7591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EEEBC2-4C79-A7DB-E178-2D0006B0A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4248-81F7-467B-B6F7-F83D980E921F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92732-63DF-79E4-5F4D-ABEE4B2F5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1F816-05F2-9A50-8EC4-892B2FCD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657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F63EA-3440-E38D-401B-7719BBBFA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254834"/>
            <a:ext cx="11668000" cy="1325563"/>
          </a:xfr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34FECE-57B0-01BD-3D7C-953F84D27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9" y="2292669"/>
            <a:ext cx="8699501" cy="3926822"/>
          </a:xfrm>
        </p:spPr>
        <p:txBody>
          <a:bodyPr/>
          <a:lstStyle>
            <a:lvl1pPr marL="457200" indent="-457200">
              <a:buFont typeface="+mj-lt"/>
              <a:buAutoNum type="arabicPeriod"/>
              <a:defRPr b="1"/>
            </a:lvl1pPr>
            <a:lvl2pPr marL="800100" indent="-342900">
              <a:buFont typeface="+mj-lt"/>
              <a:buAutoNum type="arabicPeriod"/>
              <a:defRPr b="1"/>
            </a:lvl2pPr>
            <a:lvl3pPr marL="1257300" indent="-342900">
              <a:buFont typeface="+mj-lt"/>
              <a:buAutoNum type="arabicPeriod"/>
              <a:defRPr b="1"/>
            </a:lvl3pPr>
            <a:lvl4pPr marL="1714500" indent="-342900">
              <a:buFont typeface="+mj-lt"/>
              <a:buAutoNum type="arabicPeriod"/>
              <a:defRPr b="1"/>
            </a:lvl4pPr>
            <a:lvl5pPr marL="2171700" indent="-342900">
              <a:buFont typeface="+mj-lt"/>
              <a:buAutoNum type="arabicPeriod"/>
              <a:defRPr b="1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8601E12-F251-D4BF-E62F-0F7962F8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FFFE-13A8-4F81-9C33-1FB8187840A6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C859461-B272-5E1B-DD77-00A7AA397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02AF949-DA15-8769-FDCB-03CDD7558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674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34FECE-57B0-01BD-3D7C-953F84D27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9" y="2292669"/>
            <a:ext cx="8699501" cy="3926822"/>
          </a:xfrm>
        </p:spPr>
        <p:txBody>
          <a:bodyPr/>
          <a:lstStyle>
            <a:lvl1pPr marL="0" indent="0">
              <a:buFontTx/>
              <a:buNone/>
              <a:defRPr b="1"/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 marL="1828800" indent="0">
              <a:buFontTx/>
              <a:buNone/>
              <a:defRPr b="1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8601E12-F251-D4BF-E62F-0F7962F8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18A2-1B3B-4517-A629-F4F2C16CAFAE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C859461-B272-5E1B-DD77-00A7AA397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02AF949-DA15-8769-FDCB-03CDD7558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97024F92-C114-60F1-07E5-598210AAFA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000" y="2292669"/>
            <a:ext cx="2589741" cy="3926822"/>
          </a:xfrm>
        </p:spPr>
        <p:txBody>
          <a:bodyPr/>
          <a:lstStyle>
            <a:lvl1pPr marL="0" indent="0">
              <a:buFontTx/>
              <a:buNone/>
              <a:defRPr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C766C30-CA2A-EFB2-218C-79D68BB9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254834"/>
            <a:ext cx="11668000" cy="1325563"/>
          </a:xfr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265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nitsoverskrift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97C835B-A9E2-7099-53B1-58506F3199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7000" y="0"/>
            <a:ext cx="1905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4D6F2F7-8FD4-04EB-E48F-F2BACAA5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2281238"/>
            <a:ext cx="8108951" cy="3905250"/>
          </a:xfrm>
        </p:spPr>
        <p:txBody>
          <a:bodyPr anchor="t" anchorCtr="0"/>
          <a:lstStyle>
            <a:lvl1pPr>
              <a:defRPr sz="7500" cap="all" baseline="0">
                <a:solidFill>
                  <a:schemeClr val="bg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AA1A700-6F7A-B9E0-7EFD-98BA57D1E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DC50A2-FDB1-47FC-9395-2D3F5C160429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C62E676-D2AF-062E-EE94-EAB31D93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3103C27-C7BA-15A2-6C5E-70BD7827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4781EAC-78B3-44ED-85DE-5B6C0B0E816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E98DA4E-5682-9F6D-AD19-F96978A871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5590" y="6575423"/>
            <a:ext cx="144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7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nitsoverskrift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FAA25BE-F189-4E40-913E-E83E1D64A5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3600" y="6858000"/>
            <a:ext cx="3600" cy="3600"/>
          </a:xfrm>
        </p:spPr>
        <p:txBody>
          <a:bodyPr/>
          <a:lstStyle>
            <a:lvl1pPr>
              <a:defRPr sz="100"/>
            </a:lvl1pPr>
          </a:lstStyle>
          <a:p>
            <a:fld id="{D3F2D731-D5BD-48C6-A2B3-A78BF601A2C9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E9E4334-81DF-B5EA-3B08-CF9DA7D7F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600" y="6858000"/>
            <a:ext cx="3600" cy="3600"/>
          </a:xfrm>
        </p:spPr>
        <p:txBody>
          <a:bodyPr/>
          <a:lstStyle>
            <a:lvl1pPr>
              <a:defRPr sz="100"/>
            </a:lvl1pPr>
          </a:lstStyle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EC98916-7AFA-FD20-BB7F-3A99FD5C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600" y="6858000"/>
            <a:ext cx="3600" cy="3600"/>
          </a:xfrm>
        </p:spPr>
        <p:txBody>
          <a:bodyPr/>
          <a:lstStyle>
            <a:lvl1pPr>
              <a:defRPr sz="100"/>
            </a:lvl1pPr>
          </a:lstStyle>
          <a:p>
            <a:fld id="{F4781EAC-78B3-44ED-85DE-5B6C0B0E816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4" name="Picture 3" descr="A black maze with a square pattern&#10;&#10;Description automatically generated with medium confidence">
            <a:extLst>
              <a:ext uri="{FF2B5EF4-FFF2-40B4-BE49-F238E27FC236}">
                <a16:creationId xmlns:a16="http://schemas.microsoft.com/office/drawing/2014/main" id="{2F9459E0-C041-7CEE-F08A-63ED88291C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1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nitsoverskrift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52B840D-3E7A-131C-40ED-2F756BB8A3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1704441 w 12192001"/>
              <a:gd name="connsiteY0" fmla="*/ 1159564 h 6858000"/>
              <a:gd name="connsiteX1" fmla="*/ 1704441 w 12192001"/>
              <a:gd name="connsiteY1" fmla="*/ 1681107 h 6858000"/>
              <a:gd name="connsiteX2" fmla="*/ 1704441 w 12192001"/>
              <a:gd name="connsiteY2" fmla="*/ 1738242 h 6858000"/>
              <a:gd name="connsiteX3" fmla="*/ 1704441 w 12192001"/>
              <a:gd name="connsiteY3" fmla="*/ 4571998 h 6858000"/>
              <a:gd name="connsiteX4" fmla="*/ 2296972 w 12192001"/>
              <a:gd name="connsiteY4" fmla="*/ 4571998 h 6858000"/>
              <a:gd name="connsiteX5" fmla="*/ 2296972 w 12192001"/>
              <a:gd name="connsiteY5" fmla="*/ 1738242 h 6858000"/>
              <a:gd name="connsiteX6" fmla="*/ 2848545 w 12192001"/>
              <a:gd name="connsiteY6" fmla="*/ 1738242 h 6858000"/>
              <a:gd name="connsiteX7" fmla="*/ 2848545 w 12192001"/>
              <a:gd name="connsiteY7" fmla="*/ 1159564 h 6858000"/>
              <a:gd name="connsiteX8" fmla="*/ 2 w 12192001"/>
              <a:gd name="connsiteY8" fmla="*/ 0 h 6858000"/>
              <a:gd name="connsiteX9" fmla="*/ 12192001 w 12192001"/>
              <a:gd name="connsiteY9" fmla="*/ 0 h 6858000"/>
              <a:gd name="connsiteX10" fmla="*/ 12192001 w 12192001"/>
              <a:gd name="connsiteY10" fmla="*/ 6858000 h 6858000"/>
              <a:gd name="connsiteX11" fmla="*/ 4368800 w 12192001"/>
              <a:gd name="connsiteY11" fmla="*/ 6858000 h 6858000"/>
              <a:gd name="connsiteX12" fmla="*/ 2848546 w 12192001"/>
              <a:gd name="connsiteY12" fmla="*/ 6858000 h 6858000"/>
              <a:gd name="connsiteX13" fmla="*/ 2848546 w 12192001"/>
              <a:gd name="connsiteY13" fmla="*/ 6279322 h 6858000"/>
              <a:gd name="connsiteX14" fmla="*/ 0 w 12192001"/>
              <a:gd name="connsiteY14" fmla="*/ 6279322 h 6858000"/>
              <a:gd name="connsiteX15" fmla="*/ 0 w 12192001"/>
              <a:gd name="connsiteY15" fmla="*/ 5731562 h 6858000"/>
              <a:gd name="connsiteX16" fmla="*/ 2848546 w 12192001"/>
              <a:gd name="connsiteY16" fmla="*/ 5731562 h 6858000"/>
              <a:gd name="connsiteX17" fmla="*/ 2848546 w 12192001"/>
              <a:gd name="connsiteY17" fmla="*/ 5152884 h 6858000"/>
              <a:gd name="connsiteX18" fmla="*/ 0 w 12192001"/>
              <a:gd name="connsiteY18" fmla="*/ 5152884 h 6858000"/>
              <a:gd name="connsiteX19" fmla="*/ 0 w 12192001"/>
              <a:gd name="connsiteY19" fmla="*/ 1738242 h 6858000"/>
              <a:gd name="connsiteX20" fmla="*/ 551572 w 12192001"/>
              <a:gd name="connsiteY20" fmla="*/ 1738242 h 6858000"/>
              <a:gd name="connsiteX21" fmla="*/ 551572 w 12192001"/>
              <a:gd name="connsiteY21" fmla="*/ 4571998 h 6858000"/>
              <a:gd name="connsiteX22" fmla="*/ 1144103 w 12192001"/>
              <a:gd name="connsiteY22" fmla="*/ 4571998 h 6858000"/>
              <a:gd name="connsiteX23" fmla="*/ 1144103 w 12192001"/>
              <a:gd name="connsiteY23" fmla="*/ 1738242 h 6858000"/>
              <a:gd name="connsiteX24" fmla="*/ 1144103 w 12192001"/>
              <a:gd name="connsiteY24" fmla="*/ 1681107 h 6858000"/>
              <a:gd name="connsiteX25" fmla="*/ 1144103 w 12192001"/>
              <a:gd name="connsiteY25" fmla="*/ 1159564 h 6858000"/>
              <a:gd name="connsiteX26" fmla="*/ 0 w 12192001"/>
              <a:gd name="connsiteY26" fmla="*/ 1159564 h 6858000"/>
              <a:gd name="connsiteX27" fmla="*/ 0 w 12192001"/>
              <a:gd name="connsiteY27" fmla="*/ 631825 h 6858000"/>
              <a:gd name="connsiteX28" fmla="*/ 2 w 12192001"/>
              <a:gd name="connsiteY28" fmla="*/ 6318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2001" h="6858000">
                <a:moveTo>
                  <a:pt x="1704441" y="1159564"/>
                </a:moveTo>
                <a:lnTo>
                  <a:pt x="1704441" y="1681107"/>
                </a:lnTo>
                <a:lnTo>
                  <a:pt x="1704441" y="1738242"/>
                </a:lnTo>
                <a:lnTo>
                  <a:pt x="1704441" y="4571998"/>
                </a:lnTo>
                <a:lnTo>
                  <a:pt x="2296972" y="4571998"/>
                </a:lnTo>
                <a:lnTo>
                  <a:pt x="2296972" y="1738242"/>
                </a:lnTo>
                <a:lnTo>
                  <a:pt x="2848545" y="1738242"/>
                </a:lnTo>
                <a:lnTo>
                  <a:pt x="2848545" y="1159564"/>
                </a:lnTo>
                <a:close/>
                <a:moveTo>
                  <a:pt x="2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4368800" y="6858000"/>
                </a:lnTo>
                <a:lnTo>
                  <a:pt x="2848546" y="6858000"/>
                </a:lnTo>
                <a:lnTo>
                  <a:pt x="2848546" y="6279322"/>
                </a:lnTo>
                <a:lnTo>
                  <a:pt x="0" y="6279322"/>
                </a:lnTo>
                <a:lnTo>
                  <a:pt x="0" y="5731562"/>
                </a:lnTo>
                <a:lnTo>
                  <a:pt x="2848546" y="5731562"/>
                </a:lnTo>
                <a:lnTo>
                  <a:pt x="2848546" y="5152884"/>
                </a:lnTo>
                <a:lnTo>
                  <a:pt x="0" y="5152884"/>
                </a:lnTo>
                <a:lnTo>
                  <a:pt x="0" y="1738242"/>
                </a:lnTo>
                <a:lnTo>
                  <a:pt x="551572" y="1738242"/>
                </a:lnTo>
                <a:lnTo>
                  <a:pt x="551572" y="4571998"/>
                </a:lnTo>
                <a:lnTo>
                  <a:pt x="1144103" y="4571998"/>
                </a:lnTo>
                <a:lnTo>
                  <a:pt x="1144103" y="1738242"/>
                </a:lnTo>
                <a:lnTo>
                  <a:pt x="1144103" y="1681107"/>
                </a:lnTo>
                <a:lnTo>
                  <a:pt x="1144103" y="1159564"/>
                </a:lnTo>
                <a:lnTo>
                  <a:pt x="0" y="1159564"/>
                </a:lnTo>
                <a:lnTo>
                  <a:pt x="0" y="631825"/>
                </a:lnTo>
                <a:lnTo>
                  <a:pt x="2" y="6318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784E12D7-22A6-E1E7-D6B7-A2BFBF5F2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3600" y="6858000"/>
            <a:ext cx="3600" cy="3600"/>
          </a:xfrm>
        </p:spPr>
        <p:txBody>
          <a:bodyPr/>
          <a:lstStyle>
            <a:lvl1pPr>
              <a:defRPr sz="100"/>
            </a:lvl1pPr>
          </a:lstStyle>
          <a:p>
            <a:fld id="{0BDCEB2A-39EF-4022-B006-94A52E5566B2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894B35BF-6D36-49FB-BE27-14A268EAA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600" y="6858000"/>
            <a:ext cx="3600" cy="3600"/>
          </a:xfrm>
        </p:spPr>
        <p:txBody>
          <a:bodyPr/>
          <a:lstStyle>
            <a:lvl1pPr>
              <a:defRPr sz="100"/>
            </a:lvl1pPr>
          </a:lstStyle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444F506A-8AA3-1896-C565-5A1E95B6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600" y="6858000"/>
            <a:ext cx="3600" cy="3600"/>
          </a:xfrm>
        </p:spPr>
        <p:txBody>
          <a:bodyPr/>
          <a:lstStyle>
            <a:lvl1pPr>
              <a:defRPr sz="100"/>
            </a:lvl1pPr>
          </a:lstStyle>
          <a:p>
            <a:fld id="{F4781EAC-78B3-44ED-85DE-5B6C0B0E816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156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 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C94655B-9C64-F2E8-E72A-EABC73D999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42BABB5E-09B7-D6E4-8240-8E5166092D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3600" y="6858000"/>
            <a:ext cx="3600" cy="3600"/>
          </a:xfrm>
        </p:spPr>
        <p:txBody>
          <a:bodyPr/>
          <a:lstStyle>
            <a:lvl1pPr>
              <a:defRPr sz="100"/>
            </a:lvl1pPr>
          </a:lstStyle>
          <a:p>
            <a:fld id="{4CF048E9-1904-4BB3-8146-98B334521DE4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6536A032-239B-45A3-B761-4EF8479D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600" y="6858000"/>
            <a:ext cx="3600" cy="3600"/>
          </a:xfrm>
        </p:spPr>
        <p:txBody>
          <a:bodyPr/>
          <a:lstStyle>
            <a:lvl1pPr>
              <a:defRPr sz="100"/>
            </a:lvl1pPr>
          </a:lstStyle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BE47850C-7A49-2A0E-5019-DCD9BCD66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600" y="6858000"/>
            <a:ext cx="3600" cy="3600"/>
          </a:xfrm>
        </p:spPr>
        <p:txBody>
          <a:bodyPr/>
          <a:lstStyle>
            <a:lvl1pPr>
              <a:defRPr sz="100"/>
            </a:lvl1pPr>
          </a:lstStyle>
          <a:p>
            <a:fld id="{F4781EAC-78B3-44ED-85DE-5B6C0B0E816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874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F63EA-3440-E38D-401B-7719BBBFA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870" y="1321258"/>
            <a:ext cx="5712129" cy="1325563"/>
          </a:xfrm>
        </p:spPr>
        <p:txBody>
          <a:bodyPr anchor="b" anchorCtr="0"/>
          <a:lstStyle>
            <a:lvl1pPr>
              <a:defRPr sz="3000" cap="none" baseline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34FECE-57B0-01BD-3D7C-953F84D27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871" y="2986315"/>
            <a:ext cx="5712129" cy="3171370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8601E12-F251-D4BF-E62F-0F7962F8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6F5A-4828-42DA-BFCE-C4D21BF6D7FC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C859461-B272-5E1B-DD77-00A7AA397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02AF949-DA15-8769-FDCB-03CDD7558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59614681-44E1-434C-EADD-8D53BBED9A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000" y="248108"/>
            <a:ext cx="4508666" cy="1073150"/>
          </a:xfrm>
        </p:spPr>
        <p:txBody>
          <a:bodyPr/>
          <a:lstStyle>
            <a:lvl1pPr marL="0" indent="0">
              <a:buFontTx/>
              <a:buNone/>
              <a:defRPr sz="2000" b="0" cap="all" baseline="0">
                <a:latin typeface="+mj-lt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25168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0B462D9-A820-0092-63BF-575735C4F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365125"/>
            <a:ext cx="116680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8450F2E-DE66-37EA-D07B-42CAF525F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999" y="1825625"/>
            <a:ext cx="11668001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9E3C8022-08D1-6D9A-E17C-E1C4A621B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16719" y="6535735"/>
            <a:ext cx="1366837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="1" cap="all" baseline="0">
                <a:solidFill>
                  <a:schemeClr val="tx1"/>
                </a:solidFill>
              </a:defRPr>
            </a:lvl1pPr>
          </a:lstStyle>
          <a:p>
            <a:fld id="{60D15E9A-60A3-47F0-9A78-DE4FAC92F63C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8" name="Pladsholder til sidefod 4">
            <a:extLst>
              <a:ext uri="{FF2B5EF4-FFF2-40B4-BE49-F238E27FC236}">
                <a16:creationId xmlns:a16="http://schemas.microsoft.com/office/drawing/2014/main" id="{65A4917F-0247-8F95-F4A4-0E9E274E5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3432" y="6535735"/>
            <a:ext cx="4029225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="1" cap="all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5516EE6E-7C2C-E0B6-9BE0-0BBD32AFF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9785" y="6535735"/>
            <a:ext cx="638216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="1">
                <a:solidFill>
                  <a:schemeClr val="tx1"/>
                </a:solidFill>
              </a:defRPr>
            </a:lvl1pPr>
          </a:lstStyle>
          <a:p>
            <a:fld id="{F4781EAC-78B3-44ED-85DE-5B6C0B0E816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C49200D-CD96-C170-1FC5-AFF6BC7191F5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55590" y="6575423"/>
            <a:ext cx="144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6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5" r:id="rId4"/>
    <p:sldLayoutId id="2147483675" r:id="rId5"/>
    <p:sldLayoutId id="2147483661" r:id="rId6"/>
    <p:sldLayoutId id="2147483663" r:id="rId7"/>
    <p:sldLayoutId id="2147483662" r:id="rId8"/>
    <p:sldLayoutId id="2147483650" r:id="rId9"/>
    <p:sldLayoutId id="2147483668" r:id="rId10"/>
    <p:sldLayoutId id="2147483669" r:id="rId11"/>
    <p:sldLayoutId id="2147483676" r:id="rId12"/>
    <p:sldLayoutId id="2147483651" r:id="rId13"/>
    <p:sldLayoutId id="2147483670" r:id="rId14"/>
    <p:sldLayoutId id="2147483674" r:id="rId15"/>
    <p:sldLayoutId id="2147483672" r:id="rId16"/>
    <p:sldLayoutId id="2147483673" r:id="rId17"/>
    <p:sldLayoutId id="2147483671" r:id="rId18"/>
    <p:sldLayoutId id="2147483677" r:id="rId19"/>
    <p:sldLayoutId id="2147483678" r:id="rId20"/>
    <p:sldLayoutId id="2147483679" r:id="rId21"/>
    <p:sldLayoutId id="2147483666" r:id="rId22"/>
    <p:sldLayoutId id="2147483667" r:id="rId23"/>
    <p:sldLayoutId id="2147483680" r:id="rId24"/>
    <p:sldLayoutId id="2147483681" r:id="rId25"/>
    <p:sldLayoutId id="2147483654" r:id="rId26"/>
    <p:sldLayoutId id="2147483655" r:id="rId27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5" userDrawn="1">
          <p15:clr>
            <a:srgbClr val="F26B43"/>
          </p15:clr>
        </p15:guide>
        <p15:guide id="2" pos="166" userDrawn="1">
          <p15:clr>
            <a:srgbClr val="F26B43"/>
          </p15:clr>
        </p15:guide>
        <p15:guide id="3" pos="7523" userDrawn="1">
          <p15:clr>
            <a:srgbClr val="F26B43"/>
          </p15:clr>
        </p15:guide>
        <p15:guide id="4" orient="horz" pos="4178" userDrawn="1">
          <p15:clr>
            <a:srgbClr val="F26B43"/>
          </p15:clr>
        </p15:guide>
        <p15:guide id="5" pos="1867" userDrawn="1">
          <p15:clr>
            <a:srgbClr val="F26B43"/>
          </p15:clr>
        </p15:guide>
        <p15:guide id="6" pos="3753" userDrawn="1">
          <p15:clr>
            <a:srgbClr val="F26B43"/>
          </p15:clr>
        </p15:guide>
        <p15:guide id="7" pos="5636" userDrawn="1">
          <p15:clr>
            <a:srgbClr val="F26B43"/>
          </p15:clr>
        </p15:guide>
        <p15:guide id="8" orient="horz" pos="1437" userDrawn="1">
          <p15:clr>
            <a:srgbClr val="F26B43"/>
          </p15:clr>
        </p15:guide>
        <p15:guide id="9" orient="horz" pos="2155" userDrawn="1">
          <p15:clr>
            <a:srgbClr val="F26B43"/>
          </p15:clr>
        </p15:guide>
        <p15:guide id="10" orient="horz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chart" Target="../charts/chart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d-trivsel.dk/" TargetMode="External"/><Relationship Id="rId2" Type="http://schemas.openxmlformats.org/officeDocument/2006/relationships/hyperlink" Target="https://gym-trivsel.dk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uni.uddannelsesstatistik.dk/Pages/Topics/146.aspx" TargetMode="External"/><Relationship Id="rId4" Type="http://schemas.openxmlformats.org/officeDocument/2006/relationships/hyperlink" Target="https://uni.uddannelsesstatistik.dk/Pages/Topics/28.aspx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chart" Target="../charts/char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hart" Target="../charts/chart2.xml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8.xml"/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8AD7A-B4AD-F625-38CE-A6FB6EB8D1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ETU </a:t>
            </a:r>
            <a:r>
              <a:rPr lang="en-GB" dirty="0" err="1"/>
              <a:t>resultater</a:t>
            </a:r>
            <a:r>
              <a:rPr lang="en-GB" dirty="0"/>
              <a:t>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DE7B0-8C45-D8DE-C7C7-25E4EE059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731" y="3584035"/>
            <a:ext cx="7593013" cy="1541930"/>
          </a:xfrm>
        </p:spPr>
        <p:txBody>
          <a:bodyPr/>
          <a:lstStyle/>
          <a:p>
            <a:r>
              <a:rPr lang="en-GB" dirty="0"/>
              <a:t>Samlet </a:t>
            </a:r>
            <a:r>
              <a:rPr lang="en-GB" dirty="0" err="1"/>
              <a:t>resultatoverblik</a:t>
            </a:r>
            <a:r>
              <a:rPr lang="en-GB" dirty="0"/>
              <a:t> over ETU </a:t>
            </a:r>
            <a:r>
              <a:rPr lang="en-GB" dirty="0" err="1"/>
              <a:t>på</a:t>
            </a:r>
            <a:r>
              <a:rPr lang="en-GB" dirty="0"/>
              <a:t> EUD/EUX </a:t>
            </a:r>
            <a:r>
              <a:rPr lang="en-GB" dirty="0" err="1"/>
              <a:t>og</a:t>
            </a:r>
            <a:r>
              <a:rPr lang="en-GB" dirty="0"/>
              <a:t> HCØ 2025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2BFEC-FB5D-4A28-DF4B-6DFD84265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C244-55B3-419E-933A-96124FE98EE5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60535-43E9-4B8C-8EAB-3585834D6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FF16B-265C-E158-8D3A-303F5AFF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339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543BF66-1A77-E7F6-D48F-9603B5F6F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66799"/>
            <a:ext cx="9884228" cy="5468935"/>
          </a:xfrm>
        </p:spPr>
        <p:txBody>
          <a:bodyPr/>
          <a:lstStyle/>
          <a:p>
            <a:r>
              <a:rPr lang="da-DK" sz="1400" dirty="0"/>
              <a:t>Det samlede resultat for Hvidovre EUD/EUX i 2025 er stort set status quo med 2024. Der ses en lille fremgang ved de fysiske rammer fra 3,4 i 2024 til 3,5 i 2025.</a:t>
            </a:r>
          </a:p>
          <a:p>
            <a:endParaRPr lang="da-DK" sz="1400" dirty="0"/>
          </a:p>
          <a:p>
            <a:r>
              <a:rPr lang="da-DK" sz="1400" dirty="0"/>
              <a:t>Resultaterne på ”egen indsats og motivation”, ”læringsmiljø” og ”fysiske rammer” ligger en smule over det samlede resultat for EUD/EUX på TEC. Øvrige områder er på niveau med TEC gennemsnittet.</a:t>
            </a:r>
          </a:p>
          <a:p>
            <a:endParaRPr lang="da-DK" sz="1400" dirty="0"/>
          </a:p>
          <a:p>
            <a:r>
              <a:rPr lang="da-DK" sz="1400" b="1" dirty="0"/>
              <a:t>Værd at bemærke på de enkelte uddannelser: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Cykel- og motorcykelmekaniker er steget fra 3,9 i 2024 til 4,3 i 2025 i forhold til ”læringsmiljø”. Til gengæld falder scoren på de ”fysiske rammer” fra 3,1 i 2024 til 2,6 i 2025.</a:t>
            </a:r>
          </a:p>
          <a:p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Lager- og terminaluddannelsen stiger fra 4,0 i 2024 til 4,3 i 2025 i forhold til ”læringsmiljø”.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Lufthavnsuddannelsen har en stigning på alle områder, især skal det bemærkes, at ”læringsmiljø” stiger fra 4,0 i 2024 til 4,5 i 2025.</a:t>
            </a:r>
          </a:p>
          <a:p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Personvognsmekaniker falder i forhold til ”læringsmiljø” fra 4,0 i 2024 til 3,7 i 2025.</a:t>
            </a:r>
          </a:p>
          <a:p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Teknologi, byggeri og transport stiger i forhold til ”læringsmiljø” fra 3,5 i 2024 til 4,0 i 2025.</a:t>
            </a:r>
          </a:p>
          <a:p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Vejgodstransportuddannelsen falder fra 4,1 i 2024 til 3,8 i 2025 i forhold til ”læringsmiljø”.</a:t>
            </a:r>
          </a:p>
          <a:p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Automatik- og procesuddannelsen har en stor stigning i forhold til ”egen indsats og motivation” fra 3,8 i 2024 til 4,4 i 2025. Hertil kommer en stigning på 4,0 i 2024 til 4,3 i 2025 på ”velbefindende”, og en markant stigning ift. ”fysiske rammer” fra 2,4 i 2024 til 3,5 i 2025. Dertil ses en stigning fra 3,9 i 2024 til 4,2 i 2025 ift. ”egne evner”. Scoren på ”oplæring” falder til gengæld fra 4,3 i 2024 til 3,8 i 2025.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/>
          </a:p>
          <a:p>
            <a:r>
              <a:rPr lang="da-DK" sz="1400" dirty="0"/>
              <a:t>Jf. grafer herom på de følgende slides.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73541B-5BBF-5F72-1BD0-9165119B8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6F5A-4828-42DA-BFCE-C4D21BF6D7FC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9793D52-E119-341E-93CA-FCE307D2F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63EFF7D-B71A-E786-21D0-D91926E9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4C6C8E70-BAC9-E4B4-4D7C-45CB42D44D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1" y="248108"/>
            <a:ext cx="7641769" cy="1073150"/>
          </a:xfrm>
        </p:spPr>
        <p:txBody>
          <a:bodyPr/>
          <a:lstStyle/>
          <a:p>
            <a:r>
              <a:rPr lang="da-DK" sz="3200" b="1" dirty="0"/>
              <a:t>Resultater EUD/EUX Hvidovre</a:t>
            </a:r>
          </a:p>
        </p:txBody>
      </p:sp>
    </p:spTree>
    <p:extLst>
      <p:ext uri="{BB962C8B-B14F-4D97-AF65-F5344CB8AC3E}">
        <p14:creationId xmlns:p14="http://schemas.microsoft.com/office/powerpoint/2010/main" val="2836347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0F9440-4D8C-CB20-4DB9-2AB26214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056" y="1411705"/>
            <a:ext cx="1366837" cy="2017295"/>
          </a:xfrm>
        </p:spPr>
        <p:txBody>
          <a:bodyPr/>
          <a:lstStyle/>
          <a:p>
            <a:endParaRPr lang="en-GB" sz="1100" dirty="0"/>
          </a:p>
          <a:p>
            <a:endParaRPr lang="en-GB" sz="1100" dirty="0"/>
          </a:p>
          <a:p>
            <a:endParaRPr lang="en-GB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4A176-64B6-FBF6-1EC6-12E123E4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6974-6E0B-44BA-BF98-9688C1010D0D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23181-892A-630C-1520-E2786BA4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ETU RESULTATER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3EBBC-8CA3-2CC2-7380-F126C0C8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5F15-288F-FD2D-F2AD-AEA0598AB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EUD/EUX </a:t>
            </a:r>
            <a:r>
              <a:rPr lang="en-GB" dirty="0" err="1"/>
              <a:t>hvidovre</a:t>
            </a:r>
            <a:endParaRPr lang="en-GB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74E4992-2E38-14EA-7308-02966EDF22DF}"/>
              </a:ext>
            </a:extLst>
          </p:cNvPr>
          <p:cNvSpPr/>
          <p:nvPr/>
        </p:nvSpPr>
        <p:spPr>
          <a:xfrm>
            <a:off x="0" y="6090190"/>
            <a:ext cx="12192000" cy="3763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Udsendte skemaer: 635		Besvarede skemaer: 455</a:t>
            </a:r>
            <a:r>
              <a:rPr lang="da-D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Svarprocent: 71,7 %</a:t>
            </a:r>
          </a:p>
        </p:txBody>
      </p:sp>
      <p:pic>
        <p:nvPicPr>
          <p:cNvPr id="4" name="Grafik 3" descr="Konvolut kontur">
            <a:extLst>
              <a:ext uri="{FF2B5EF4-FFF2-40B4-BE49-F238E27FC236}">
                <a16:creationId xmlns:a16="http://schemas.microsoft.com/office/drawing/2014/main" id="{688AB17D-F4C5-37F3-EF03-7016F591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14" name="Grafik 13" descr="Bruger kontur">
            <a:extLst>
              <a:ext uri="{FF2B5EF4-FFF2-40B4-BE49-F238E27FC236}">
                <a16:creationId xmlns:a16="http://schemas.microsoft.com/office/drawing/2014/main" id="{3D63516E-EF79-A2DC-16FA-D92C342CA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16" name="Grafik 15" descr="Periodisk graf med massiv udfyldning">
            <a:extLst>
              <a:ext uri="{FF2B5EF4-FFF2-40B4-BE49-F238E27FC236}">
                <a16:creationId xmlns:a16="http://schemas.microsoft.com/office/drawing/2014/main" id="{D62C9A74-D0C9-4C50-072D-C959EC5D9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948" y="6080377"/>
            <a:ext cx="439280" cy="43928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40B787F-A4D9-5088-B40A-0F032C15C7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409077"/>
              </p:ext>
            </p:extLst>
          </p:nvPr>
        </p:nvGraphicFramePr>
        <p:xfrm>
          <a:off x="681863" y="905620"/>
          <a:ext cx="10828273" cy="475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779257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D5A59-A0EA-5067-58B5-4C1BCBD6B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C55EA8-8252-369F-C4EF-B43239FA7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056" y="1411705"/>
            <a:ext cx="1366837" cy="2017295"/>
          </a:xfrm>
        </p:spPr>
        <p:txBody>
          <a:bodyPr/>
          <a:lstStyle/>
          <a:p>
            <a:endParaRPr lang="en-GB" sz="1100" dirty="0"/>
          </a:p>
          <a:p>
            <a:endParaRPr lang="en-GB" sz="1100" dirty="0"/>
          </a:p>
          <a:p>
            <a:endParaRPr lang="en-GB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2E35B-D587-CCE9-7C25-378CA87D4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5705-DDDF-4F16-914D-FEFBE0A406AF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86816-352C-2769-6B0D-628936DB1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ETU RESULTATER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4B9C7-257E-91F6-1824-88C6B090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12</a:t>
            </a:fld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ACB9EF-067F-C335-09CC-37FC1694FA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0909" y="422123"/>
            <a:ext cx="5641273" cy="1073150"/>
          </a:xfrm>
        </p:spPr>
        <p:txBody>
          <a:bodyPr/>
          <a:lstStyle/>
          <a:p>
            <a:r>
              <a:rPr lang="en-GB" dirty="0"/>
              <a:t>EUD/</a:t>
            </a:r>
            <a:r>
              <a:rPr lang="en-GB" dirty="0" err="1"/>
              <a:t>eux</a:t>
            </a:r>
            <a:r>
              <a:rPr lang="en-GB" dirty="0"/>
              <a:t> Hvidovre – uddannelserne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42AE5CA-CD87-F264-502C-9D982668300E}"/>
              </a:ext>
            </a:extLst>
          </p:cNvPr>
          <p:cNvSpPr/>
          <p:nvPr/>
        </p:nvSpPr>
        <p:spPr>
          <a:xfrm>
            <a:off x="0" y="6090190"/>
            <a:ext cx="12192000" cy="3763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Udsendte skemaer: 635		Besvarede skemaer: 455</a:t>
            </a:r>
            <a:r>
              <a:rPr lang="da-D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Svarprocent: 71,7 %</a:t>
            </a:r>
          </a:p>
        </p:txBody>
      </p:sp>
      <p:pic>
        <p:nvPicPr>
          <p:cNvPr id="4" name="Grafik 3" descr="Konvolut kontur">
            <a:extLst>
              <a:ext uri="{FF2B5EF4-FFF2-40B4-BE49-F238E27FC236}">
                <a16:creationId xmlns:a16="http://schemas.microsoft.com/office/drawing/2014/main" id="{1B84D1FF-1A66-742A-D6CA-E8E89A120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14" name="Grafik 13" descr="Bruger kontur">
            <a:extLst>
              <a:ext uri="{FF2B5EF4-FFF2-40B4-BE49-F238E27FC236}">
                <a16:creationId xmlns:a16="http://schemas.microsoft.com/office/drawing/2014/main" id="{62C539A5-4E1C-399A-DF8D-F3C1E1BFD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16" name="Grafik 15" descr="Periodisk graf med massiv udfyldning">
            <a:extLst>
              <a:ext uri="{FF2B5EF4-FFF2-40B4-BE49-F238E27FC236}">
                <a16:creationId xmlns:a16="http://schemas.microsoft.com/office/drawing/2014/main" id="{08B5941B-396D-A77B-FBBD-ACE97C0E52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948" y="6080377"/>
            <a:ext cx="439280" cy="439280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170499F0-02C3-4353-7F2A-84C07392C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795051"/>
              </p:ext>
            </p:extLst>
          </p:nvPr>
        </p:nvGraphicFramePr>
        <p:xfrm>
          <a:off x="157267" y="1411705"/>
          <a:ext cx="11572916" cy="376882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540396">
                  <a:extLst>
                    <a:ext uri="{9D8B030D-6E8A-4147-A177-3AD203B41FA5}">
                      <a16:colId xmlns:a16="http://schemas.microsoft.com/office/drawing/2014/main" val="647764651"/>
                    </a:ext>
                  </a:extLst>
                </a:gridCol>
                <a:gridCol w="752710">
                  <a:extLst>
                    <a:ext uri="{9D8B030D-6E8A-4147-A177-3AD203B41FA5}">
                      <a16:colId xmlns:a16="http://schemas.microsoft.com/office/drawing/2014/main" val="3408509309"/>
                    </a:ext>
                  </a:extLst>
                </a:gridCol>
                <a:gridCol w="752710">
                  <a:extLst>
                    <a:ext uri="{9D8B030D-6E8A-4147-A177-3AD203B41FA5}">
                      <a16:colId xmlns:a16="http://schemas.microsoft.com/office/drawing/2014/main" val="1396551142"/>
                    </a:ext>
                  </a:extLst>
                </a:gridCol>
                <a:gridCol w="752710">
                  <a:extLst>
                    <a:ext uri="{9D8B030D-6E8A-4147-A177-3AD203B41FA5}">
                      <a16:colId xmlns:a16="http://schemas.microsoft.com/office/drawing/2014/main" val="2429643539"/>
                    </a:ext>
                  </a:extLst>
                </a:gridCol>
                <a:gridCol w="752710">
                  <a:extLst>
                    <a:ext uri="{9D8B030D-6E8A-4147-A177-3AD203B41FA5}">
                      <a16:colId xmlns:a16="http://schemas.microsoft.com/office/drawing/2014/main" val="1787616532"/>
                    </a:ext>
                  </a:extLst>
                </a:gridCol>
                <a:gridCol w="752710">
                  <a:extLst>
                    <a:ext uri="{9D8B030D-6E8A-4147-A177-3AD203B41FA5}">
                      <a16:colId xmlns:a16="http://schemas.microsoft.com/office/drawing/2014/main" val="710044896"/>
                    </a:ext>
                  </a:extLst>
                </a:gridCol>
                <a:gridCol w="752710">
                  <a:extLst>
                    <a:ext uri="{9D8B030D-6E8A-4147-A177-3AD203B41FA5}">
                      <a16:colId xmlns:a16="http://schemas.microsoft.com/office/drawing/2014/main" val="1604883369"/>
                    </a:ext>
                  </a:extLst>
                </a:gridCol>
                <a:gridCol w="752710">
                  <a:extLst>
                    <a:ext uri="{9D8B030D-6E8A-4147-A177-3AD203B41FA5}">
                      <a16:colId xmlns:a16="http://schemas.microsoft.com/office/drawing/2014/main" val="4091169078"/>
                    </a:ext>
                  </a:extLst>
                </a:gridCol>
                <a:gridCol w="752710">
                  <a:extLst>
                    <a:ext uri="{9D8B030D-6E8A-4147-A177-3AD203B41FA5}">
                      <a16:colId xmlns:a16="http://schemas.microsoft.com/office/drawing/2014/main" val="2440732741"/>
                    </a:ext>
                  </a:extLst>
                </a:gridCol>
                <a:gridCol w="752710">
                  <a:extLst>
                    <a:ext uri="{9D8B030D-6E8A-4147-A177-3AD203B41FA5}">
                      <a16:colId xmlns:a16="http://schemas.microsoft.com/office/drawing/2014/main" val="297334311"/>
                    </a:ext>
                  </a:extLst>
                </a:gridCol>
                <a:gridCol w="752710">
                  <a:extLst>
                    <a:ext uri="{9D8B030D-6E8A-4147-A177-3AD203B41FA5}">
                      <a16:colId xmlns:a16="http://schemas.microsoft.com/office/drawing/2014/main" val="1604024227"/>
                    </a:ext>
                  </a:extLst>
                </a:gridCol>
                <a:gridCol w="752710">
                  <a:extLst>
                    <a:ext uri="{9D8B030D-6E8A-4147-A177-3AD203B41FA5}">
                      <a16:colId xmlns:a16="http://schemas.microsoft.com/office/drawing/2014/main" val="1352242154"/>
                    </a:ext>
                  </a:extLst>
                </a:gridCol>
                <a:gridCol w="752710">
                  <a:extLst>
                    <a:ext uri="{9D8B030D-6E8A-4147-A177-3AD203B41FA5}">
                      <a16:colId xmlns:a16="http://schemas.microsoft.com/office/drawing/2014/main" val="1578996454"/>
                    </a:ext>
                  </a:extLst>
                </a:gridCol>
              </a:tblGrid>
              <a:tr h="4727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200" b="1" u="none" strike="noStrike" dirty="0">
                          <a:effectLst/>
                        </a:rPr>
                        <a:t>Indikator og årstal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200" b="1" u="none" strike="noStrike" dirty="0">
                          <a:effectLst/>
                        </a:rPr>
                        <a:t>Egen indsats </a:t>
                      </a:r>
                      <a:br>
                        <a:rPr lang="da-DK" sz="1200" b="1" u="none" strike="noStrike" dirty="0">
                          <a:effectLst/>
                        </a:rPr>
                      </a:br>
                      <a:r>
                        <a:rPr lang="da-DK" sz="1200" b="1" u="none" strike="noStrike" dirty="0">
                          <a:effectLst/>
                        </a:rPr>
                        <a:t>og motivation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200" b="1" u="none" strike="noStrike" dirty="0">
                          <a:effectLst/>
                        </a:rPr>
                        <a:t>Læringsmiljø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200" b="1" u="none" strike="noStrike" dirty="0">
                          <a:effectLst/>
                        </a:rPr>
                        <a:t>Velbefindende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200" b="1" u="none" strike="noStrike" dirty="0">
                          <a:effectLst/>
                        </a:rPr>
                        <a:t>Fysiske rammer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200" b="1" u="none" strike="noStrike" dirty="0">
                          <a:effectLst/>
                        </a:rPr>
                        <a:t>Egne evner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200" b="1" u="none" strike="noStrike" dirty="0">
                          <a:effectLst/>
                        </a:rPr>
                        <a:t>Oplæring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727342"/>
                  </a:ext>
                </a:extLst>
              </a:tr>
              <a:tr h="2611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400" b="1" u="none" strike="noStrike" dirty="0">
                          <a:effectLst/>
                        </a:rPr>
                        <a:t>Uddannelse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2024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2025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2024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2025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2024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2025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2024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2025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2024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2025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2024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2025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006494"/>
                  </a:ext>
                </a:extLst>
              </a:tr>
              <a:tr h="4727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Automatik- og procesuddannelsen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953938"/>
                  </a:ext>
                </a:extLst>
              </a:tr>
              <a:tr h="4727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Cykel- og motorcykelmekaniker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4,4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3,1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2,6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4,4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4,0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73940"/>
                  </a:ext>
                </a:extLst>
              </a:tr>
              <a:tr h="2611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Flytekniker</a:t>
                      </a:r>
                      <a:endParaRPr lang="da-DK" sz="1100" b="1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4,4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4,0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3,2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925449"/>
                  </a:ext>
                </a:extLst>
              </a:tr>
              <a:tr h="2611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Karosseriteknikeruddannelsen</a:t>
                      </a:r>
                      <a:endParaRPr lang="da-DK" sz="1100" b="1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4,4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4,4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4,4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3,6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821952"/>
                  </a:ext>
                </a:extLst>
              </a:tr>
              <a:tr h="2611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Lager- og terminaluddannelsen</a:t>
                      </a:r>
                      <a:endParaRPr lang="da-DK" sz="1100" b="1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3,8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4,0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569758"/>
                  </a:ext>
                </a:extLst>
              </a:tr>
              <a:tr h="2611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Lastvognsmekaniker</a:t>
                      </a:r>
                      <a:endParaRPr lang="da-DK" sz="1100" b="1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3,9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3,4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3,6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3,9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4,0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866320"/>
                  </a:ext>
                </a:extLst>
              </a:tr>
              <a:tr h="2611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Lufthavnsuddannelsen</a:t>
                      </a:r>
                      <a:endParaRPr lang="da-DK" sz="1100" b="1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4,5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4,6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 -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 -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630308"/>
                  </a:ext>
                </a:extLst>
              </a:tr>
              <a:tr h="2611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Personvognsmekaniker</a:t>
                      </a:r>
                      <a:endParaRPr lang="da-DK" sz="1100" b="1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3,7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4,0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3,4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3,4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3,9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4,0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757419"/>
                  </a:ext>
                </a:extLst>
              </a:tr>
              <a:tr h="2611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Teknologi, byggeri og transport</a:t>
                      </a:r>
                      <a:endParaRPr lang="da-DK" sz="1100" b="1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3,9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4,0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3,6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3,8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 -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 -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794149"/>
                  </a:ext>
                </a:extLst>
              </a:tr>
              <a:tr h="2611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Vejgodstransportuddannelsen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3,8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3,7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4,0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 -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096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596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0F9440-4D8C-CB20-4DB9-2AB26214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056" y="1411705"/>
            <a:ext cx="1366837" cy="2017295"/>
          </a:xfrm>
        </p:spPr>
        <p:txBody>
          <a:bodyPr/>
          <a:lstStyle/>
          <a:p>
            <a:endParaRPr lang="en-GB" sz="1100" dirty="0"/>
          </a:p>
          <a:p>
            <a:endParaRPr lang="en-GB" sz="1100" dirty="0"/>
          </a:p>
          <a:p>
            <a:endParaRPr lang="en-GB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4A176-64B6-FBF6-1EC6-12E123E4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2F1C-4802-421A-B6A9-21125224F6F3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23181-892A-630C-1520-E2786BA4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3EBBC-8CA3-2CC2-7380-F126C0C8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13</a:t>
            </a:fld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5F15-288F-FD2D-F2AD-AEA0598AB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000" y="248108"/>
            <a:ext cx="6638800" cy="1073150"/>
          </a:xfrm>
        </p:spPr>
        <p:txBody>
          <a:bodyPr/>
          <a:lstStyle/>
          <a:p>
            <a:r>
              <a:rPr lang="en-GB" dirty="0" err="1"/>
              <a:t>Automatik</a:t>
            </a:r>
            <a:r>
              <a:rPr lang="en-GB" dirty="0"/>
              <a:t>-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procesuddannelsen</a:t>
            </a:r>
            <a:r>
              <a:rPr lang="en-GB" dirty="0"/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Grafik 3" descr="Konvolut kontur">
            <a:extLst>
              <a:ext uri="{FF2B5EF4-FFF2-40B4-BE49-F238E27FC236}">
                <a16:creationId xmlns:a16="http://schemas.microsoft.com/office/drawing/2014/main" id="{688AB17D-F4C5-37F3-EF03-7016F591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14" name="Grafik 13" descr="Bruger kontur">
            <a:extLst>
              <a:ext uri="{FF2B5EF4-FFF2-40B4-BE49-F238E27FC236}">
                <a16:creationId xmlns:a16="http://schemas.microsoft.com/office/drawing/2014/main" id="{3D63516E-EF79-A2DC-16FA-D92C342CA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16" name="Grafik 15" descr="Periodisk graf med massiv udfyldning">
            <a:extLst>
              <a:ext uri="{FF2B5EF4-FFF2-40B4-BE49-F238E27FC236}">
                <a16:creationId xmlns:a16="http://schemas.microsoft.com/office/drawing/2014/main" id="{D62C9A74-D0C9-4C50-072D-C959EC5D9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948" y="6080377"/>
            <a:ext cx="439280" cy="43928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04320BD-2C9A-9056-D9D0-B46D5F2D4C89}"/>
              </a:ext>
            </a:extLst>
          </p:cNvPr>
          <p:cNvGraphicFramePr>
            <a:graphicFrameLocks/>
          </p:cNvGraphicFramePr>
          <p:nvPr/>
        </p:nvGraphicFramePr>
        <p:xfrm>
          <a:off x="851331" y="1097757"/>
          <a:ext cx="10260013" cy="4992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454834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0F9440-4D8C-CB20-4DB9-2AB26214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056" y="1411705"/>
            <a:ext cx="1366837" cy="2017295"/>
          </a:xfrm>
        </p:spPr>
        <p:txBody>
          <a:bodyPr/>
          <a:lstStyle/>
          <a:p>
            <a:endParaRPr lang="en-GB" sz="1100" dirty="0"/>
          </a:p>
          <a:p>
            <a:endParaRPr lang="en-GB" sz="1100" dirty="0"/>
          </a:p>
          <a:p>
            <a:endParaRPr lang="en-GB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4A176-64B6-FBF6-1EC6-12E123E4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E13F-F75D-4342-BDB8-B02E69FD7264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23181-892A-630C-1520-E2786BA4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ETU RESULTATER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3EBBC-8CA3-2CC2-7380-F126C0C8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14</a:t>
            </a:fld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5F15-288F-FD2D-F2AD-AEA0598AB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000" y="248108"/>
            <a:ext cx="7484112" cy="1073150"/>
          </a:xfrm>
        </p:spPr>
        <p:txBody>
          <a:bodyPr/>
          <a:lstStyle/>
          <a:p>
            <a:r>
              <a:rPr lang="en-GB" dirty="0" err="1"/>
              <a:t>Cykel</a:t>
            </a:r>
            <a:r>
              <a:rPr lang="en-GB" dirty="0"/>
              <a:t>-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Motorcykelmekaniker</a:t>
            </a:r>
            <a:endParaRPr lang="en-GB" dirty="0"/>
          </a:p>
        </p:txBody>
      </p:sp>
      <p:pic>
        <p:nvPicPr>
          <p:cNvPr id="4" name="Grafik 3" descr="Konvolut kontur">
            <a:extLst>
              <a:ext uri="{FF2B5EF4-FFF2-40B4-BE49-F238E27FC236}">
                <a16:creationId xmlns:a16="http://schemas.microsoft.com/office/drawing/2014/main" id="{688AB17D-F4C5-37F3-EF03-7016F591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14" name="Grafik 13" descr="Bruger kontur">
            <a:extLst>
              <a:ext uri="{FF2B5EF4-FFF2-40B4-BE49-F238E27FC236}">
                <a16:creationId xmlns:a16="http://schemas.microsoft.com/office/drawing/2014/main" id="{3D63516E-EF79-A2DC-16FA-D92C342CA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16" name="Grafik 15" descr="Periodisk graf med massiv udfyldning">
            <a:extLst>
              <a:ext uri="{FF2B5EF4-FFF2-40B4-BE49-F238E27FC236}">
                <a16:creationId xmlns:a16="http://schemas.microsoft.com/office/drawing/2014/main" id="{D62C9A74-D0C9-4C50-072D-C959EC5D9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948" y="6080377"/>
            <a:ext cx="439280" cy="43928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C92473D-655C-70E7-8F78-16B734DAA1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802403"/>
              </p:ext>
            </p:extLst>
          </p:nvPr>
        </p:nvGraphicFramePr>
        <p:xfrm>
          <a:off x="706854" y="1411705"/>
          <a:ext cx="10524564" cy="4647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985136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0F9440-4D8C-CB20-4DB9-2AB26214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056" y="1411705"/>
            <a:ext cx="1366837" cy="2017295"/>
          </a:xfrm>
        </p:spPr>
        <p:txBody>
          <a:bodyPr/>
          <a:lstStyle/>
          <a:p>
            <a:endParaRPr lang="en-GB" sz="1100" dirty="0"/>
          </a:p>
          <a:p>
            <a:endParaRPr lang="en-GB" sz="1100" dirty="0"/>
          </a:p>
          <a:p>
            <a:endParaRPr lang="en-GB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4A176-64B6-FBF6-1EC6-12E123E4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EDE9-608A-4DAD-884F-FA4F499E90EE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23181-892A-630C-1520-E2786BA4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3EBBC-8CA3-2CC2-7380-F126C0C8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15</a:t>
            </a:fld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5F15-288F-FD2D-F2AD-AEA0598AB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flytekniker</a:t>
            </a:r>
            <a:endParaRPr lang="en-GB" dirty="0"/>
          </a:p>
        </p:txBody>
      </p:sp>
      <p:pic>
        <p:nvPicPr>
          <p:cNvPr id="4" name="Grafik 3" descr="Konvolut kontur">
            <a:extLst>
              <a:ext uri="{FF2B5EF4-FFF2-40B4-BE49-F238E27FC236}">
                <a16:creationId xmlns:a16="http://schemas.microsoft.com/office/drawing/2014/main" id="{688AB17D-F4C5-37F3-EF03-7016F591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14" name="Grafik 13" descr="Bruger kontur">
            <a:extLst>
              <a:ext uri="{FF2B5EF4-FFF2-40B4-BE49-F238E27FC236}">
                <a16:creationId xmlns:a16="http://schemas.microsoft.com/office/drawing/2014/main" id="{3D63516E-EF79-A2DC-16FA-D92C342CA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16" name="Grafik 15" descr="Periodisk graf med massiv udfyldning">
            <a:extLst>
              <a:ext uri="{FF2B5EF4-FFF2-40B4-BE49-F238E27FC236}">
                <a16:creationId xmlns:a16="http://schemas.microsoft.com/office/drawing/2014/main" id="{D62C9A74-D0C9-4C50-072D-C959EC5D9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948" y="6080377"/>
            <a:ext cx="439280" cy="43928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F8D6BE4-D315-B51A-A5DF-F261D4C2EF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005315"/>
              </p:ext>
            </p:extLst>
          </p:nvPr>
        </p:nvGraphicFramePr>
        <p:xfrm>
          <a:off x="466688" y="1015036"/>
          <a:ext cx="10949458" cy="4916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491520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0F9440-4D8C-CB20-4DB9-2AB26214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056" y="1411705"/>
            <a:ext cx="1366837" cy="2017295"/>
          </a:xfrm>
        </p:spPr>
        <p:txBody>
          <a:bodyPr/>
          <a:lstStyle/>
          <a:p>
            <a:endParaRPr lang="en-GB" sz="1100" dirty="0"/>
          </a:p>
          <a:p>
            <a:endParaRPr lang="en-GB" sz="1100" dirty="0"/>
          </a:p>
          <a:p>
            <a:endParaRPr lang="en-GB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4A176-64B6-FBF6-1EC6-12E123E4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9D11-BB65-4762-A31D-3E81B2C7FA46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23181-892A-630C-1520-E2786BA4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3EBBC-8CA3-2CC2-7380-F126C0C8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16</a:t>
            </a:fld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5F15-288F-FD2D-F2AD-AEA0598AB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000" y="248108"/>
            <a:ext cx="7950364" cy="1073150"/>
          </a:xfrm>
        </p:spPr>
        <p:txBody>
          <a:bodyPr/>
          <a:lstStyle/>
          <a:p>
            <a:r>
              <a:rPr lang="en-GB" dirty="0" err="1"/>
              <a:t>Karrosseritekniker-uddannelsen</a:t>
            </a:r>
            <a:endParaRPr lang="en-GB" dirty="0"/>
          </a:p>
        </p:txBody>
      </p:sp>
      <p:pic>
        <p:nvPicPr>
          <p:cNvPr id="4" name="Grafik 3" descr="Konvolut kontur">
            <a:extLst>
              <a:ext uri="{FF2B5EF4-FFF2-40B4-BE49-F238E27FC236}">
                <a16:creationId xmlns:a16="http://schemas.microsoft.com/office/drawing/2014/main" id="{688AB17D-F4C5-37F3-EF03-7016F591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14" name="Grafik 13" descr="Bruger kontur">
            <a:extLst>
              <a:ext uri="{FF2B5EF4-FFF2-40B4-BE49-F238E27FC236}">
                <a16:creationId xmlns:a16="http://schemas.microsoft.com/office/drawing/2014/main" id="{3D63516E-EF79-A2DC-16FA-D92C342CA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16" name="Grafik 15" descr="Periodisk graf med massiv udfyldning">
            <a:extLst>
              <a:ext uri="{FF2B5EF4-FFF2-40B4-BE49-F238E27FC236}">
                <a16:creationId xmlns:a16="http://schemas.microsoft.com/office/drawing/2014/main" id="{D62C9A74-D0C9-4C50-072D-C959EC5D9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948" y="6080377"/>
            <a:ext cx="439280" cy="43928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90C978B-43BF-19A9-3C20-4E222B369E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911280"/>
              </p:ext>
            </p:extLst>
          </p:nvPr>
        </p:nvGraphicFramePr>
        <p:xfrm>
          <a:off x="790844" y="893940"/>
          <a:ext cx="10385155" cy="507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750701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0F9440-4D8C-CB20-4DB9-2AB26214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056" y="1411705"/>
            <a:ext cx="1366837" cy="2017295"/>
          </a:xfrm>
        </p:spPr>
        <p:txBody>
          <a:bodyPr/>
          <a:lstStyle/>
          <a:p>
            <a:endParaRPr lang="en-GB" sz="1100" dirty="0"/>
          </a:p>
          <a:p>
            <a:endParaRPr lang="en-GB" sz="1100" dirty="0"/>
          </a:p>
          <a:p>
            <a:endParaRPr lang="en-GB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4A176-64B6-FBF6-1EC6-12E123E4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F17C-C1F0-46E7-964C-79A7EE9928CC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23181-892A-630C-1520-E2786BA4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3EBBC-8CA3-2CC2-7380-F126C0C8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17</a:t>
            </a:fld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5F15-288F-FD2D-F2AD-AEA0598AB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9" y="248108"/>
            <a:ext cx="8227455" cy="1073150"/>
          </a:xfrm>
        </p:spPr>
        <p:txBody>
          <a:bodyPr/>
          <a:lstStyle/>
          <a:p>
            <a:r>
              <a:rPr lang="en-GB" dirty="0"/>
              <a:t>Lager-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terminaluddannelsen</a:t>
            </a:r>
            <a:endParaRPr lang="en-GB" dirty="0"/>
          </a:p>
        </p:txBody>
      </p:sp>
      <p:pic>
        <p:nvPicPr>
          <p:cNvPr id="4" name="Grafik 3" descr="Konvolut kontur">
            <a:extLst>
              <a:ext uri="{FF2B5EF4-FFF2-40B4-BE49-F238E27FC236}">
                <a16:creationId xmlns:a16="http://schemas.microsoft.com/office/drawing/2014/main" id="{688AB17D-F4C5-37F3-EF03-7016F591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14" name="Grafik 13" descr="Bruger kontur">
            <a:extLst>
              <a:ext uri="{FF2B5EF4-FFF2-40B4-BE49-F238E27FC236}">
                <a16:creationId xmlns:a16="http://schemas.microsoft.com/office/drawing/2014/main" id="{3D63516E-EF79-A2DC-16FA-D92C342CA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16" name="Grafik 15" descr="Periodisk graf med massiv udfyldning">
            <a:extLst>
              <a:ext uri="{FF2B5EF4-FFF2-40B4-BE49-F238E27FC236}">
                <a16:creationId xmlns:a16="http://schemas.microsoft.com/office/drawing/2014/main" id="{D62C9A74-D0C9-4C50-072D-C959EC5D9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948" y="6080377"/>
            <a:ext cx="439280" cy="43928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9F6BE12-8DB6-B4A3-227A-02A1617C2C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026486"/>
              </p:ext>
            </p:extLst>
          </p:nvPr>
        </p:nvGraphicFramePr>
        <p:xfrm>
          <a:off x="722812" y="1060042"/>
          <a:ext cx="10296170" cy="4782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33043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0F9440-4D8C-CB20-4DB9-2AB26214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056" y="1411705"/>
            <a:ext cx="1366837" cy="2017295"/>
          </a:xfrm>
        </p:spPr>
        <p:txBody>
          <a:bodyPr/>
          <a:lstStyle/>
          <a:p>
            <a:endParaRPr lang="en-GB" sz="1100" dirty="0"/>
          </a:p>
          <a:p>
            <a:endParaRPr lang="en-GB" sz="1100" dirty="0"/>
          </a:p>
          <a:p>
            <a:endParaRPr lang="en-GB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4A176-64B6-FBF6-1EC6-12E123E4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6297-9449-4154-8E7A-14E8A66CBAA1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23181-892A-630C-1520-E2786BA4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3EBBC-8CA3-2CC2-7380-F126C0C8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18</a:t>
            </a:fld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5F15-288F-FD2D-F2AD-AEA0598AB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Lastvognsmekaniker</a:t>
            </a:r>
            <a:endParaRPr lang="en-GB" dirty="0"/>
          </a:p>
        </p:txBody>
      </p:sp>
      <p:pic>
        <p:nvPicPr>
          <p:cNvPr id="4" name="Grafik 3" descr="Konvolut kontur">
            <a:extLst>
              <a:ext uri="{FF2B5EF4-FFF2-40B4-BE49-F238E27FC236}">
                <a16:creationId xmlns:a16="http://schemas.microsoft.com/office/drawing/2014/main" id="{688AB17D-F4C5-37F3-EF03-7016F591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14" name="Grafik 13" descr="Bruger kontur">
            <a:extLst>
              <a:ext uri="{FF2B5EF4-FFF2-40B4-BE49-F238E27FC236}">
                <a16:creationId xmlns:a16="http://schemas.microsoft.com/office/drawing/2014/main" id="{3D63516E-EF79-A2DC-16FA-D92C342CA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16" name="Grafik 15" descr="Periodisk graf med massiv udfyldning">
            <a:extLst>
              <a:ext uri="{FF2B5EF4-FFF2-40B4-BE49-F238E27FC236}">
                <a16:creationId xmlns:a16="http://schemas.microsoft.com/office/drawing/2014/main" id="{D62C9A74-D0C9-4C50-072D-C959EC5D9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948" y="6080377"/>
            <a:ext cx="439280" cy="43928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BAE23B-8919-5309-7BCC-C92B3C5575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416019"/>
              </p:ext>
            </p:extLst>
          </p:nvPr>
        </p:nvGraphicFramePr>
        <p:xfrm>
          <a:off x="859536" y="841248"/>
          <a:ext cx="10089917" cy="517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684488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0F9440-4D8C-CB20-4DB9-2AB26214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056" y="1411705"/>
            <a:ext cx="1366837" cy="2017295"/>
          </a:xfrm>
        </p:spPr>
        <p:txBody>
          <a:bodyPr/>
          <a:lstStyle/>
          <a:p>
            <a:endParaRPr lang="en-GB" sz="1100" dirty="0"/>
          </a:p>
          <a:p>
            <a:endParaRPr lang="en-GB" sz="1100" dirty="0"/>
          </a:p>
          <a:p>
            <a:endParaRPr lang="en-GB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4A176-64B6-FBF6-1EC6-12E123E4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9EF4-CD18-4E1B-8309-87F83685FC60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23181-892A-630C-1520-E2786BA4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3EBBC-8CA3-2CC2-7380-F126C0C8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19</a:t>
            </a:fld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5F15-288F-FD2D-F2AD-AEA0598AB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Lufthavnsuddannelsen</a:t>
            </a:r>
            <a:endParaRPr lang="en-GB" dirty="0"/>
          </a:p>
        </p:txBody>
      </p:sp>
      <p:pic>
        <p:nvPicPr>
          <p:cNvPr id="4" name="Grafik 3" descr="Konvolut kontur">
            <a:extLst>
              <a:ext uri="{FF2B5EF4-FFF2-40B4-BE49-F238E27FC236}">
                <a16:creationId xmlns:a16="http://schemas.microsoft.com/office/drawing/2014/main" id="{688AB17D-F4C5-37F3-EF03-7016F591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14" name="Grafik 13" descr="Bruger kontur">
            <a:extLst>
              <a:ext uri="{FF2B5EF4-FFF2-40B4-BE49-F238E27FC236}">
                <a16:creationId xmlns:a16="http://schemas.microsoft.com/office/drawing/2014/main" id="{3D63516E-EF79-A2DC-16FA-D92C342CA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16" name="Grafik 15" descr="Periodisk graf med massiv udfyldning">
            <a:extLst>
              <a:ext uri="{FF2B5EF4-FFF2-40B4-BE49-F238E27FC236}">
                <a16:creationId xmlns:a16="http://schemas.microsoft.com/office/drawing/2014/main" id="{D62C9A74-D0C9-4C50-072D-C959EC5D9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948" y="6080377"/>
            <a:ext cx="439280" cy="43928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ED22A69-99C2-3EC3-8FC6-791FFB039C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87238"/>
              </p:ext>
            </p:extLst>
          </p:nvPr>
        </p:nvGraphicFramePr>
        <p:xfrm>
          <a:off x="573107" y="912584"/>
          <a:ext cx="10703650" cy="4619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04874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55104D-A95B-885C-8DBC-96095A9FE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3" y="2819399"/>
            <a:ext cx="8893627" cy="3338285"/>
          </a:xfrm>
        </p:spPr>
        <p:txBody>
          <a:bodyPr/>
          <a:lstStyle/>
          <a:p>
            <a:r>
              <a:rPr lang="da-DK" b="1" dirty="0"/>
              <a:t>Elevtrivselsundersøgelser 2025</a:t>
            </a:r>
          </a:p>
          <a:p>
            <a:r>
              <a:rPr lang="da-DK" dirty="0"/>
              <a:t>TEC har i perioden 17.11.25 til 31.12.25 gennemført elevtilfredshedsundersøgelse (ETU). </a:t>
            </a:r>
          </a:p>
          <a:p>
            <a:endParaRPr lang="da-DK" dirty="0"/>
          </a:p>
          <a:p>
            <a:r>
              <a:rPr lang="da-DK" dirty="0"/>
              <a:t>Undersøgelsen er kravfastlagt af ministeriet og tager udgangspunkt i lovfastsatte spørgsmål. Undersøgelsen gennemføres på EUD, EUX og HTX. Desuden er der, i lighed med 2024, gennemført en undersøgelse af trivslen i Skoleoplæringen.</a:t>
            </a:r>
          </a:p>
          <a:p>
            <a:endParaRPr lang="da-DK" dirty="0"/>
          </a:p>
          <a:p>
            <a:r>
              <a:rPr lang="da-DK" dirty="0"/>
              <a:t>I dette overblik vises resultaterne af undersøgelsen på EUD, EUX og HTX. Faktorerne bedømmes på en skala fra 1 til 5, hvor 5 indikerer den højeste score og dermed højeste trivsel. </a:t>
            </a:r>
          </a:p>
          <a:p>
            <a:endParaRPr lang="da-DK" dirty="0"/>
          </a:p>
          <a:p>
            <a:r>
              <a:rPr lang="da-DK" dirty="0"/>
              <a:t>God læselyst!</a:t>
            </a:r>
          </a:p>
          <a:p>
            <a:endParaRPr lang="da-DK" b="1" dirty="0"/>
          </a:p>
          <a:p>
            <a:endParaRPr lang="da-DK" b="1" dirty="0"/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7CAF442-0E1C-E41F-67B9-9F01FF27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6F5A-4828-42DA-BFCE-C4D21BF6D7FC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28AD7C1-5585-62F4-7FCE-5155B4004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679D6BF-A412-2A5D-68C4-B79F9E1FC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20F733B-8A50-90D7-30AA-CB8F5500E9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163741"/>
            <a:ext cx="6576857" cy="1073150"/>
          </a:xfrm>
        </p:spPr>
        <p:txBody>
          <a:bodyPr/>
          <a:lstStyle/>
          <a:p>
            <a:endParaRPr lang="da-DK" dirty="0"/>
          </a:p>
          <a:p>
            <a:r>
              <a:rPr lang="da-DK" dirty="0"/>
              <a:t>Om elevtilfredshedsundersøgelsen</a:t>
            </a:r>
          </a:p>
        </p:txBody>
      </p:sp>
    </p:spTree>
    <p:extLst>
      <p:ext uri="{BB962C8B-B14F-4D97-AF65-F5344CB8AC3E}">
        <p14:creationId xmlns:p14="http://schemas.microsoft.com/office/powerpoint/2010/main" val="1255967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0F9440-4D8C-CB20-4DB9-2AB26214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056" y="1411705"/>
            <a:ext cx="1366837" cy="2017295"/>
          </a:xfrm>
        </p:spPr>
        <p:txBody>
          <a:bodyPr/>
          <a:lstStyle/>
          <a:p>
            <a:endParaRPr lang="en-GB" sz="1100" dirty="0"/>
          </a:p>
          <a:p>
            <a:endParaRPr lang="en-GB" sz="1100" dirty="0"/>
          </a:p>
          <a:p>
            <a:endParaRPr lang="en-GB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4A176-64B6-FBF6-1EC6-12E123E4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49B8-CC9F-472C-AF87-0AD55DAC172E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23181-892A-630C-1520-E2786BA4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3EBBC-8CA3-2CC2-7380-F126C0C8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20</a:t>
            </a:fld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5F15-288F-FD2D-F2AD-AEA0598AB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personvognsmekaniker</a:t>
            </a:r>
            <a:endParaRPr lang="en-GB" dirty="0"/>
          </a:p>
        </p:txBody>
      </p:sp>
      <p:pic>
        <p:nvPicPr>
          <p:cNvPr id="4" name="Grafik 3" descr="Konvolut kontur">
            <a:extLst>
              <a:ext uri="{FF2B5EF4-FFF2-40B4-BE49-F238E27FC236}">
                <a16:creationId xmlns:a16="http://schemas.microsoft.com/office/drawing/2014/main" id="{688AB17D-F4C5-37F3-EF03-7016F591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14" name="Grafik 13" descr="Bruger kontur">
            <a:extLst>
              <a:ext uri="{FF2B5EF4-FFF2-40B4-BE49-F238E27FC236}">
                <a16:creationId xmlns:a16="http://schemas.microsoft.com/office/drawing/2014/main" id="{3D63516E-EF79-A2DC-16FA-D92C342CA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16" name="Grafik 15" descr="Periodisk graf med massiv udfyldning">
            <a:extLst>
              <a:ext uri="{FF2B5EF4-FFF2-40B4-BE49-F238E27FC236}">
                <a16:creationId xmlns:a16="http://schemas.microsoft.com/office/drawing/2014/main" id="{D62C9A74-D0C9-4C50-072D-C959EC5D9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948" y="6080377"/>
            <a:ext cx="439280" cy="43928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6F8F84-5EE9-D543-31A2-BD13A3EB68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826048"/>
              </p:ext>
            </p:extLst>
          </p:nvPr>
        </p:nvGraphicFramePr>
        <p:xfrm>
          <a:off x="723045" y="952460"/>
          <a:ext cx="10461148" cy="495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819808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0F9440-4D8C-CB20-4DB9-2AB26214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056" y="1411705"/>
            <a:ext cx="1366837" cy="2017295"/>
          </a:xfrm>
        </p:spPr>
        <p:txBody>
          <a:bodyPr/>
          <a:lstStyle/>
          <a:p>
            <a:endParaRPr lang="en-GB" sz="1100" dirty="0"/>
          </a:p>
          <a:p>
            <a:endParaRPr lang="en-GB" sz="1100" dirty="0"/>
          </a:p>
          <a:p>
            <a:endParaRPr lang="en-GB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4A176-64B6-FBF6-1EC6-12E123E4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C7CA-575B-47CE-9AFD-1D17D295B01A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23181-892A-630C-1520-E2786BA4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3EBBC-8CA3-2CC2-7380-F126C0C8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21</a:t>
            </a:fld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5F15-288F-FD2D-F2AD-AEA0598AB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000" y="248108"/>
            <a:ext cx="6405120" cy="1073150"/>
          </a:xfrm>
        </p:spPr>
        <p:txBody>
          <a:bodyPr/>
          <a:lstStyle/>
          <a:p>
            <a:r>
              <a:rPr lang="en-GB" dirty="0" err="1"/>
              <a:t>Vejgodstransportuddannelsen</a:t>
            </a:r>
            <a:endParaRPr lang="en-GB" dirty="0"/>
          </a:p>
        </p:txBody>
      </p:sp>
      <p:pic>
        <p:nvPicPr>
          <p:cNvPr id="4" name="Grafik 3" descr="Konvolut kontur">
            <a:extLst>
              <a:ext uri="{FF2B5EF4-FFF2-40B4-BE49-F238E27FC236}">
                <a16:creationId xmlns:a16="http://schemas.microsoft.com/office/drawing/2014/main" id="{688AB17D-F4C5-37F3-EF03-7016F591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14" name="Grafik 13" descr="Bruger kontur">
            <a:extLst>
              <a:ext uri="{FF2B5EF4-FFF2-40B4-BE49-F238E27FC236}">
                <a16:creationId xmlns:a16="http://schemas.microsoft.com/office/drawing/2014/main" id="{3D63516E-EF79-A2DC-16FA-D92C342CA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16" name="Grafik 15" descr="Periodisk graf med massiv udfyldning">
            <a:extLst>
              <a:ext uri="{FF2B5EF4-FFF2-40B4-BE49-F238E27FC236}">
                <a16:creationId xmlns:a16="http://schemas.microsoft.com/office/drawing/2014/main" id="{D62C9A74-D0C9-4C50-072D-C959EC5D9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948" y="6080377"/>
            <a:ext cx="439280" cy="43928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7FCA0B9-56EF-9E2B-5541-2CFF1F0AA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106982"/>
              </p:ext>
            </p:extLst>
          </p:nvPr>
        </p:nvGraphicFramePr>
        <p:xfrm>
          <a:off x="573107" y="857629"/>
          <a:ext cx="10527512" cy="520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698712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0F9440-4D8C-CB20-4DB9-2AB26214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056" y="1411705"/>
            <a:ext cx="1366837" cy="2017295"/>
          </a:xfrm>
        </p:spPr>
        <p:txBody>
          <a:bodyPr/>
          <a:lstStyle/>
          <a:p>
            <a:endParaRPr lang="en-GB" sz="1100" dirty="0"/>
          </a:p>
          <a:p>
            <a:endParaRPr lang="en-GB" sz="1100" dirty="0"/>
          </a:p>
          <a:p>
            <a:endParaRPr lang="en-GB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4A176-64B6-FBF6-1EC6-12E123E4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2FE5-663C-449B-9C6F-914BF49317C1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23181-892A-630C-1520-E2786BA4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3EBBC-8CA3-2CC2-7380-F126C0C8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22</a:t>
            </a:fld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5F15-288F-FD2D-F2AD-AEA0598AB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846" y="185740"/>
            <a:ext cx="8540826" cy="1073150"/>
          </a:xfrm>
        </p:spPr>
        <p:txBody>
          <a:bodyPr/>
          <a:lstStyle/>
          <a:p>
            <a:r>
              <a:rPr lang="en-GB" dirty="0" err="1"/>
              <a:t>Teknologi</a:t>
            </a:r>
            <a:r>
              <a:rPr lang="en-GB" dirty="0"/>
              <a:t>, </a:t>
            </a:r>
            <a:r>
              <a:rPr lang="en-GB" dirty="0" err="1"/>
              <a:t>byggeri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transport (gf1), Hvidovre</a:t>
            </a:r>
          </a:p>
        </p:txBody>
      </p:sp>
      <p:pic>
        <p:nvPicPr>
          <p:cNvPr id="4" name="Grafik 3" descr="Konvolut kontur">
            <a:extLst>
              <a:ext uri="{FF2B5EF4-FFF2-40B4-BE49-F238E27FC236}">
                <a16:creationId xmlns:a16="http://schemas.microsoft.com/office/drawing/2014/main" id="{688AB17D-F4C5-37F3-EF03-7016F591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14" name="Grafik 13" descr="Bruger kontur">
            <a:extLst>
              <a:ext uri="{FF2B5EF4-FFF2-40B4-BE49-F238E27FC236}">
                <a16:creationId xmlns:a16="http://schemas.microsoft.com/office/drawing/2014/main" id="{3D63516E-EF79-A2DC-16FA-D92C342CA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16" name="Grafik 15" descr="Periodisk graf med massiv udfyldning">
            <a:extLst>
              <a:ext uri="{FF2B5EF4-FFF2-40B4-BE49-F238E27FC236}">
                <a16:creationId xmlns:a16="http://schemas.microsoft.com/office/drawing/2014/main" id="{D62C9A74-D0C9-4C50-072D-C959EC5D9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948" y="6080377"/>
            <a:ext cx="439280" cy="43928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1EBC804-AC78-F2BA-37B8-68A9C53536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545771"/>
              </p:ext>
            </p:extLst>
          </p:nvPr>
        </p:nvGraphicFramePr>
        <p:xfrm>
          <a:off x="776826" y="722315"/>
          <a:ext cx="10254968" cy="498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693523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9ED26B-6C09-D726-6BA6-6BF93B7F1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6C5ADD30-2381-0D16-EDA7-CD9D5FB0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/>
              <a:t>Resultater EUD/eux Ballerup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6F1F15B-7EAE-9D1A-82C9-E8C7E5956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02A7-4392-4CC2-8BB1-F55832D37881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C9316C8-6816-0A77-A863-084B61459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D431F42-DDC0-442A-C0B8-C7C81C19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713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72660AE-E6FB-AAE7-4D4C-74B2A1EEE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99" y="1159111"/>
            <a:ext cx="11480800" cy="4953000"/>
          </a:xfrm>
        </p:spPr>
        <p:txBody>
          <a:bodyPr/>
          <a:lstStyle/>
          <a:p>
            <a:r>
              <a:rPr lang="da-DK" dirty="0"/>
              <a:t>Det samlede resultat for Ballerup EUD/EUX er stort set status quo fra 2024 til 2025. </a:t>
            </a:r>
          </a:p>
          <a:p>
            <a:r>
              <a:rPr lang="da-DK" dirty="0"/>
              <a:t>Der er en tilbagegang på velbefindende fra 4,2 i 2024 til 4,0 i 2025. Der ses til gengæld fremgang i forhold til de fysiske rammer fra 3,0 i 2024 til 3,3 i 2025.</a:t>
            </a:r>
          </a:p>
          <a:p>
            <a:endParaRPr lang="da-DK" dirty="0"/>
          </a:p>
          <a:p>
            <a:r>
              <a:rPr lang="da-DK" dirty="0"/>
              <a:t>Ballerup EUD/EUX ligger på niveau med det øvrige TEC i forhold til ”læringsmiljø” og ”egne evner”. Men ligger under i forhold til den samlede score på EUD/EUX på TEC - på områderne: ”Egen indsats og motivation”, ”velbefindende”, ”fysiske rammer” og ”oplæring”.</a:t>
            </a:r>
          </a:p>
          <a:p>
            <a:endParaRPr lang="da-DK" dirty="0"/>
          </a:p>
          <a:p>
            <a:r>
              <a:rPr lang="da-DK" b="1" dirty="0"/>
              <a:t>Værd at bemærke på enkelte uddannelser: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Data- og kommunikationsuddannelsen har et fald i forhold til ”velbefindende” fra 4,2 i 2024 til 3,9 i 2025. Til gengæld stiger scoren markant for de ”fysiske rammer” fra 2,8 i 2024 til 3,5 i 2025.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Finmekaniker stiger lidt på alle områder på nær ”oplæring”, hvor der ses et lille fald i scoren.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Smed har et fald i forhold til velbefindende med scoren 4,4 i 2024 til 4,0 i 2025, hertil falder scoren på de ”fysiske rammer” meget fra 3,0 i 2024 til 2.2 i 2025.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Teknologi, byggeri og transport har en god stigning i forhold til de ”fysiske rammer” fra 3,3 i 2024 til 3,8 i 2025, men scoren i forhold til ”egne evner” falder fra 4,0 i 2024 til 3,6 2025.</a:t>
            </a:r>
          </a:p>
          <a:p>
            <a:endParaRPr lang="da-DK" dirty="0"/>
          </a:p>
          <a:p>
            <a:r>
              <a:rPr lang="da-DK" dirty="0"/>
              <a:t>Jf. tabeller herom på de følgende slides.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3FC4CA-7492-9C21-A898-3292B89D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6F5A-4828-42DA-BFCE-C4D21BF6D7FC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1ABA1D2-5C75-4920-0958-F58F8535D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6315246-A403-228F-6FDF-73F196E97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24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BF6BB255-F084-FED4-022C-3933B8570D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9" y="248108"/>
            <a:ext cx="9178801" cy="1073150"/>
          </a:xfrm>
        </p:spPr>
        <p:txBody>
          <a:bodyPr/>
          <a:lstStyle/>
          <a:p>
            <a:r>
              <a:rPr lang="da-DK" sz="3200" dirty="0"/>
              <a:t>Resultaterne for EUD/EUX Ballerup</a:t>
            </a:r>
          </a:p>
        </p:txBody>
      </p:sp>
    </p:spTree>
    <p:extLst>
      <p:ext uri="{BB962C8B-B14F-4D97-AF65-F5344CB8AC3E}">
        <p14:creationId xmlns:p14="http://schemas.microsoft.com/office/powerpoint/2010/main" val="4169687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0F9440-4D8C-CB20-4DB9-2AB26214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056" y="1411705"/>
            <a:ext cx="1366837" cy="2017295"/>
          </a:xfrm>
        </p:spPr>
        <p:txBody>
          <a:bodyPr/>
          <a:lstStyle/>
          <a:p>
            <a:endParaRPr lang="en-GB" sz="1100" dirty="0"/>
          </a:p>
          <a:p>
            <a:endParaRPr lang="en-GB" sz="1100" dirty="0"/>
          </a:p>
          <a:p>
            <a:endParaRPr lang="en-GB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4A176-64B6-FBF6-1EC6-12E123E4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217A-628A-44F2-8261-EC7476DC27A9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23181-892A-630C-1520-E2786BA4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3EBBC-8CA3-2CC2-7380-F126C0C8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25</a:t>
            </a:fld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5F15-288F-FD2D-F2AD-AEA0598AB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EUD/EUX Ballerup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74E4992-2E38-14EA-7308-02966EDF22DF}"/>
              </a:ext>
            </a:extLst>
          </p:cNvPr>
          <p:cNvSpPr/>
          <p:nvPr/>
        </p:nvSpPr>
        <p:spPr>
          <a:xfrm>
            <a:off x="0" y="6090190"/>
            <a:ext cx="12192000" cy="3763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Udsendte skemaer</a:t>
            </a:r>
            <a:r>
              <a:rPr lang="da-DK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699</a:t>
            </a: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Besvarede skemaer</a:t>
            </a:r>
            <a:r>
              <a:rPr lang="da-DK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366</a:t>
            </a:r>
            <a:r>
              <a:rPr lang="da-D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Svarprocent</a:t>
            </a:r>
            <a:r>
              <a:rPr lang="da-DK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52,4 %</a:t>
            </a:r>
          </a:p>
        </p:txBody>
      </p:sp>
      <p:pic>
        <p:nvPicPr>
          <p:cNvPr id="4" name="Grafik 3" descr="Konvolut kontur">
            <a:extLst>
              <a:ext uri="{FF2B5EF4-FFF2-40B4-BE49-F238E27FC236}">
                <a16:creationId xmlns:a16="http://schemas.microsoft.com/office/drawing/2014/main" id="{688AB17D-F4C5-37F3-EF03-7016F591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14" name="Grafik 13" descr="Bruger kontur">
            <a:extLst>
              <a:ext uri="{FF2B5EF4-FFF2-40B4-BE49-F238E27FC236}">
                <a16:creationId xmlns:a16="http://schemas.microsoft.com/office/drawing/2014/main" id="{3D63516E-EF79-A2DC-16FA-D92C342CA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16" name="Grafik 15" descr="Periodisk graf med massiv udfyldning">
            <a:extLst>
              <a:ext uri="{FF2B5EF4-FFF2-40B4-BE49-F238E27FC236}">
                <a16:creationId xmlns:a16="http://schemas.microsoft.com/office/drawing/2014/main" id="{D62C9A74-D0C9-4C50-072D-C959EC5D9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948" y="6080377"/>
            <a:ext cx="439280" cy="439280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2479808-C8BC-F6D0-386C-676440486B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623557"/>
              </p:ext>
            </p:extLst>
          </p:nvPr>
        </p:nvGraphicFramePr>
        <p:xfrm>
          <a:off x="844286" y="863175"/>
          <a:ext cx="9929026" cy="458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44651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483AA-2DC7-09D4-571C-6A2FEB679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17021F-10A3-D306-35DE-B6199543A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056" y="1411705"/>
            <a:ext cx="1366837" cy="2017295"/>
          </a:xfrm>
        </p:spPr>
        <p:txBody>
          <a:bodyPr/>
          <a:lstStyle/>
          <a:p>
            <a:endParaRPr lang="en-GB" sz="1100" dirty="0"/>
          </a:p>
          <a:p>
            <a:endParaRPr lang="en-GB" sz="1100" dirty="0"/>
          </a:p>
          <a:p>
            <a:endParaRPr lang="en-GB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19785-A36A-188D-357D-E7C388350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9045-07BE-4759-BDED-B16B80BD12C3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049CE-3F65-7F93-8655-65908E23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ETU RESULTATER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DCC8B-D887-589D-6C82-E246D9FB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26</a:t>
            </a:fld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C73AA40-75C2-DEC4-6FBB-69025DA2F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0909" y="422123"/>
            <a:ext cx="5641273" cy="1073150"/>
          </a:xfrm>
        </p:spPr>
        <p:txBody>
          <a:bodyPr/>
          <a:lstStyle/>
          <a:p>
            <a:r>
              <a:rPr lang="en-GB" dirty="0"/>
              <a:t>EUD/</a:t>
            </a:r>
            <a:r>
              <a:rPr lang="en-GB" dirty="0" err="1"/>
              <a:t>eux</a:t>
            </a:r>
            <a:r>
              <a:rPr lang="en-GB" dirty="0"/>
              <a:t> Ballerup – uddannelserne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7887B5C-59CC-CB44-2E5C-0B010204F933}"/>
              </a:ext>
            </a:extLst>
          </p:cNvPr>
          <p:cNvSpPr/>
          <p:nvPr/>
        </p:nvSpPr>
        <p:spPr>
          <a:xfrm>
            <a:off x="0" y="6090190"/>
            <a:ext cx="12192000" cy="3763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Udsendte skemaer: 699		Besvarede skemaer: 366</a:t>
            </a:r>
            <a:r>
              <a:rPr lang="da-D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Svarprocent: 52,4 %</a:t>
            </a:r>
          </a:p>
        </p:txBody>
      </p:sp>
      <p:pic>
        <p:nvPicPr>
          <p:cNvPr id="4" name="Grafik 3" descr="Konvolut kontur">
            <a:extLst>
              <a:ext uri="{FF2B5EF4-FFF2-40B4-BE49-F238E27FC236}">
                <a16:creationId xmlns:a16="http://schemas.microsoft.com/office/drawing/2014/main" id="{48695D79-8DA9-F6BB-E9C1-21B7FEF96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14" name="Grafik 13" descr="Bruger kontur">
            <a:extLst>
              <a:ext uri="{FF2B5EF4-FFF2-40B4-BE49-F238E27FC236}">
                <a16:creationId xmlns:a16="http://schemas.microsoft.com/office/drawing/2014/main" id="{6260927C-18E6-7036-5144-628FE09AD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16" name="Grafik 15" descr="Periodisk graf med massiv udfyldning">
            <a:extLst>
              <a:ext uri="{FF2B5EF4-FFF2-40B4-BE49-F238E27FC236}">
                <a16:creationId xmlns:a16="http://schemas.microsoft.com/office/drawing/2014/main" id="{CAFB1163-3322-FF62-5331-7B7AA12750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948" y="6080377"/>
            <a:ext cx="439280" cy="439280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5F4CC06-D0FF-2E73-B640-0017DB972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849703"/>
              </p:ext>
            </p:extLst>
          </p:nvPr>
        </p:nvGraphicFramePr>
        <p:xfrm>
          <a:off x="477027" y="1411705"/>
          <a:ext cx="11460978" cy="2984803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854038">
                  <a:extLst>
                    <a:ext uri="{9D8B030D-6E8A-4147-A177-3AD203B41FA5}">
                      <a16:colId xmlns:a16="http://schemas.microsoft.com/office/drawing/2014/main" val="431165955"/>
                    </a:ext>
                  </a:extLst>
                </a:gridCol>
                <a:gridCol w="717245">
                  <a:extLst>
                    <a:ext uri="{9D8B030D-6E8A-4147-A177-3AD203B41FA5}">
                      <a16:colId xmlns:a16="http://schemas.microsoft.com/office/drawing/2014/main" val="2747787615"/>
                    </a:ext>
                  </a:extLst>
                </a:gridCol>
                <a:gridCol w="717245">
                  <a:extLst>
                    <a:ext uri="{9D8B030D-6E8A-4147-A177-3AD203B41FA5}">
                      <a16:colId xmlns:a16="http://schemas.microsoft.com/office/drawing/2014/main" val="2853634698"/>
                    </a:ext>
                  </a:extLst>
                </a:gridCol>
                <a:gridCol w="717245">
                  <a:extLst>
                    <a:ext uri="{9D8B030D-6E8A-4147-A177-3AD203B41FA5}">
                      <a16:colId xmlns:a16="http://schemas.microsoft.com/office/drawing/2014/main" val="3612461488"/>
                    </a:ext>
                  </a:extLst>
                </a:gridCol>
                <a:gridCol w="717245">
                  <a:extLst>
                    <a:ext uri="{9D8B030D-6E8A-4147-A177-3AD203B41FA5}">
                      <a16:colId xmlns:a16="http://schemas.microsoft.com/office/drawing/2014/main" val="4028366857"/>
                    </a:ext>
                  </a:extLst>
                </a:gridCol>
                <a:gridCol w="717245">
                  <a:extLst>
                    <a:ext uri="{9D8B030D-6E8A-4147-A177-3AD203B41FA5}">
                      <a16:colId xmlns:a16="http://schemas.microsoft.com/office/drawing/2014/main" val="3255141367"/>
                    </a:ext>
                  </a:extLst>
                </a:gridCol>
                <a:gridCol w="717245">
                  <a:extLst>
                    <a:ext uri="{9D8B030D-6E8A-4147-A177-3AD203B41FA5}">
                      <a16:colId xmlns:a16="http://schemas.microsoft.com/office/drawing/2014/main" val="3002111845"/>
                    </a:ext>
                  </a:extLst>
                </a:gridCol>
                <a:gridCol w="717245">
                  <a:extLst>
                    <a:ext uri="{9D8B030D-6E8A-4147-A177-3AD203B41FA5}">
                      <a16:colId xmlns:a16="http://schemas.microsoft.com/office/drawing/2014/main" val="3737673771"/>
                    </a:ext>
                  </a:extLst>
                </a:gridCol>
                <a:gridCol w="717245">
                  <a:extLst>
                    <a:ext uri="{9D8B030D-6E8A-4147-A177-3AD203B41FA5}">
                      <a16:colId xmlns:a16="http://schemas.microsoft.com/office/drawing/2014/main" val="1682838846"/>
                    </a:ext>
                  </a:extLst>
                </a:gridCol>
                <a:gridCol w="717245">
                  <a:extLst>
                    <a:ext uri="{9D8B030D-6E8A-4147-A177-3AD203B41FA5}">
                      <a16:colId xmlns:a16="http://schemas.microsoft.com/office/drawing/2014/main" val="3976017119"/>
                    </a:ext>
                  </a:extLst>
                </a:gridCol>
                <a:gridCol w="717245">
                  <a:extLst>
                    <a:ext uri="{9D8B030D-6E8A-4147-A177-3AD203B41FA5}">
                      <a16:colId xmlns:a16="http://schemas.microsoft.com/office/drawing/2014/main" val="1083766194"/>
                    </a:ext>
                  </a:extLst>
                </a:gridCol>
                <a:gridCol w="717245">
                  <a:extLst>
                    <a:ext uri="{9D8B030D-6E8A-4147-A177-3AD203B41FA5}">
                      <a16:colId xmlns:a16="http://schemas.microsoft.com/office/drawing/2014/main" val="1090255402"/>
                    </a:ext>
                  </a:extLst>
                </a:gridCol>
                <a:gridCol w="717245">
                  <a:extLst>
                    <a:ext uri="{9D8B030D-6E8A-4147-A177-3AD203B41FA5}">
                      <a16:colId xmlns:a16="http://schemas.microsoft.com/office/drawing/2014/main" val="558043628"/>
                    </a:ext>
                  </a:extLst>
                </a:gridCol>
              </a:tblGrid>
              <a:tr h="7784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400" b="1" u="none" strike="noStrike" dirty="0">
                          <a:effectLst/>
                        </a:rPr>
                        <a:t>Indikatorer og årstal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400" b="1" u="none" strike="noStrike" dirty="0">
                          <a:effectLst/>
                        </a:rPr>
                        <a:t>Egen indsats </a:t>
                      </a:r>
                      <a:br>
                        <a:rPr lang="da-DK" sz="1400" b="1" u="none" strike="noStrike" dirty="0">
                          <a:effectLst/>
                        </a:rPr>
                      </a:br>
                      <a:r>
                        <a:rPr lang="da-DK" sz="1400" b="1" u="none" strike="noStrike" dirty="0">
                          <a:effectLst/>
                        </a:rPr>
                        <a:t>og motivation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400" b="1" u="none" strike="noStrike" dirty="0">
                          <a:effectLst/>
                        </a:rPr>
                        <a:t>Læringsmiljø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400" b="1" u="none" strike="noStrike" dirty="0">
                          <a:effectLst/>
                        </a:rPr>
                        <a:t>Velbefindende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400" b="1" u="none" strike="noStrike" dirty="0">
                          <a:effectLst/>
                        </a:rPr>
                        <a:t>Fysiske rammer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400" b="1" u="none" strike="noStrike" dirty="0">
                          <a:effectLst/>
                        </a:rPr>
                        <a:t>Egne evner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400" b="1" u="none" strike="noStrike" dirty="0">
                          <a:effectLst/>
                        </a:rPr>
                        <a:t>Oplæring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893294"/>
                  </a:ext>
                </a:extLst>
              </a:tr>
              <a:tr h="37974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400" b="1" u="none" strike="noStrike" dirty="0">
                          <a:effectLst/>
                        </a:rPr>
                        <a:t>Uddannelser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2024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2025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2024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2025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2024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2025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2024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2025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2024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2025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2024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2025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599320"/>
                  </a:ext>
                </a:extLst>
              </a:tr>
              <a:tr h="68734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Data- og kommunikationsuddannelsen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2,8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22778"/>
                  </a:ext>
                </a:extLst>
              </a:tr>
              <a:tr h="37974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Finmekaniker</a:t>
                      </a:r>
                      <a:endParaRPr lang="da-DK" sz="1100" b="1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4,4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3,4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78141"/>
                  </a:ext>
                </a:extLst>
              </a:tr>
              <a:tr h="37974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Smed</a:t>
                      </a:r>
                      <a:endParaRPr lang="da-DK" sz="1100" b="1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4,4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2,2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355389"/>
                  </a:ext>
                </a:extLst>
              </a:tr>
              <a:tr h="37974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Teknologi, byggeri og transport</a:t>
                      </a:r>
                      <a:endParaRPr lang="da-DK" sz="1100" b="1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- 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- 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107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57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0F9440-4D8C-CB20-4DB9-2AB26214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056" y="1411705"/>
            <a:ext cx="1366837" cy="2017295"/>
          </a:xfrm>
        </p:spPr>
        <p:txBody>
          <a:bodyPr/>
          <a:lstStyle/>
          <a:p>
            <a:endParaRPr lang="en-GB" sz="1100" dirty="0"/>
          </a:p>
          <a:p>
            <a:endParaRPr lang="en-GB" sz="1100" dirty="0"/>
          </a:p>
          <a:p>
            <a:endParaRPr lang="en-GB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4A176-64B6-FBF6-1EC6-12E123E4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816C-0682-4BF9-A2BA-16FDC61C49E1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23181-892A-630C-1520-E2786BA4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3EBBC-8CA3-2CC2-7380-F126C0C8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27</a:t>
            </a:fld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5F15-288F-FD2D-F2AD-AEA0598AB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000" y="248108"/>
            <a:ext cx="7575948" cy="1073150"/>
          </a:xfrm>
        </p:spPr>
        <p:txBody>
          <a:bodyPr/>
          <a:lstStyle/>
          <a:p>
            <a:r>
              <a:rPr lang="en-GB" dirty="0"/>
              <a:t>Data-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kommunikationsuddannelsen</a:t>
            </a:r>
            <a:endParaRPr lang="en-GB" dirty="0"/>
          </a:p>
        </p:txBody>
      </p:sp>
      <p:pic>
        <p:nvPicPr>
          <p:cNvPr id="4" name="Grafik 3" descr="Konvolut kontur">
            <a:extLst>
              <a:ext uri="{FF2B5EF4-FFF2-40B4-BE49-F238E27FC236}">
                <a16:creationId xmlns:a16="http://schemas.microsoft.com/office/drawing/2014/main" id="{688AB17D-F4C5-37F3-EF03-7016F591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14" name="Grafik 13" descr="Bruger kontur">
            <a:extLst>
              <a:ext uri="{FF2B5EF4-FFF2-40B4-BE49-F238E27FC236}">
                <a16:creationId xmlns:a16="http://schemas.microsoft.com/office/drawing/2014/main" id="{3D63516E-EF79-A2DC-16FA-D92C342CA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16" name="Grafik 15" descr="Periodisk graf med massiv udfyldning">
            <a:extLst>
              <a:ext uri="{FF2B5EF4-FFF2-40B4-BE49-F238E27FC236}">
                <a16:creationId xmlns:a16="http://schemas.microsoft.com/office/drawing/2014/main" id="{D62C9A74-D0C9-4C50-072D-C959EC5D9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948" y="6080377"/>
            <a:ext cx="439280" cy="43928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D871B1F-9E3C-139D-7808-79E9A2DC01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46445"/>
              </p:ext>
            </p:extLst>
          </p:nvPr>
        </p:nvGraphicFramePr>
        <p:xfrm>
          <a:off x="687507" y="784683"/>
          <a:ext cx="10247967" cy="5121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932677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0F9440-4D8C-CB20-4DB9-2AB26214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056" y="1411705"/>
            <a:ext cx="1366837" cy="2017295"/>
          </a:xfrm>
        </p:spPr>
        <p:txBody>
          <a:bodyPr/>
          <a:lstStyle/>
          <a:p>
            <a:endParaRPr lang="en-GB" sz="1100" dirty="0"/>
          </a:p>
          <a:p>
            <a:endParaRPr lang="en-GB" sz="1100" dirty="0"/>
          </a:p>
          <a:p>
            <a:endParaRPr lang="en-GB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4A176-64B6-FBF6-1EC6-12E123E4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C1C2-6EA9-4561-A9FA-712983BC98F4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23181-892A-630C-1520-E2786BA4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ETU RESULTATER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3EBBC-8CA3-2CC2-7380-F126C0C8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28</a:t>
            </a:fld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5F15-288F-FD2D-F2AD-AEA0598AB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Finmekaniker</a:t>
            </a:r>
            <a:r>
              <a:rPr lang="en-GB" dirty="0"/>
              <a:t> (2 hold)</a:t>
            </a:r>
          </a:p>
        </p:txBody>
      </p:sp>
      <p:pic>
        <p:nvPicPr>
          <p:cNvPr id="4" name="Grafik 3" descr="Konvolut kontur">
            <a:extLst>
              <a:ext uri="{FF2B5EF4-FFF2-40B4-BE49-F238E27FC236}">
                <a16:creationId xmlns:a16="http://schemas.microsoft.com/office/drawing/2014/main" id="{688AB17D-F4C5-37F3-EF03-7016F5916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14" name="Grafik 13" descr="Bruger kontur">
            <a:extLst>
              <a:ext uri="{FF2B5EF4-FFF2-40B4-BE49-F238E27FC236}">
                <a16:creationId xmlns:a16="http://schemas.microsoft.com/office/drawing/2014/main" id="{3D63516E-EF79-A2DC-16FA-D92C342CAD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16" name="Grafik 15" descr="Periodisk graf med massiv udfyldning">
            <a:extLst>
              <a:ext uri="{FF2B5EF4-FFF2-40B4-BE49-F238E27FC236}">
                <a16:creationId xmlns:a16="http://schemas.microsoft.com/office/drawing/2014/main" id="{D62C9A74-D0C9-4C50-072D-C959EC5D9E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45948" y="6080377"/>
            <a:ext cx="439280" cy="439280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2785DC1-5D21-9DB8-4917-46FC126303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066359"/>
              </p:ext>
            </p:extLst>
          </p:nvPr>
        </p:nvGraphicFramePr>
        <p:xfrm>
          <a:off x="751387" y="660179"/>
          <a:ext cx="10548398" cy="5131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Tekstfelt 1">
            <a:extLst>
              <a:ext uri="{FF2B5EF4-FFF2-40B4-BE49-F238E27FC236}">
                <a16:creationId xmlns:a16="http://schemas.microsoft.com/office/drawing/2014/main" id="{830D651D-BDD3-5CEE-AEB5-885A365703E8}"/>
              </a:ext>
            </a:extLst>
          </p:cNvPr>
          <p:cNvSpPr txBox="1"/>
          <p:nvPr/>
        </p:nvSpPr>
        <p:spPr>
          <a:xfrm>
            <a:off x="751387" y="5886468"/>
            <a:ext cx="9802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i="1" dirty="0"/>
              <a:t>NB: Da finmekanikeruddannelsen er flyttet fra Ballerup til Frederiksberg, og der fortsat er/har været hold under ETU registreret på begge adresser, bygger sammenligningen på følgende: Tallene for 2024 stammer fra tiden, hvor uddannelsen lå i Ballerup, mens tallene for 2025 kommer fra hold på den nye adresse. Dermed baserer denne opgørelse sig på de to finmekanikerhold, der er registreret i Ballerup.</a:t>
            </a:r>
          </a:p>
        </p:txBody>
      </p:sp>
    </p:spTree>
    <p:extLst>
      <p:ext uri="{BB962C8B-B14F-4D97-AF65-F5344CB8AC3E}">
        <p14:creationId xmlns:p14="http://schemas.microsoft.com/office/powerpoint/2010/main" val="115512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4A176-64B6-FBF6-1EC6-12E123E4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C020-3AC1-4555-8703-833C3379A4A2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23181-892A-630C-1520-E2786BA4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3EBBC-8CA3-2CC2-7380-F126C0C8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29</a:t>
            </a:fld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5F15-288F-FD2D-F2AD-AEA0598AB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SMED</a:t>
            </a:r>
          </a:p>
        </p:txBody>
      </p:sp>
      <p:pic>
        <p:nvPicPr>
          <p:cNvPr id="4" name="Grafik 3" descr="Konvolut kontur">
            <a:extLst>
              <a:ext uri="{FF2B5EF4-FFF2-40B4-BE49-F238E27FC236}">
                <a16:creationId xmlns:a16="http://schemas.microsoft.com/office/drawing/2014/main" id="{688AB17D-F4C5-37F3-EF03-7016F591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14" name="Grafik 13" descr="Bruger kontur">
            <a:extLst>
              <a:ext uri="{FF2B5EF4-FFF2-40B4-BE49-F238E27FC236}">
                <a16:creationId xmlns:a16="http://schemas.microsoft.com/office/drawing/2014/main" id="{3D63516E-EF79-A2DC-16FA-D92C342CA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16" name="Grafik 15" descr="Periodisk graf med massiv udfyldning">
            <a:extLst>
              <a:ext uri="{FF2B5EF4-FFF2-40B4-BE49-F238E27FC236}">
                <a16:creationId xmlns:a16="http://schemas.microsoft.com/office/drawing/2014/main" id="{D62C9A74-D0C9-4C50-072D-C959EC5D9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948" y="6080377"/>
            <a:ext cx="439280" cy="43928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52B4F80-0FBA-F2AC-13DE-DB0D5BD279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147790"/>
              </p:ext>
            </p:extLst>
          </p:nvPr>
        </p:nvGraphicFramePr>
        <p:xfrm>
          <a:off x="914399" y="784683"/>
          <a:ext cx="10638503" cy="5220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14423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6A77A-678E-529F-4E53-9A10B762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254835"/>
            <a:ext cx="11668000" cy="906146"/>
          </a:xfrm>
        </p:spPr>
        <p:txBody>
          <a:bodyPr/>
          <a:lstStyle/>
          <a:p>
            <a:r>
              <a:rPr lang="da-DK" sz="4000" dirty="0"/>
              <a:t>Læsevejledning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3785BA-3EF5-741B-6008-F0B72CD1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09" y="1583137"/>
            <a:ext cx="3971237" cy="5137137"/>
          </a:xfrm>
        </p:spPr>
        <p:txBody>
          <a:bodyPr/>
          <a:lstStyle/>
          <a:p>
            <a:pPr marL="0" indent="0">
              <a:buNone/>
            </a:pPr>
            <a:r>
              <a:rPr lang="da-DK" sz="1400" dirty="0"/>
              <a:t>Undersøgelsen</a:t>
            </a:r>
          </a:p>
          <a:p>
            <a:pPr marL="0" indent="0">
              <a:buNone/>
            </a:pPr>
            <a:endParaRPr lang="da-DK" sz="1200" b="0" dirty="0"/>
          </a:p>
          <a:p>
            <a:pPr marL="0" indent="0">
              <a:buNone/>
            </a:pPr>
            <a:r>
              <a:rPr lang="da-DK" sz="1200" b="0" dirty="0"/>
              <a:t>TEC gennemførte i perioden 17.11.2025 til 31.12.2025 elevtilfredshedsundersøgelsen (ETU). </a:t>
            </a:r>
          </a:p>
          <a:p>
            <a:pPr marL="0" indent="0">
              <a:buNone/>
            </a:pPr>
            <a:endParaRPr lang="da-DK" sz="1200" b="0" dirty="0"/>
          </a:p>
          <a:p>
            <a:pPr marL="0" indent="0">
              <a:buNone/>
            </a:pPr>
            <a:r>
              <a:rPr lang="da-DK" sz="1200" b="0" dirty="0"/>
              <a:t>Undersøgelsen er fastsat som et ministerielt krav og baserer sig på lovbestemte spørgsmål.</a:t>
            </a:r>
          </a:p>
          <a:p>
            <a:pPr marL="0" indent="0">
              <a:buNone/>
            </a:pPr>
            <a:endParaRPr lang="da-DK" sz="1200" b="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1200" b="0" dirty="0">
                <a:ea typeface="Calibri" panose="020F0502020204030204" pitchFamily="34" charset="0"/>
              </a:rPr>
              <a:t>I samme periode er der foretaget en separat </a:t>
            </a:r>
            <a:r>
              <a:rPr lang="da-DK" sz="1200" b="0" dirty="0" err="1">
                <a:ea typeface="Calibri" panose="020F0502020204030204" pitchFamily="34" charset="0"/>
              </a:rPr>
              <a:t>under-søgelse</a:t>
            </a:r>
            <a:r>
              <a:rPr lang="da-DK" sz="1200" b="0" dirty="0">
                <a:ea typeface="Calibri" panose="020F0502020204030204" pitchFamily="34" charset="0"/>
              </a:rPr>
              <a:t> på skoleoplæringen (SOP). </a:t>
            </a:r>
            <a:r>
              <a:rPr lang="da-DK" sz="1200" b="0" dirty="0">
                <a:effectLst/>
                <a:ea typeface="Calibri" panose="020F0502020204030204" pitchFamily="34" charset="0"/>
              </a:rPr>
              <a:t>Resultater for SOP indgår ikke i denne resultatoversigt. I denne resultat-oversigt er EUX regnet med under EUD.</a:t>
            </a:r>
          </a:p>
          <a:p>
            <a:pPr marL="0" indent="0">
              <a:buNone/>
            </a:pPr>
            <a:endParaRPr lang="da-DK" sz="1200" b="0" dirty="0"/>
          </a:p>
          <a:p>
            <a:pPr marL="0" indent="0">
              <a:buNone/>
            </a:pPr>
            <a:endParaRPr lang="da-DK" sz="1200" b="0" dirty="0"/>
          </a:p>
          <a:p>
            <a:pPr marL="0" indent="0">
              <a:buNone/>
            </a:pPr>
            <a:endParaRPr lang="da-DK" sz="1200" b="0" dirty="0"/>
          </a:p>
          <a:p>
            <a:pPr marL="0" indent="0">
              <a:buNone/>
            </a:pPr>
            <a:endParaRPr lang="da-DK" sz="1200" b="0" dirty="0"/>
          </a:p>
          <a:p>
            <a:pPr marL="0" indent="0">
              <a:buNone/>
            </a:pPr>
            <a:endParaRPr lang="da-DK" sz="1200" b="0" dirty="0"/>
          </a:p>
          <a:p>
            <a:pPr marL="0" indent="0">
              <a:buNone/>
            </a:pPr>
            <a:endParaRPr lang="da-DK" sz="1200" b="0" dirty="0"/>
          </a:p>
          <a:p>
            <a:pPr marL="0" indent="0">
              <a:buNone/>
            </a:pPr>
            <a:endParaRPr lang="da-DK" sz="1200" b="0" dirty="0"/>
          </a:p>
          <a:p>
            <a:pPr marL="0" indent="0">
              <a:buNone/>
            </a:pPr>
            <a:endParaRPr lang="da-DK" sz="1200" b="0" dirty="0"/>
          </a:p>
          <a:p>
            <a:pPr marL="0" indent="0">
              <a:buNone/>
            </a:pPr>
            <a:endParaRPr lang="da-DK" sz="1200" b="0" dirty="0"/>
          </a:p>
          <a:p>
            <a:pPr marL="0" indent="0">
              <a:buNone/>
            </a:pPr>
            <a:endParaRPr lang="da-DK" sz="1200" b="0" dirty="0"/>
          </a:p>
          <a:p>
            <a:pPr marL="0" indent="0">
              <a:buNone/>
            </a:pPr>
            <a:endParaRPr lang="da-DK" sz="1200" b="0" dirty="0"/>
          </a:p>
          <a:p>
            <a:pPr marL="0" indent="0">
              <a:buNone/>
            </a:pPr>
            <a:endParaRPr lang="da-DK" sz="1200" b="0" dirty="0"/>
          </a:p>
          <a:p>
            <a:pPr marL="0" indent="0">
              <a:buNone/>
            </a:pPr>
            <a:endParaRPr lang="da-DK" sz="1200" b="0" dirty="0"/>
          </a:p>
          <a:p>
            <a:pPr marL="0" indent="0">
              <a:buNone/>
            </a:pPr>
            <a:endParaRPr lang="da-DK" sz="1200" b="0" dirty="0"/>
          </a:p>
          <a:p>
            <a:pPr marL="0" indent="0">
              <a:buNone/>
            </a:pPr>
            <a:endParaRPr lang="da-DK" sz="1200" b="0" dirty="0"/>
          </a:p>
          <a:p>
            <a:pPr marL="0" indent="0">
              <a:buNone/>
            </a:pPr>
            <a:endParaRPr lang="da-DK" sz="1200" b="0" dirty="0"/>
          </a:p>
          <a:p>
            <a:pPr marL="0" indent="0">
              <a:buNone/>
            </a:pPr>
            <a:endParaRPr lang="da-DK" sz="1200" b="0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C3ECB00-A458-E3EC-DD06-C3A3002B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2CD6-BA0D-4FBC-8304-CE0A1305DFE5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324374A-340F-8A75-7F6F-E2DA2F9A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CDB1A7D-CEC6-84BE-0C77-107FBF8D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6A132DB5-5940-221D-3901-9C18AFB81B86}"/>
              </a:ext>
            </a:extLst>
          </p:cNvPr>
          <p:cNvSpPr txBox="1">
            <a:spLocks/>
          </p:cNvSpPr>
          <p:nvPr/>
        </p:nvSpPr>
        <p:spPr>
          <a:xfrm>
            <a:off x="4491567" y="1580398"/>
            <a:ext cx="3322991" cy="45331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dirty="0"/>
              <a:t>Dataindsamling</a:t>
            </a:r>
          </a:p>
          <a:p>
            <a:pPr marL="0" indent="0">
              <a:buNone/>
            </a:pPr>
            <a:endParaRPr lang="da-DK" sz="1200" b="0" dirty="0"/>
          </a:p>
          <a:p>
            <a:pPr marL="0" indent="0">
              <a:buNone/>
            </a:pPr>
            <a:r>
              <a:rPr lang="da-DK" sz="1200" b="0" dirty="0"/>
              <a:t>Undersøgelserne er foretaget via: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dirty="0">
                <a:hlinkClick r:id="rId2"/>
              </a:rPr>
              <a:t>https://gym-trivsel.dk/</a:t>
            </a:r>
            <a:endParaRPr lang="da-DK" sz="12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dirty="0">
                <a:hlinkClick r:id="rId3"/>
              </a:rPr>
              <a:t>https://eud-trivsel.dk/</a:t>
            </a:r>
            <a:r>
              <a:rPr lang="da-DK" sz="1200" b="0" dirty="0"/>
              <a:t>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b="0" dirty="0"/>
          </a:p>
          <a:p>
            <a:pPr marL="0" indent="0">
              <a:buNone/>
            </a:pPr>
            <a:r>
              <a:rPr lang="da-DK" sz="1200" b="0" dirty="0"/>
              <a:t>Resultaterne fremgår på de to nedenstående websider. Resultater fra 2024 og tidligere er tilgængelige uden login. Resultaterne for 2025 er tilgængelige bag login med </a:t>
            </a:r>
            <a:r>
              <a:rPr lang="da-DK" sz="1200" b="0" dirty="0" err="1"/>
              <a:t>MitID</a:t>
            </a:r>
            <a:r>
              <a:rPr lang="da-DK" sz="1200" b="0" dirty="0"/>
              <a:t>/Unilogin: </a:t>
            </a:r>
          </a:p>
          <a:p>
            <a:pPr marL="0" indent="0">
              <a:buNone/>
            </a:pPr>
            <a:endParaRPr lang="da-DK" sz="1200" b="0" dirty="0"/>
          </a:p>
          <a:p>
            <a:pPr marL="0" indent="0">
              <a:buNone/>
            </a:pPr>
            <a:r>
              <a:rPr lang="da-DK" sz="1200" b="0" dirty="0"/>
              <a:t>For erhvervsuddannelsernes resultater: </a:t>
            </a:r>
            <a:r>
              <a:rPr lang="da-DK" sz="1200" b="0" dirty="0">
                <a:hlinkClick r:id="rId4"/>
              </a:rPr>
              <a:t>https://uni.uddannelsesstatistik.dk/Pages/Topics/28.aspx</a:t>
            </a:r>
            <a:r>
              <a:rPr lang="da-DK" sz="1200" b="0" dirty="0"/>
              <a:t> </a:t>
            </a:r>
          </a:p>
          <a:p>
            <a:pPr marL="0" indent="0">
              <a:buNone/>
            </a:pPr>
            <a:endParaRPr lang="da-DK" sz="1200" b="0" dirty="0"/>
          </a:p>
          <a:p>
            <a:pPr marL="0" indent="0">
              <a:buNone/>
            </a:pPr>
            <a:r>
              <a:rPr lang="da-DK" sz="1200" b="0" dirty="0">
                <a:solidFill>
                  <a:srgbClr val="000000"/>
                </a:solidFill>
              </a:rPr>
              <a:t>For gymnasiernes resultater: </a:t>
            </a:r>
            <a:r>
              <a:rPr lang="da-DK" sz="1200" b="0" dirty="0">
                <a:hlinkClick r:id="rId5"/>
              </a:rPr>
              <a:t>https://uni.uddannelsesstatistik.dk/Pages/Topics/146.aspx</a:t>
            </a:r>
            <a:r>
              <a:rPr lang="da-DK" sz="1200" b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200" b="0" dirty="0"/>
          </a:p>
          <a:p>
            <a:pPr marL="0" indent="0">
              <a:buNone/>
            </a:pPr>
            <a:endParaRPr lang="da-DK" sz="1100" b="0" dirty="0"/>
          </a:p>
          <a:p>
            <a:pPr marL="0" indent="0">
              <a:buNone/>
            </a:pPr>
            <a:endParaRPr lang="da-DK" sz="1200" b="0" dirty="0"/>
          </a:p>
          <a:p>
            <a:pPr marL="0" indent="0">
              <a:buNone/>
            </a:pPr>
            <a:endParaRPr lang="da-DK" sz="1200" b="0" dirty="0"/>
          </a:p>
          <a:p>
            <a:pPr marL="0" indent="0">
              <a:buNone/>
            </a:pPr>
            <a:endParaRPr lang="da-DK" sz="1200" b="0" dirty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D662EB82-D1E4-9BED-0877-7091D3C9C247}"/>
              </a:ext>
            </a:extLst>
          </p:cNvPr>
          <p:cNvCxnSpPr>
            <a:cxnSpLocks/>
          </p:cNvCxnSpPr>
          <p:nvPr/>
        </p:nvCxnSpPr>
        <p:spPr>
          <a:xfrm flipV="1">
            <a:off x="4319927" y="1160980"/>
            <a:ext cx="0" cy="50046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217A43FF-AAC5-7652-B377-DD70087D7FF5}"/>
              </a:ext>
            </a:extLst>
          </p:cNvPr>
          <p:cNvCxnSpPr>
            <a:cxnSpLocks/>
          </p:cNvCxnSpPr>
          <p:nvPr/>
        </p:nvCxnSpPr>
        <p:spPr>
          <a:xfrm flipV="1">
            <a:off x="8460852" y="1160980"/>
            <a:ext cx="0" cy="50046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0F93FFDA-224D-8D48-D27C-F48E058CC91A}"/>
              </a:ext>
            </a:extLst>
          </p:cNvPr>
          <p:cNvSpPr txBox="1">
            <a:spLocks/>
          </p:cNvSpPr>
          <p:nvPr/>
        </p:nvSpPr>
        <p:spPr>
          <a:xfrm>
            <a:off x="8632491" y="1580398"/>
            <a:ext cx="3322991" cy="45331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dirty="0"/>
              <a:t>Score 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b="0" dirty="0"/>
              <a:t>Alle svarindikatorer måles på en pointskala fra 1-5, hvor 1 udtrykker dårligst mulige trivsel og 5 udtrykker bedst mulige trivsel.</a:t>
            </a:r>
          </a:p>
          <a:p>
            <a:pPr marL="0" indent="0">
              <a:buNone/>
            </a:pPr>
            <a:endParaRPr lang="da-DK" sz="1200" b="0" dirty="0"/>
          </a:p>
          <a:p>
            <a:pPr marL="0" indent="0">
              <a:buNone/>
            </a:pPr>
            <a:endParaRPr lang="da-DK" sz="1200" b="0" dirty="0"/>
          </a:p>
          <a:p>
            <a:pPr marL="0" indent="0">
              <a:buNone/>
            </a:pPr>
            <a:endParaRPr lang="da-DK" sz="1200" b="0" dirty="0"/>
          </a:p>
        </p:txBody>
      </p:sp>
    </p:spTree>
    <p:extLst>
      <p:ext uri="{BB962C8B-B14F-4D97-AF65-F5344CB8AC3E}">
        <p14:creationId xmlns:p14="http://schemas.microsoft.com/office/powerpoint/2010/main" val="592600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0F9440-4D8C-CB20-4DB9-2AB26214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056" y="1411705"/>
            <a:ext cx="1366837" cy="2017295"/>
          </a:xfrm>
        </p:spPr>
        <p:txBody>
          <a:bodyPr/>
          <a:lstStyle/>
          <a:p>
            <a:endParaRPr lang="en-GB" sz="1100" dirty="0"/>
          </a:p>
          <a:p>
            <a:endParaRPr lang="en-GB" sz="1100" dirty="0"/>
          </a:p>
          <a:p>
            <a:endParaRPr lang="en-GB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4A176-64B6-FBF6-1EC6-12E123E4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99C0-D9F0-4859-9565-1E8E5F9F5FDC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23181-892A-630C-1520-E2786BA4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3EBBC-8CA3-2CC2-7380-F126C0C8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30</a:t>
            </a:fld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5F15-288F-FD2D-F2AD-AEA0598AB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9" y="248108"/>
            <a:ext cx="10785927" cy="1073150"/>
          </a:xfrm>
        </p:spPr>
        <p:txBody>
          <a:bodyPr/>
          <a:lstStyle/>
          <a:p>
            <a:r>
              <a:rPr lang="en-GB" dirty="0" err="1"/>
              <a:t>Teknologi</a:t>
            </a:r>
            <a:r>
              <a:rPr lang="en-GB" dirty="0"/>
              <a:t>, </a:t>
            </a:r>
            <a:r>
              <a:rPr lang="en-GB" dirty="0" err="1"/>
              <a:t>byggeri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transport (GF1), </a:t>
            </a:r>
            <a:r>
              <a:rPr lang="en-GB" dirty="0" err="1"/>
              <a:t>Ballerup</a:t>
            </a:r>
            <a:endParaRPr lang="en-GB" dirty="0"/>
          </a:p>
        </p:txBody>
      </p:sp>
      <p:pic>
        <p:nvPicPr>
          <p:cNvPr id="4" name="Grafik 3" descr="Konvolut kontur">
            <a:extLst>
              <a:ext uri="{FF2B5EF4-FFF2-40B4-BE49-F238E27FC236}">
                <a16:creationId xmlns:a16="http://schemas.microsoft.com/office/drawing/2014/main" id="{688AB17D-F4C5-37F3-EF03-7016F591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14" name="Grafik 13" descr="Bruger kontur">
            <a:extLst>
              <a:ext uri="{FF2B5EF4-FFF2-40B4-BE49-F238E27FC236}">
                <a16:creationId xmlns:a16="http://schemas.microsoft.com/office/drawing/2014/main" id="{3D63516E-EF79-A2DC-16FA-D92C342CA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16" name="Grafik 15" descr="Periodisk graf med massiv udfyldning">
            <a:extLst>
              <a:ext uri="{FF2B5EF4-FFF2-40B4-BE49-F238E27FC236}">
                <a16:creationId xmlns:a16="http://schemas.microsoft.com/office/drawing/2014/main" id="{D62C9A74-D0C9-4C50-072D-C959EC5D9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948" y="6080377"/>
            <a:ext cx="439280" cy="43928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ACCADB2-1E10-4256-0A28-F111750C8B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904708"/>
              </p:ext>
            </p:extLst>
          </p:nvPr>
        </p:nvGraphicFramePr>
        <p:xfrm>
          <a:off x="874568" y="1003012"/>
          <a:ext cx="9996632" cy="494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13568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92FD1-C586-A31D-867A-9BFB7F183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6581F39C-2CDC-9040-48D7-75316ECFF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2281238"/>
            <a:ext cx="9335818" cy="3905250"/>
          </a:xfrm>
        </p:spPr>
        <p:txBody>
          <a:bodyPr/>
          <a:lstStyle/>
          <a:p>
            <a:r>
              <a:rPr lang="da-DK" sz="3600" dirty="0"/>
              <a:t>Resultater EUD/eux FREDERIKSBERG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2FDE8E2-24DB-4D5B-A30F-56D434E0E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1A84-0F70-4939-BB91-DA2942CD70AB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D72AF66-BC0E-754A-398B-3FC29CFC4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7C77699-713E-6F4E-6451-E66AD9A7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3203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0F9440-4D8C-CB20-4DB9-2AB26214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056" y="1411705"/>
            <a:ext cx="1366837" cy="2017295"/>
          </a:xfrm>
        </p:spPr>
        <p:txBody>
          <a:bodyPr/>
          <a:lstStyle/>
          <a:p>
            <a:endParaRPr lang="en-GB" sz="1100" dirty="0"/>
          </a:p>
          <a:p>
            <a:endParaRPr lang="en-GB" sz="1100" dirty="0"/>
          </a:p>
          <a:p>
            <a:endParaRPr lang="en-GB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4A176-64B6-FBF6-1EC6-12E123E4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937D-A692-4B4B-B9A6-BEFF454C5BC7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23181-892A-630C-1520-E2786BA4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3EBBC-8CA3-2CC2-7380-F126C0C8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32</a:t>
            </a:fld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5F15-288F-FD2D-F2AD-AEA0598AB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EUD/</a:t>
            </a:r>
            <a:r>
              <a:rPr lang="en-GB" dirty="0" err="1"/>
              <a:t>eux</a:t>
            </a:r>
            <a:r>
              <a:rPr lang="en-GB" dirty="0"/>
              <a:t> Frederiksberg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74E4992-2E38-14EA-7308-02966EDF22DF}"/>
              </a:ext>
            </a:extLst>
          </p:cNvPr>
          <p:cNvSpPr/>
          <p:nvPr/>
        </p:nvSpPr>
        <p:spPr>
          <a:xfrm>
            <a:off x="0" y="6090190"/>
            <a:ext cx="12192000" cy="3763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Udsendte skemaer: </a:t>
            </a:r>
            <a:r>
              <a:rPr lang="da-DK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929</a:t>
            </a: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Besvarede skemaer: </a:t>
            </a:r>
            <a:r>
              <a:rPr lang="da-DK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551</a:t>
            </a:r>
            <a:r>
              <a:rPr lang="da-D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Svarprocent: </a:t>
            </a:r>
            <a:r>
              <a:rPr lang="da-DK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59,3</a:t>
            </a: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%</a:t>
            </a:r>
          </a:p>
        </p:txBody>
      </p:sp>
      <p:pic>
        <p:nvPicPr>
          <p:cNvPr id="4" name="Grafik 3" descr="Konvolut kontur">
            <a:extLst>
              <a:ext uri="{FF2B5EF4-FFF2-40B4-BE49-F238E27FC236}">
                <a16:creationId xmlns:a16="http://schemas.microsoft.com/office/drawing/2014/main" id="{688AB17D-F4C5-37F3-EF03-7016F591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14" name="Grafik 13" descr="Bruger kontur">
            <a:extLst>
              <a:ext uri="{FF2B5EF4-FFF2-40B4-BE49-F238E27FC236}">
                <a16:creationId xmlns:a16="http://schemas.microsoft.com/office/drawing/2014/main" id="{3D63516E-EF79-A2DC-16FA-D92C342CA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16" name="Grafik 15" descr="Periodisk graf med massiv udfyldning">
            <a:extLst>
              <a:ext uri="{FF2B5EF4-FFF2-40B4-BE49-F238E27FC236}">
                <a16:creationId xmlns:a16="http://schemas.microsoft.com/office/drawing/2014/main" id="{D62C9A74-D0C9-4C50-072D-C959EC5D9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948" y="6080377"/>
            <a:ext cx="439280" cy="43928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8F879EA-8BE4-73F6-D548-65E741240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542392"/>
              </p:ext>
            </p:extLst>
          </p:nvPr>
        </p:nvGraphicFramePr>
        <p:xfrm>
          <a:off x="1113190" y="902852"/>
          <a:ext cx="9600991" cy="4648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311255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7F6DE92-C78B-4B4F-38F8-142334420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164771"/>
            <a:ext cx="11459029" cy="5507489"/>
          </a:xfrm>
        </p:spPr>
        <p:txBody>
          <a:bodyPr/>
          <a:lstStyle/>
          <a:p>
            <a:endParaRPr lang="da-DK" dirty="0"/>
          </a:p>
          <a:p>
            <a:r>
              <a:rPr lang="da-DK" dirty="0"/>
              <a:t>Det samlede resultat for Frederiksberg EUD/EUX er stort set status quo fra 2024 til 2025. </a:t>
            </a:r>
          </a:p>
          <a:p>
            <a:r>
              <a:rPr lang="da-DK" dirty="0"/>
              <a:t>Der ses et lille fald i ”egen indsats og motivation” fra 4,0 i 2024 til 3,9 i 2025. Det samme er tilfældet i forhold til ”fysiske rammer” fra 3,3 i 2024 til 3,2 i 2025. Resten af resultaterne er på niveau med året forinden.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/>
              <a:t>Alle områder ligger lige under de samlede resultater fra EUD/EUX TEC</a:t>
            </a:r>
          </a:p>
          <a:p>
            <a:endParaRPr lang="da-DK" b="1" dirty="0"/>
          </a:p>
          <a:p>
            <a:r>
              <a:rPr lang="da-DK" b="1" dirty="0"/>
              <a:t>Værd at bemærke på enkelte uddannelser:</a:t>
            </a:r>
          </a:p>
          <a:p>
            <a:endParaRPr lang="da-DK" dirty="0"/>
          </a:p>
          <a:p>
            <a:r>
              <a:rPr lang="da-DK" b="1" dirty="0"/>
              <a:t>Elektriker</a:t>
            </a:r>
            <a:r>
              <a:rPr lang="da-DK" dirty="0"/>
              <a:t> har en mindre tilbagegang i 2025 på de fleste områder på nær ”egne evner” og ”oplæring” hvor scoren er status quo med 2024.</a:t>
            </a:r>
          </a:p>
          <a:p>
            <a:endParaRPr lang="da-DK" dirty="0"/>
          </a:p>
          <a:p>
            <a:r>
              <a:rPr lang="da-DK" b="1" dirty="0"/>
              <a:t>Teknologi, byggeri og transport </a:t>
            </a:r>
            <a:r>
              <a:rPr lang="da-DK" dirty="0"/>
              <a:t>er stort set status quo på alle områder.</a:t>
            </a:r>
          </a:p>
          <a:p>
            <a:endParaRPr lang="da-DK" dirty="0"/>
          </a:p>
          <a:p>
            <a:r>
              <a:rPr lang="da-DK" b="1" dirty="0"/>
              <a:t>Finmekaniker </a:t>
            </a:r>
            <a:r>
              <a:rPr lang="da-DK" dirty="0"/>
              <a:t>har et fald ved ”læringsmiljø” fra 4,1 i 2024 til 3,8 i 2025. Det samme er tilfældet ved henholdsvis ”velbefindende” fra 4,3 i 2024 til 3,9 i 2025, og ”egne evner” fra 4,1 i 2024 til 3,8 i 2025.</a:t>
            </a:r>
          </a:p>
          <a:p>
            <a:endParaRPr lang="da-DK" dirty="0"/>
          </a:p>
          <a:p>
            <a:r>
              <a:rPr lang="da-DK" dirty="0"/>
              <a:t>Jf. tabeller herom på de følgende slides.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A310D98-E569-51F5-B3F9-7D4DB1C1E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6F5A-4828-42DA-BFCE-C4D21BF6D7FC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7DDB064-9DC8-0AA0-3B32-E73F4004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ETU RESULTATER 2025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F7752D4-D54B-48F3-E837-6DD711D5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33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A30A0B6-A49C-0E7E-2D71-434826D7D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970" y="248108"/>
            <a:ext cx="10287000" cy="1073150"/>
          </a:xfrm>
        </p:spPr>
        <p:txBody>
          <a:bodyPr/>
          <a:lstStyle/>
          <a:p>
            <a:r>
              <a:rPr lang="da-DK" sz="3200" dirty="0"/>
              <a:t>Resultaterne for EUD/EUX Frederiksberg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0278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0F9440-4D8C-CB20-4DB9-2AB26214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056" y="1411705"/>
            <a:ext cx="1366837" cy="2017295"/>
          </a:xfrm>
        </p:spPr>
        <p:txBody>
          <a:bodyPr/>
          <a:lstStyle/>
          <a:p>
            <a:endParaRPr lang="en-GB" sz="1100" dirty="0"/>
          </a:p>
          <a:p>
            <a:endParaRPr lang="en-GB" sz="1100" dirty="0"/>
          </a:p>
          <a:p>
            <a:endParaRPr lang="en-GB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4A176-64B6-FBF6-1EC6-12E123E4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037C-DD57-4525-AB54-4E61F0D51185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23181-892A-630C-1520-E2786BA4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3EBBC-8CA3-2CC2-7380-F126C0C8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34</a:t>
            </a:fld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5F15-288F-FD2D-F2AD-AEA0598AB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9" y="248108"/>
            <a:ext cx="7479309" cy="1073150"/>
          </a:xfrm>
        </p:spPr>
        <p:txBody>
          <a:bodyPr/>
          <a:lstStyle/>
          <a:p>
            <a:r>
              <a:rPr lang="en-GB" dirty="0"/>
              <a:t>EUD/</a:t>
            </a:r>
            <a:r>
              <a:rPr lang="en-GB" dirty="0" err="1"/>
              <a:t>eux</a:t>
            </a:r>
            <a:r>
              <a:rPr lang="en-GB" dirty="0"/>
              <a:t> Frederiksberg – UDDANNELSERNE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74E4992-2E38-14EA-7308-02966EDF22DF}"/>
              </a:ext>
            </a:extLst>
          </p:cNvPr>
          <p:cNvSpPr/>
          <p:nvPr/>
        </p:nvSpPr>
        <p:spPr>
          <a:xfrm>
            <a:off x="0" y="6090190"/>
            <a:ext cx="12192000" cy="3763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Udsendte skemaer: </a:t>
            </a:r>
            <a:r>
              <a:rPr lang="da-DK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929</a:t>
            </a: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Besvarede skemaer: </a:t>
            </a:r>
            <a:r>
              <a:rPr lang="da-DK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551</a:t>
            </a:r>
            <a:r>
              <a:rPr lang="da-D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Svarprocent: </a:t>
            </a:r>
            <a:r>
              <a:rPr lang="da-DK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59,3</a:t>
            </a: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%</a:t>
            </a:r>
          </a:p>
        </p:txBody>
      </p:sp>
      <p:pic>
        <p:nvPicPr>
          <p:cNvPr id="4" name="Grafik 3" descr="Konvolut kontur">
            <a:extLst>
              <a:ext uri="{FF2B5EF4-FFF2-40B4-BE49-F238E27FC236}">
                <a16:creationId xmlns:a16="http://schemas.microsoft.com/office/drawing/2014/main" id="{688AB17D-F4C5-37F3-EF03-7016F591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14" name="Grafik 13" descr="Bruger kontur">
            <a:extLst>
              <a:ext uri="{FF2B5EF4-FFF2-40B4-BE49-F238E27FC236}">
                <a16:creationId xmlns:a16="http://schemas.microsoft.com/office/drawing/2014/main" id="{3D63516E-EF79-A2DC-16FA-D92C342CA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16" name="Grafik 15" descr="Periodisk graf med massiv udfyldning">
            <a:extLst>
              <a:ext uri="{FF2B5EF4-FFF2-40B4-BE49-F238E27FC236}">
                <a16:creationId xmlns:a16="http://schemas.microsoft.com/office/drawing/2014/main" id="{D62C9A74-D0C9-4C50-072D-C959EC5D9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948" y="6080377"/>
            <a:ext cx="439280" cy="439280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75DED789-1807-B226-2B5C-935BED3AA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385563"/>
              </p:ext>
            </p:extLst>
          </p:nvPr>
        </p:nvGraphicFramePr>
        <p:xfrm>
          <a:off x="333337" y="1411705"/>
          <a:ext cx="11441640" cy="227679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666160">
                  <a:extLst>
                    <a:ext uri="{9D8B030D-6E8A-4147-A177-3AD203B41FA5}">
                      <a16:colId xmlns:a16="http://schemas.microsoft.com/office/drawing/2014/main" val="2678507357"/>
                    </a:ext>
                  </a:extLst>
                </a:gridCol>
                <a:gridCol w="731290">
                  <a:extLst>
                    <a:ext uri="{9D8B030D-6E8A-4147-A177-3AD203B41FA5}">
                      <a16:colId xmlns:a16="http://schemas.microsoft.com/office/drawing/2014/main" val="3312868596"/>
                    </a:ext>
                  </a:extLst>
                </a:gridCol>
                <a:gridCol w="731290">
                  <a:extLst>
                    <a:ext uri="{9D8B030D-6E8A-4147-A177-3AD203B41FA5}">
                      <a16:colId xmlns:a16="http://schemas.microsoft.com/office/drawing/2014/main" val="2073547225"/>
                    </a:ext>
                  </a:extLst>
                </a:gridCol>
                <a:gridCol w="731290">
                  <a:extLst>
                    <a:ext uri="{9D8B030D-6E8A-4147-A177-3AD203B41FA5}">
                      <a16:colId xmlns:a16="http://schemas.microsoft.com/office/drawing/2014/main" val="3522671881"/>
                    </a:ext>
                  </a:extLst>
                </a:gridCol>
                <a:gridCol w="731290">
                  <a:extLst>
                    <a:ext uri="{9D8B030D-6E8A-4147-A177-3AD203B41FA5}">
                      <a16:colId xmlns:a16="http://schemas.microsoft.com/office/drawing/2014/main" val="706109338"/>
                    </a:ext>
                  </a:extLst>
                </a:gridCol>
                <a:gridCol w="731290">
                  <a:extLst>
                    <a:ext uri="{9D8B030D-6E8A-4147-A177-3AD203B41FA5}">
                      <a16:colId xmlns:a16="http://schemas.microsoft.com/office/drawing/2014/main" val="1500532227"/>
                    </a:ext>
                  </a:extLst>
                </a:gridCol>
                <a:gridCol w="731290">
                  <a:extLst>
                    <a:ext uri="{9D8B030D-6E8A-4147-A177-3AD203B41FA5}">
                      <a16:colId xmlns:a16="http://schemas.microsoft.com/office/drawing/2014/main" val="3432385194"/>
                    </a:ext>
                  </a:extLst>
                </a:gridCol>
                <a:gridCol w="731290">
                  <a:extLst>
                    <a:ext uri="{9D8B030D-6E8A-4147-A177-3AD203B41FA5}">
                      <a16:colId xmlns:a16="http://schemas.microsoft.com/office/drawing/2014/main" val="167227449"/>
                    </a:ext>
                  </a:extLst>
                </a:gridCol>
                <a:gridCol w="731290">
                  <a:extLst>
                    <a:ext uri="{9D8B030D-6E8A-4147-A177-3AD203B41FA5}">
                      <a16:colId xmlns:a16="http://schemas.microsoft.com/office/drawing/2014/main" val="1916337558"/>
                    </a:ext>
                  </a:extLst>
                </a:gridCol>
                <a:gridCol w="731290">
                  <a:extLst>
                    <a:ext uri="{9D8B030D-6E8A-4147-A177-3AD203B41FA5}">
                      <a16:colId xmlns:a16="http://schemas.microsoft.com/office/drawing/2014/main" val="3611649872"/>
                    </a:ext>
                  </a:extLst>
                </a:gridCol>
                <a:gridCol w="731290">
                  <a:extLst>
                    <a:ext uri="{9D8B030D-6E8A-4147-A177-3AD203B41FA5}">
                      <a16:colId xmlns:a16="http://schemas.microsoft.com/office/drawing/2014/main" val="3027877543"/>
                    </a:ext>
                  </a:extLst>
                </a:gridCol>
                <a:gridCol w="731290">
                  <a:extLst>
                    <a:ext uri="{9D8B030D-6E8A-4147-A177-3AD203B41FA5}">
                      <a16:colId xmlns:a16="http://schemas.microsoft.com/office/drawing/2014/main" val="4033156549"/>
                    </a:ext>
                  </a:extLst>
                </a:gridCol>
                <a:gridCol w="731290">
                  <a:extLst>
                    <a:ext uri="{9D8B030D-6E8A-4147-A177-3AD203B41FA5}">
                      <a16:colId xmlns:a16="http://schemas.microsoft.com/office/drawing/2014/main" val="3222124661"/>
                    </a:ext>
                  </a:extLst>
                </a:gridCol>
              </a:tblGrid>
              <a:tr h="7092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400" b="1" u="none" strike="noStrike" dirty="0">
                          <a:effectLst/>
                        </a:rPr>
                        <a:t>Indikatorer og årstal 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400" b="1" u="none" strike="noStrike" dirty="0">
                          <a:effectLst/>
                        </a:rPr>
                        <a:t>Egen indsats </a:t>
                      </a:r>
                      <a:br>
                        <a:rPr lang="da-DK" sz="1400" b="1" u="none" strike="noStrike" dirty="0">
                          <a:effectLst/>
                        </a:rPr>
                      </a:br>
                      <a:r>
                        <a:rPr lang="da-DK" sz="1400" b="1" u="none" strike="noStrike" dirty="0">
                          <a:effectLst/>
                        </a:rPr>
                        <a:t>og motivation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400" b="1" u="none" strike="noStrike" dirty="0">
                          <a:effectLst/>
                        </a:rPr>
                        <a:t>Læringsmiljø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400" b="1" u="none" strike="noStrike" dirty="0">
                          <a:effectLst/>
                        </a:rPr>
                        <a:t>Velbefindende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400" b="1" u="none" strike="noStrike" dirty="0">
                          <a:effectLst/>
                        </a:rPr>
                        <a:t>Fysiske rammer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400" b="1" u="none" strike="noStrike" dirty="0">
                          <a:effectLst/>
                        </a:rPr>
                        <a:t>Egne evner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400" b="1" u="none" strike="noStrike" dirty="0">
                          <a:effectLst/>
                        </a:rPr>
                        <a:t>Oplæring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79627"/>
                  </a:ext>
                </a:extLst>
              </a:tr>
              <a:tr h="3918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400" b="1" u="none" strike="noStrike" dirty="0">
                          <a:effectLst/>
                        </a:rPr>
                        <a:t>Uddannelser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2024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2025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2024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2025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2024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2025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2024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2025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2024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2025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2024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2025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636911"/>
                  </a:ext>
                </a:extLst>
              </a:tr>
              <a:tr h="3918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Elektriker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3,8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1408648"/>
                  </a:ext>
                </a:extLst>
              </a:tr>
              <a:tr h="3918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Teknologi, byggeri og transport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3,4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 -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 -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873477"/>
                  </a:ext>
                </a:extLst>
              </a:tr>
              <a:tr h="3918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Finmekaniker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 4,2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4,2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4,1 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3,8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4,3 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3,9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 3,3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3,4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4,1 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3,8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4,0 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- 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557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9953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0F9440-4D8C-CB20-4DB9-2AB26214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056" y="1411705"/>
            <a:ext cx="1366837" cy="2017295"/>
          </a:xfrm>
        </p:spPr>
        <p:txBody>
          <a:bodyPr/>
          <a:lstStyle/>
          <a:p>
            <a:endParaRPr lang="en-GB" sz="1100" dirty="0"/>
          </a:p>
          <a:p>
            <a:endParaRPr lang="en-GB" sz="1100" dirty="0"/>
          </a:p>
          <a:p>
            <a:endParaRPr lang="en-GB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4A176-64B6-FBF6-1EC6-12E123E4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14E8-5449-4BD1-B0B9-C0B35AF2111F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23181-892A-630C-1520-E2786BA4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3EBBC-8CA3-2CC2-7380-F126C0C8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35</a:t>
            </a:fld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5F15-288F-FD2D-F2AD-AEA0598AB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elektriker</a:t>
            </a:r>
            <a:endParaRPr lang="en-GB" dirty="0"/>
          </a:p>
        </p:txBody>
      </p:sp>
      <p:pic>
        <p:nvPicPr>
          <p:cNvPr id="4" name="Grafik 3" descr="Konvolut kontur">
            <a:extLst>
              <a:ext uri="{FF2B5EF4-FFF2-40B4-BE49-F238E27FC236}">
                <a16:creationId xmlns:a16="http://schemas.microsoft.com/office/drawing/2014/main" id="{688AB17D-F4C5-37F3-EF03-7016F591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14" name="Grafik 13" descr="Bruger kontur">
            <a:extLst>
              <a:ext uri="{FF2B5EF4-FFF2-40B4-BE49-F238E27FC236}">
                <a16:creationId xmlns:a16="http://schemas.microsoft.com/office/drawing/2014/main" id="{3D63516E-EF79-A2DC-16FA-D92C342CA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16" name="Grafik 15" descr="Periodisk graf med massiv udfyldning">
            <a:extLst>
              <a:ext uri="{FF2B5EF4-FFF2-40B4-BE49-F238E27FC236}">
                <a16:creationId xmlns:a16="http://schemas.microsoft.com/office/drawing/2014/main" id="{D62C9A74-D0C9-4C50-072D-C959EC5D9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948" y="6080377"/>
            <a:ext cx="439280" cy="43928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38CAE2B-C5DC-37D1-8F7A-2A138CC345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376393"/>
              </p:ext>
            </p:extLst>
          </p:nvPr>
        </p:nvGraphicFramePr>
        <p:xfrm>
          <a:off x="856776" y="981592"/>
          <a:ext cx="9726780" cy="4735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137713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0F9440-4D8C-CB20-4DB9-2AB26214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056" y="1411705"/>
            <a:ext cx="1366837" cy="2017295"/>
          </a:xfrm>
        </p:spPr>
        <p:txBody>
          <a:bodyPr/>
          <a:lstStyle/>
          <a:p>
            <a:endParaRPr lang="en-GB" sz="1100" dirty="0"/>
          </a:p>
          <a:p>
            <a:endParaRPr lang="en-GB" sz="1100" dirty="0"/>
          </a:p>
          <a:p>
            <a:endParaRPr lang="en-GB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4A176-64B6-FBF6-1EC6-12E123E4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A9A-2564-43BD-BA98-D650E8C89A0A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23181-892A-630C-1520-E2786BA4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3EBBC-8CA3-2CC2-7380-F126C0C8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36</a:t>
            </a:fld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5F15-288F-FD2D-F2AD-AEA0598AB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9" y="248108"/>
            <a:ext cx="8946719" cy="1073150"/>
          </a:xfrm>
        </p:spPr>
        <p:txBody>
          <a:bodyPr/>
          <a:lstStyle/>
          <a:p>
            <a:r>
              <a:rPr lang="en-GB" dirty="0" err="1"/>
              <a:t>Teknologi</a:t>
            </a:r>
            <a:r>
              <a:rPr lang="en-GB" dirty="0"/>
              <a:t>, </a:t>
            </a:r>
            <a:r>
              <a:rPr lang="en-GB" dirty="0" err="1"/>
              <a:t>byggeri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transport (GF1), </a:t>
            </a:r>
            <a:r>
              <a:rPr lang="en-GB" dirty="0" err="1"/>
              <a:t>frederiksberg</a:t>
            </a:r>
            <a:endParaRPr lang="en-GB" dirty="0"/>
          </a:p>
        </p:txBody>
      </p:sp>
      <p:pic>
        <p:nvPicPr>
          <p:cNvPr id="4" name="Grafik 3" descr="Konvolut kontur">
            <a:extLst>
              <a:ext uri="{FF2B5EF4-FFF2-40B4-BE49-F238E27FC236}">
                <a16:creationId xmlns:a16="http://schemas.microsoft.com/office/drawing/2014/main" id="{688AB17D-F4C5-37F3-EF03-7016F591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14" name="Grafik 13" descr="Bruger kontur">
            <a:extLst>
              <a:ext uri="{FF2B5EF4-FFF2-40B4-BE49-F238E27FC236}">
                <a16:creationId xmlns:a16="http://schemas.microsoft.com/office/drawing/2014/main" id="{3D63516E-EF79-A2DC-16FA-D92C342CA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16" name="Grafik 15" descr="Periodisk graf med massiv udfyldning">
            <a:extLst>
              <a:ext uri="{FF2B5EF4-FFF2-40B4-BE49-F238E27FC236}">
                <a16:creationId xmlns:a16="http://schemas.microsoft.com/office/drawing/2014/main" id="{D62C9A74-D0C9-4C50-072D-C959EC5D9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948" y="6080377"/>
            <a:ext cx="439280" cy="43928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DA3885C-A504-DFE8-9CE0-2B3C395B8A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422645"/>
              </p:ext>
            </p:extLst>
          </p:nvPr>
        </p:nvGraphicFramePr>
        <p:xfrm>
          <a:off x="1073005" y="1030719"/>
          <a:ext cx="10038340" cy="5059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0311443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CE4A0-CC00-9B83-A399-C574AFB29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BF5DAB-B42F-F4F6-F777-1F729F8DA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056" y="1411705"/>
            <a:ext cx="1366837" cy="2017295"/>
          </a:xfrm>
        </p:spPr>
        <p:txBody>
          <a:bodyPr/>
          <a:lstStyle/>
          <a:p>
            <a:endParaRPr lang="en-GB" sz="1100" dirty="0"/>
          </a:p>
          <a:p>
            <a:endParaRPr lang="en-GB" sz="1100" dirty="0"/>
          </a:p>
          <a:p>
            <a:endParaRPr lang="en-GB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3E8BB-E0EF-EE89-3360-5AF06975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D988-65A1-4852-B4F0-4DA3CF4C772A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B28F5-11A9-23E2-0751-139B0CECA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15D7B-60E2-3951-72A5-A113D9F4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37</a:t>
            </a:fld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1D8630-770D-D991-A7B1-5E2B0A4026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9" y="248108"/>
            <a:ext cx="8946719" cy="1073150"/>
          </a:xfrm>
        </p:spPr>
        <p:txBody>
          <a:bodyPr/>
          <a:lstStyle/>
          <a:p>
            <a:r>
              <a:rPr lang="en-GB" dirty="0"/>
              <a:t>FINMEKANIKER (2 hold)</a:t>
            </a:r>
          </a:p>
        </p:txBody>
      </p:sp>
      <p:pic>
        <p:nvPicPr>
          <p:cNvPr id="4" name="Grafik 3" descr="Konvolut kontur">
            <a:extLst>
              <a:ext uri="{FF2B5EF4-FFF2-40B4-BE49-F238E27FC236}">
                <a16:creationId xmlns:a16="http://schemas.microsoft.com/office/drawing/2014/main" id="{3FA8F2CA-6BE8-7EB6-5258-A09A00FA6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14" name="Grafik 13" descr="Bruger kontur">
            <a:extLst>
              <a:ext uri="{FF2B5EF4-FFF2-40B4-BE49-F238E27FC236}">
                <a16:creationId xmlns:a16="http://schemas.microsoft.com/office/drawing/2014/main" id="{029A1AD1-9859-48FF-7428-BF6D1BB192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16" name="Grafik 15" descr="Periodisk graf med massiv udfyldning">
            <a:extLst>
              <a:ext uri="{FF2B5EF4-FFF2-40B4-BE49-F238E27FC236}">
                <a16:creationId xmlns:a16="http://schemas.microsoft.com/office/drawing/2014/main" id="{193833C3-BE5E-8BD5-D2DA-8E2247793C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45948" y="6080377"/>
            <a:ext cx="439280" cy="43928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3D9BD6-2155-0F66-AAB3-55C807DC7E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816356"/>
              </p:ext>
            </p:extLst>
          </p:nvPr>
        </p:nvGraphicFramePr>
        <p:xfrm>
          <a:off x="1057846" y="816098"/>
          <a:ext cx="9622346" cy="4981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Tekstfelt 10">
            <a:extLst>
              <a:ext uri="{FF2B5EF4-FFF2-40B4-BE49-F238E27FC236}">
                <a16:creationId xmlns:a16="http://schemas.microsoft.com/office/drawing/2014/main" id="{5F4DA078-F4A6-AB4C-EC7C-87AAB16138AC}"/>
              </a:ext>
            </a:extLst>
          </p:cNvPr>
          <p:cNvSpPr txBox="1"/>
          <p:nvPr/>
        </p:nvSpPr>
        <p:spPr>
          <a:xfrm>
            <a:off x="1057846" y="5889516"/>
            <a:ext cx="9802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i="1" dirty="0"/>
              <a:t>NB: Da finmekanikeruddannelsen er flyttet fra Ballerup til Frederiksberg, og der fortsat er/har været hold under ETU registreret på begge adresser, bygger sammenligningen på følgende: Tallene for 2024 stammer fra tiden, hvor uddannelsen lå i Ballerup, mens tallene for 2025 kommer fra hold på den nye adresse. Dermed baserer denne opgørelse sig på de to finmekanikerhold, der er registreret på Frederiksberg.</a:t>
            </a:r>
          </a:p>
        </p:txBody>
      </p:sp>
    </p:spTree>
    <p:extLst>
      <p:ext uri="{BB962C8B-B14F-4D97-AF65-F5344CB8AC3E}">
        <p14:creationId xmlns:p14="http://schemas.microsoft.com/office/powerpoint/2010/main" val="24744737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C67ADD-7197-D309-57CB-62C13A939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04185DAD-9601-8861-FC36-134DB97DF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87" y="2630485"/>
            <a:ext cx="9335818" cy="3905250"/>
          </a:xfrm>
        </p:spPr>
        <p:txBody>
          <a:bodyPr/>
          <a:lstStyle/>
          <a:p>
            <a:r>
              <a:rPr lang="da-DK" sz="3600" dirty="0">
                <a:solidFill>
                  <a:schemeClr val="bg1"/>
                </a:solidFill>
              </a:rPr>
              <a:t>Resultater EUD/eux </a:t>
            </a:r>
            <a:r>
              <a:rPr lang="da-DK" sz="3600" dirty="0" err="1">
                <a:solidFill>
                  <a:schemeClr val="bg1"/>
                </a:solidFill>
              </a:rPr>
              <a:t>gladsaxe</a:t>
            </a:r>
            <a:endParaRPr lang="da-DK" sz="3600" dirty="0">
              <a:solidFill>
                <a:schemeClr val="bg1"/>
              </a:solidFill>
            </a:endParaRP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228241E-7694-C759-63A5-BE8940C02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6DD8-AEE7-4EA7-A691-5AFE290ABD41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95C0E3E-9544-EFEE-0771-699A9B2E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D8602EA-4B2D-EFFE-23C8-1C88B07C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9959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286FD0-ED44-D8DF-ED6A-53F135A08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1321258"/>
            <a:ext cx="11448143" cy="4415971"/>
          </a:xfrm>
        </p:spPr>
        <p:txBody>
          <a:bodyPr/>
          <a:lstStyle/>
          <a:p>
            <a:r>
              <a:rPr lang="da-DK" dirty="0"/>
              <a:t>Det samlede resultat for Gladsaxe EUD/EUX er stort set status quo, men viser en lille fremgang fra 2024 til 2025 på samtlige områder, på ”fysiske rammer” ses tilmed en lidt større fremgang fra 3,4 i 2024 til 3,7 i 2025. </a:t>
            </a:r>
          </a:p>
          <a:p>
            <a:endParaRPr lang="da-DK" dirty="0"/>
          </a:p>
          <a:p>
            <a:r>
              <a:rPr lang="da-DK" dirty="0"/>
              <a:t>Resultaterne for alle områder i Gladsaxe er over det samlede resultat for EUD/EUX TEC. På områderne ”egen indsats og motivation” og ”fysiske rammer” ligger Gladsaxe scoren 0,3 højere end gennemsnittet på TEC. </a:t>
            </a:r>
          </a:p>
          <a:p>
            <a:endParaRPr lang="da-DK" dirty="0"/>
          </a:p>
          <a:p>
            <a:r>
              <a:rPr lang="da-DK" b="1" dirty="0"/>
              <a:t>Værd at bemærke på enkelte uddannelser:</a:t>
            </a:r>
            <a:endParaRPr lang="da-DK" dirty="0"/>
          </a:p>
          <a:p>
            <a:endParaRPr lang="da-DK" dirty="0"/>
          </a:p>
          <a:p>
            <a:r>
              <a:rPr lang="da-DK" b="1" dirty="0"/>
              <a:t>Bygningsmaler </a:t>
            </a:r>
            <a:r>
              <a:rPr lang="da-DK" dirty="0"/>
              <a:t>har en stigning fra 3,9 i 2024 til 4,2 i 2025 i forhold til ”egne evner”.</a:t>
            </a:r>
          </a:p>
          <a:p>
            <a:endParaRPr lang="da-DK" b="1" dirty="0"/>
          </a:p>
          <a:p>
            <a:r>
              <a:rPr lang="da-DK" b="1" dirty="0"/>
              <a:t>Serviceassistent </a:t>
            </a:r>
            <a:r>
              <a:rPr lang="da-DK" dirty="0"/>
              <a:t>stiger fra 4,5 i 2024 til 4,8 i 2025 i forhold til ”egen indsats og motivation”, og stiger også fra 4,3 i 2024 til 4,6 i 2025 i forhold til ”egne evner”, men falder fra 4,7 i 2024 til 4,4 i 2025 ift. ”oplæring”.</a:t>
            </a:r>
          </a:p>
          <a:p>
            <a:endParaRPr lang="da-DK" b="1" dirty="0"/>
          </a:p>
          <a:p>
            <a:r>
              <a:rPr lang="da-DK" b="1" dirty="0"/>
              <a:t>Teknologi, byggeri og transport </a:t>
            </a:r>
            <a:r>
              <a:rPr lang="da-DK" dirty="0"/>
              <a:t>stiger fra 3,2 i 2024 til 3,6 i 2025 i forhold til ”fysiske rammer”.</a:t>
            </a:r>
          </a:p>
          <a:p>
            <a:endParaRPr lang="da-DK" dirty="0"/>
          </a:p>
          <a:p>
            <a:r>
              <a:rPr lang="da-DK" b="1" dirty="0"/>
              <a:t>VVS-energi </a:t>
            </a:r>
            <a:r>
              <a:rPr lang="da-DK" dirty="0"/>
              <a:t>stiger på alle områder, men særligt i forhold til ”oplæring” med 4,0 i 2024 til 4,4 i 2025.</a:t>
            </a:r>
          </a:p>
          <a:p>
            <a:endParaRPr lang="da-DK" dirty="0"/>
          </a:p>
          <a:p>
            <a:r>
              <a:rPr lang="da-DK" dirty="0"/>
              <a:t>Jf. tabellerne i de følgende slides. </a:t>
            </a:r>
            <a:endParaRPr lang="da-DK" b="1" dirty="0"/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6D097F-728B-A4C2-0232-01E42A24D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6F5A-4828-42DA-BFCE-C4D21BF6D7FC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5AEF1FC-5424-7A87-EC5B-276150AC8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ETU RESULTATER 2025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1BBA85-14D7-204F-007E-A6832AD92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39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16313B4B-92E2-907B-52CF-F917374EA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857" y="248108"/>
            <a:ext cx="9437914" cy="1073150"/>
          </a:xfrm>
        </p:spPr>
        <p:txBody>
          <a:bodyPr/>
          <a:lstStyle/>
          <a:p>
            <a:r>
              <a:rPr lang="da-DK" sz="3200" dirty="0"/>
              <a:t>Resultaterne for EUD/EUX Gladsaxe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554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6A77A-678E-529F-4E53-9A10B762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/>
              <a:t>Overordnet samlet resultat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C3ECB00-A458-E3EC-DD06-C3A3002B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F78D-874D-4638-B0E9-30194D294A3C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CDB1A7D-CEC6-84BE-0C77-107FBF8D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6A132DB5-5940-221D-3901-9C18AFB81B86}"/>
              </a:ext>
            </a:extLst>
          </p:cNvPr>
          <p:cNvSpPr txBox="1">
            <a:spLocks/>
          </p:cNvSpPr>
          <p:nvPr/>
        </p:nvSpPr>
        <p:spPr>
          <a:xfrm>
            <a:off x="270001" y="1580397"/>
            <a:ext cx="7544558" cy="46680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 dirty="0"/>
              <a:t>Resultat EUD/EUX 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b="0" dirty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Resultat HCØ</a:t>
            </a:r>
          </a:p>
          <a:p>
            <a:pPr marL="0" indent="0">
              <a:buNone/>
            </a:pPr>
            <a:endParaRPr lang="da-DK" sz="1200" b="0" dirty="0"/>
          </a:p>
          <a:p>
            <a:pPr marL="0" indent="0">
              <a:buNone/>
            </a:pPr>
            <a:endParaRPr lang="da-DK" sz="1200" b="0" dirty="0"/>
          </a:p>
          <a:p>
            <a:pPr marL="0" indent="0">
              <a:buNone/>
            </a:pPr>
            <a:endParaRPr lang="da-DK" sz="1200" b="0" dirty="0"/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8B2097C2-FEFC-5FF6-8F4F-86720F429868}"/>
              </a:ext>
            </a:extLst>
          </p:cNvPr>
          <p:cNvSpPr txBox="1">
            <a:spLocks/>
          </p:cNvSpPr>
          <p:nvPr/>
        </p:nvSpPr>
        <p:spPr>
          <a:xfrm>
            <a:off x="8734471" y="1580397"/>
            <a:ext cx="3187529" cy="48997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da-DK" sz="1800" dirty="0"/>
              <a:t>Svar og svarprocent</a:t>
            </a:r>
          </a:p>
          <a:p>
            <a:pPr marL="0" indent="0">
              <a:buFont typeface="+mj-lt"/>
              <a:buNone/>
            </a:pPr>
            <a:endParaRPr lang="da-DK" sz="1200" dirty="0"/>
          </a:p>
          <a:p>
            <a:pPr marL="0" indent="0">
              <a:buFont typeface="+mj-lt"/>
              <a:buNone/>
            </a:pPr>
            <a:endParaRPr lang="da-DK" sz="1400" i="1" dirty="0"/>
          </a:p>
          <a:p>
            <a:pPr marL="0" indent="0">
              <a:buFont typeface="+mj-lt"/>
              <a:buNone/>
            </a:pPr>
            <a:endParaRPr lang="da-DK" sz="1400" i="1" dirty="0"/>
          </a:p>
          <a:p>
            <a:pPr marL="0" indent="0">
              <a:buFont typeface="+mj-lt"/>
              <a:buNone/>
            </a:pPr>
            <a:endParaRPr lang="da-DK" sz="1400" i="1" dirty="0"/>
          </a:p>
          <a:p>
            <a:pPr marL="0" indent="0">
              <a:buFont typeface="+mj-lt"/>
              <a:buNone/>
            </a:pPr>
            <a:endParaRPr lang="da-DK" sz="1400" i="1" dirty="0"/>
          </a:p>
          <a:p>
            <a:pPr marL="0" indent="0">
              <a:buFont typeface="+mj-lt"/>
              <a:buNone/>
            </a:pPr>
            <a:endParaRPr lang="da-DK" sz="1400" i="1" dirty="0"/>
          </a:p>
          <a:p>
            <a:pPr marL="0" indent="0">
              <a:buFont typeface="+mj-lt"/>
              <a:buNone/>
            </a:pPr>
            <a:endParaRPr lang="da-DK" sz="1400" i="1" dirty="0"/>
          </a:p>
          <a:p>
            <a:pPr marL="0" indent="0">
              <a:buFont typeface="+mj-lt"/>
              <a:buNone/>
            </a:pPr>
            <a:endParaRPr lang="da-DK" sz="1400" i="1" dirty="0"/>
          </a:p>
          <a:p>
            <a:pPr marL="0" indent="0">
              <a:buFont typeface="+mj-lt"/>
              <a:buNone/>
            </a:pPr>
            <a:endParaRPr lang="da-DK" sz="1400" i="1" dirty="0"/>
          </a:p>
          <a:p>
            <a:pPr marL="0" indent="0">
              <a:buFont typeface="+mj-lt"/>
              <a:buNone/>
            </a:pPr>
            <a:endParaRPr lang="da-DK" sz="1400" i="1" dirty="0"/>
          </a:p>
          <a:p>
            <a:pPr marL="0" indent="0">
              <a:buFont typeface="+mj-lt"/>
              <a:buNone/>
            </a:pPr>
            <a:endParaRPr lang="da-DK" sz="1400" i="1" dirty="0"/>
          </a:p>
          <a:p>
            <a:pPr marL="0" indent="0">
              <a:buFont typeface="+mj-lt"/>
              <a:buNone/>
            </a:pPr>
            <a:endParaRPr lang="da-DK" sz="1400" i="1" dirty="0"/>
          </a:p>
          <a:p>
            <a:pPr marL="0" indent="0">
              <a:buFont typeface="+mj-lt"/>
              <a:buNone/>
            </a:pPr>
            <a:endParaRPr lang="da-DK" sz="1400" i="1" dirty="0"/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217A43FF-AAC5-7652-B377-DD70087D7FF5}"/>
              </a:ext>
            </a:extLst>
          </p:cNvPr>
          <p:cNvCxnSpPr>
            <a:cxnSpLocks/>
          </p:cNvCxnSpPr>
          <p:nvPr/>
        </p:nvCxnSpPr>
        <p:spPr>
          <a:xfrm flipV="1">
            <a:off x="8460852" y="1160980"/>
            <a:ext cx="0" cy="50046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el 26">
            <a:extLst>
              <a:ext uri="{FF2B5EF4-FFF2-40B4-BE49-F238E27FC236}">
                <a16:creationId xmlns:a16="http://schemas.microsoft.com/office/drawing/2014/main" id="{BB13C598-E540-3CD7-3583-B4E70E99D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376859"/>
              </p:ext>
            </p:extLst>
          </p:nvPr>
        </p:nvGraphicFramePr>
        <p:xfrm>
          <a:off x="8678164" y="1949020"/>
          <a:ext cx="3095578" cy="18496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005">
                  <a:extLst>
                    <a:ext uri="{9D8B030D-6E8A-4147-A177-3AD203B41FA5}">
                      <a16:colId xmlns:a16="http://schemas.microsoft.com/office/drawing/2014/main" val="3418018205"/>
                    </a:ext>
                  </a:extLst>
                </a:gridCol>
                <a:gridCol w="1085518">
                  <a:extLst>
                    <a:ext uri="{9D8B030D-6E8A-4147-A177-3AD203B41FA5}">
                      <a16:colId xmlns:a16="http://schemas.microsoft.com/office/drawing/2014/main" val="1751091893"/>
                    </a:ext>
                  </a:extLst>
                </a:gridCol>
                <a:gridCol w="722320">
                  <a:extLst>
                    <a:ext uri="{9D8B030D-6E8A-4147-A177-3AD203B41FA5}">
                      <a16:colId xmlns:a16="http://schemas.microsoft.com/office/drawing/2014/main" val="1767239061"/>
                    </a:ext>
                  </a:extLst>
                </a:gridCol>
                <a:gridCol w="833735">
                  <a:extLst>
                    <a:ext uri="{9D8B030D-6E8A-4147-A177-3AD203B41FA5}">
                      <a16:colId xmlns:a16="http://schemas.microsoft.com/office/drawing/2014/main" val="2689961960"/>
                    </a:ext>
                  </a:extLst>
                </a:gridCol>
              </a:tblGrid>
              <a:tr h="45441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i="1" dirty="0"/>
                        <a:t>EUD/EUX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34574"/>
                  </a:ext>
                </a:extLst>
              </a:tr>
              <a:tr h="419866"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+mn-lt"/>
                        </a:rPr>
                        <a:t>Udsendte skemaer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2771</a:t>
                      </a:r>
                      <a:endParaRPr lang="da-DK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2409</a:t>
                      </a:r>
                      <a:endParaRPr lang="da-DK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045525"/>
                  </a:ext>
                </a:extLst>
              </a:tr>
              <a:tr h="572317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latin typeface="+mn-lt"/>
                        </a:rPr>
                        <a:t>Besvarede skemaer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1542</a:t>
                      </a:r>
                      <a:endParaRPr lang="da-DK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1379</a:t>
                      </a:r>
                      <a:endParaRPr lang="da-DK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095892"/>
                  </a:ext>
                </a:extLst>
              </a:tr>
              <a:tr h="335893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+mn-lt"/>
                        </a:rPr>
                        <a:t>Svarprocent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55,6 %</a:t>
                      </a:r>
                      <a:endParaRPr lang="da-DK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57,2 %</a:t>
                      </a:r>
                      <a:endParaRPr lang="da-DK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546564"/>
                  </a:ext>
                </a:extLst>
              </a:tr>
            </a:tbl>
          </a:graphicData>
        </a:graphic>
      </p:graphicFrame>
      <p:pic>
        <p:nvPicPr>
          <p:cNvPr id="28" name="Grafik 27" descr="Konvolut kontur">
            <a:extLst>
              <a:ext uri="{FF2B5EF4-FFF2-40B4-BE49-F238E27FC236}">
                <a16:creationId xmlns:a16="http://schemas.microsoft.com/office/drawing/2014/main" id="{42DCF7E7-D7D3-28BD-4BEA-473E6F7EF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29" name="Grafik 28" descr="Konvolut kontur">
            <a:extLst>
              <a:ext uri="{FF2B5EF4-FFF2-40B4-BE49-F238E27FC236}">
                <a16:creationId xmlns:a16="http://schemas.microsoft.com/office/drawing/2014/main" id="{237D44C0-8D22-489F-02D2-FAC49693B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9423" y="6242590"/>
            <a:ext cx="358427" cy="358427"/>
          </a:xfrm>
          <a:prstGeom prst="rect">
            <a:avLst/>
          </a:prstGeom>
        </p:spPr>
      </p:pic>
      <p:pic>
        <p:nvPicPr>
          <p:cNvPr id="30" name="Grafik 29" descr="Bruger kontur">
            <a:extLst>
              <a:ext uri="{FF2B5EF4-FFF2-40B4-BE49-F238E27FC236}">
                <a16:creationId xmlns:a16="http://schemas.microsoft.com/office/drawing/2014/main" id="{6AB44614-4F56-E673-11EB-4334AD6DA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32" name="Grafik 31" descr="Konvolut med massiv udfyldning">
            <a:extLst>
              <a:ext uri="{FF2B5EF4-FFF2-40B4-BE49-F238E27FC236}">
                <a16:creationId xmlns:a16="http://schemas.microsoft.com/office/drawing/2014/main" id="{F2C96834-7366-C61B-75A7-5703A29999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49439" y="2523806"/>
            <a:ext cx="282921" cy="282921"/>
          </a:xfrm>
          <a:prstGeom prst="rect">
            <a:avLst/>
          </a:prstGeom>
        </p:spPr>
      </p:pic>
      <p:pic>
        <p:nvPicPr>
          <p:cNvPr id="34" name="Grafik 33" descr="Bruger kontur">
            <a:extLst>
              <a:ext uri="{FF2B5EF4-FFF2-40B4-BE49-F238E27FC236}">
                <a16:creationId xmlns:a16="http://schemas.microsoft.com/office/drawing/2014/main" id="{77A60E0F-3FF5-38FC-770D-CD25D97846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61894" y="2883339"/>
            <a:ext cx="407579" cy="407579"/>
          </a:xfrm>
          <a:prstGeom prst="rect">
            <a:avLst/>
          </a:prstGeom>
        </p:spPr>
      </p:pic>
      <p:pic>
        <p:nvPicPr>
          <p:cNvPr id="35" name="Grafik 34" descr="Periodisk graf med massiv udfyldning">
            <a:extLst>
              <a:ext uri="{FF2B5EF4-FFF2-40B4-BE49-F238E27FC236}">
                <a16:creationId xmlns:a16="http://schemas.microsoft.com/office/drawing/2014/main" id="{A24D60BD-2C3B-05BF-6553-1D84FC3A19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09140" y="3352598"/>
            <a:ext cx="346444" cy="346444"/>
          </a:xfrm>
          <a:prstGeom prst="rect">
            <a:avLst/>
          </a:prstGeom>
        </p:spPr>
      </p:pic>
      <p:graphicFrame>
        <p:nvGraphicFramePr>
          <p:cNvPr id="38" name="Tabel 37">
            <a:extLst>
              <a:ext uri="{FF2B5EF4-FFF2-40B4-BE49-F238E27FC236}">
                <a16:creationId xmlns:a16="http://schemas.microsoft.com/office/drawing/2014/main" id="{C5FB25CD-DC87-F095-0B4C-FB7099070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218398"/>
              </p:ext>
            </p:extLst>
          </p:nvPr>
        </p:nvGraphicFramePr>
        <p:xfrm>
          <a:off x="8678164" y="4102873"/>
          <a:ext cx="3095578" cy="18496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005">
                  <a:extLst>
                    <a:ext uri="{9D8B030D-6E8A-4147-A177-3AD203B41FA5}">
                      <a16:colId xmlns:a16="http://schemas.microsoft.com/office/drawing/2014/main" val="799416856"/>
                    </a:ext>
                  </a:extLst>
                </a:gridCol>
                <a:gridCol w="1085518">
                  <a:extLst>
                    <a:ext uri="{9D8B030D-6E8A-4147-A177-3AD203B41FA5}">
                      <a16:colId xmlns:a16="http://schemas.microsoft.com/office/drawing/2014/main" val="3709813504"/>
                    </a:ext>
                  </a:extLst>
                </a:gridCol>
                <a:gridCol w="722320">
                  <a:extLst>
                    <a:ext uri="{9D8B030D-6E8A-4147-A177-3AD203B41FA5}">
                      <a16:colId xmlns:a16="http://schemas.microsoft.com/office/drawing/2014/main" val="4177069314"/>
                    </a:ext>
                  </a:extLst>
                </a:gridCol>
                <a:gridCol w="833735">
                  <a:extLst>
                    <a:ext uri="{9D8B030D-6E8A-4147-A177-3AD203B41FA5}">
                      <a16:colId xmlns:a16="http://schemas.microsoft.com/office/drawing/2014/main" val="671486163"/>
                    </a:ext>
                  </a:extLst>
                </a:gridCol>
              </a:tblGrid>
              <a:tr h="45441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i="1" dirty="0"/>
                        <a:t>HCØ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36311"/>
                  </a:ext>
                </a:extLst>
              </a:tr>
              <a:tr h="419866"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+mn-lt"/>
                        </a:rPr>
                        <a:t>Udsendte skemaer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>
                          <a:solidFill>
                            <a:schemeClr val="tx1"/>
                          </a:solidFill>
                          <a:latin typeface="+mn-lt"/>
                        </a:rPr>
                        <a:t>1205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>
                          <a:solidFill>
                            <a:schemeClr val="tx1"/>
                          </a:solidFill>
                          <a:latin typeface="+mn-lt"/>
                        </a:rPr>
                        <a:t>1229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26243"/>
                  </a:ext>
                </a:extLst>
              </a:tr>
              <a:tr h="572317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latin typeface="+mn-lt"/>
                        </a:rPr>
                        <a:t>Besvarede skemaer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>
                          <a:solidFill>
                            <a:schemeClr val="tx1"/>
                          </a:solidFill>
                          <a:latin typeface="+mn-lt"/>
                        </a:rPr>
                        <a:t>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1049</a:t>
                      </a:r>
                      <a:endParaRPr lang="da-DK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284319"/>
                  </a:ext>
                </a:extLst>
              </a:tr>
              <a:tr h="335893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+mn-lt"/>
                        </a:rPr>
                        <a:t>Svarprocent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82,1 %</a:t>
                      </a:r>
                      <a:endParaRPr lang="da-DK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85,9 %</a:t>
                      </a:r>
                      <a:endParaRPr lang="da-DK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661908"/>
                  </a:ext>
                </a:extLst>
              </a:tr>
            </a:tbl>
          </a:graphicData>
        </a:graphic>
      </p:graphicFrame>
      <p:pic>
        <p:nvPicPr>
          <p:cNvPr id="39" name="Grafik 38" descr="Konvolut med massiv udfyldning">
            <a:extLst>
              <a:ext uri="{FF2B5EF4-FFF2-40B4-BE49-F238E27FC236}">
                <a16:creationId xmlns:a16="http://schemas.microsoft.com/office/drawing/2014/main" id="{8D099627-5973-5F8A-7BFA-F0FF138F6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49439" y="4664361"/>
            <a:ext cx="282921" cy="282921"/>
          </a:xfrm>
          <a:prstGeom prst="rect">
            <a:avLst/>
          </a:prstGeom>
        </p:spPr>
      </p:pic>
      <p:pic>
        <p:nvPicPr>
          <p:cNvPr id="40" name="Grafik 39" descr="Bruger kontur">
            <a:extLst>
              <a:ext uri="{FF2B5EF4-FFF2-40B4-BE49-F238E27FC236}">
                <a16:creationId xmlns:a16="http://schemas.microsoft.com/office/drawing/2014/main" id="{EF25CDA4-FA1C-953D-A21D-6520F25FF8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61893" y="5010698"/>
            <a:ext cx="407579" cy="407579"/>
          </a:xfrm>
          <a:prstGeom prst="rect">
            <a:avLst/>
          </a:prstGeom>
        </p:spPr>
      </p:pic>
      <p:pic>
        <p:nvPicPr>
          <p:cNvPr id="41" name="Grafik 40" descr="Periodisk graf med massiv udfyldning">
            <a:extLst>
              <a:ext uri="{FF2B5EF4-FFF2-40B4-BE49-F238E27FC236}">
                <a16:creationId xmlns:a16="http://schemas.microsoft.com/office/drawing/2014/main" id="{092F37F0-0979-04ED-DBDC-52F5FFFCEF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09140" y="5549217"/>
            <a:ext cx="346444" cy="346444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6F3B095-7FA0-6B37-4033-2F5BCDE40F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155321"/>
              </p:ext>
            </p:extLst>
          </p:nvPr>
        </p:nvGraphicFramePr>
        <p:xfrm>
          <a:off x="279303" y="1912222"/>
          <a:ext cx="6897352" cy="2368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F07C1DC-F9A2-0A6D-C2C0-1126DBB143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584388"/>
              </p:ext>
            </p:extLst>
          </p:nvPr>
        </p:nvGraphicFramePr>
        <p:xfrm>
          <a:off x="279303" y="4415148"/>
          <a:ext cx="7210109" cy="2064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3" name="Pladsholder til sidefod 12">
            <a:extLst>
              <a:ext uri="{FF2B5EF4-FFF2-40B4-BE49-F238E27FC236}">
                <a16:creationId xmlns:a16="http://schemas.microsoft.com/office/drawing/2014/main" id="{9AA79D6D-E85C-A221-9AB8-9A5D0B4BF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7081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0F9440-4D8C-CB20-4DB9-2AB26214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056" y="1411705"/>
            <a:ext cx="1366837" cy="2017295"/>
          </a:xfrm>
        </p:spPr>
        <p:txBody>
          <a:bodyPr/>
          <a:lstStyle/>
          <a:p>
            <a:endParaRPr lang="en-GB" sz="1100" dirty="0"/>
          </a:p>
          <a:p>
            <a:endParaRPr lang="en-GB" sz="1100" dirty="0"/>
          </a:p>
          <a:p>
            <a:endParaRPr lang="en-GB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4A176-64B6-FBF6-1EC6-12E123E4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61EF-E96E-4C94-B25B-6C930D27F41C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23181-892A-630C-1520-E2786BA4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3EBBC-8CA3-2CC2-7380-F126C0C8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40</a:t>
            </a:fld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5F15-288F-FD2D-F2AD-AEA0598AB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EUD/</a:t>
            </a:r>
            <a:r>
              <a:rPr lang="en-GB" dirty="0" err="1"/>
              <a:t>eux</a:t>
            </a:r>
            <a:r>
              <a:rPr lang="en-GB" dirty="0"/>
              <a:t> </a:t>
            </a:r>
            <a:r>
              <a:rPr lang="en-GB" dirty="0" err="1"/>
              <a:t>gladsaxe</a:t>
            </a:r>
            <a:endParaRPr lang="en-GB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74E4992-2E38-14EA-7308-02966EDF22DF}"/>
              </a:ext>
            </a:extLst>
          </p:cNvPr>
          <p:cNvSpPr/>
          <p:nvPr/>
        </p:nvSpPr>
        <p:spPr>
          <a:xfrm>
            <a:off x="0" y="6090190"/>
            <a:ext cx="12192000" cy="3763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Udsendte skemaer: </a:t>
            </a:r>
            <a:r>
              <a:rPr lang="da-DK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438</a:t>
            </a: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Besvarede skemaer: </a:t>
            </a:r>
            <a:r>
              <a:rPr lang="da-DK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224</a:t>
            </a:r>
            <a:r>
              <a:rPr lang="da-D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Svarprocent: </a:t>
            </a:r>
            <a:r>
              <a:rPr lang="da-DK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51,1</a:t>
            </a: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%</a:t>
            </a:r>
          </a:p>
        </p:txBody>
      </p:sp>
      <p:pic>
        <p:nvPicPr>
          <p:cNvPr id="4" name="Grafik 3" descr="Konvolut kontur">
            <a:extLst>
              <a:ext uri="{FF2B5EF4-FFF2-40B4-BE49-F238E27FC236}">
                <a16:creationId xmlns:a16="http://schemas.microsoft.com/office/drawing/2014/main" id="{688AB17D-F4C5-37F3-EF03-7016F591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14" name="Grafik 13" descr="Bruger kontur">
            <a:extLst>
              <a:ext uri="{FF2B5EF4-FFF2-40B4-BE49-F238E27FC236}">
                <a16:creationId xmlns:a16="http://schemas.microsoft.com/office/drawing/2014/main" id="{3D63516E-EF79-A2DC-16FA-D92C342CA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16" name="Grafik 15" descr="Periodisk graf med massiv udfyldning">
            <a:extLst>
              <a:ext uri="{FF2B5EF4-FFF2-40B4-BE49-F238E27FC236}">
                <a16:creationId xmlns:a16="http://schemas.microsoft.com/office/drawing/2014/main" id="{D62C9A74-D0C9-4C50-072D-C959EC5D9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948" y="6080377"/>
            <a:ext cx="439280" cy="439280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D8553BB-28BB-D67F-FD3D-7EF79EADA1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861295"/>
              </p:ext>
            </p:extLst>
          </p:nvPr>
        </p:nvGraphicFramePr>
        <p:xfrm>
          <a:off x="958206" y="801254"/>
          <a:ext cx="9765212" cy="495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6735188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0F9440-4D8C-CB20-4DB9-2AB26214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056" y="1411705"/>
            <a:ext cx="1366837" cy="2017295"/>
          </a:xfrm>
        </p:spPr>
        <p:txBody>
          <a:bodyPr/>
          <a:lstStyle/>
          <a:p>
            <a:endParaRPr lang="en-GB" sz="1100" dirty="0"/>
          </a:p>
          <a:p>
            <a:endParaRPr lang="en-GB" sz="1100" dirty="0"/>
          </a:p>
          <a:p>
            <a:endParaRPr lang="en-GB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4A176-64B6-FBF6-1EC6-12E123E4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39D7-4AF3-4D04-AE58-409BCFBB8FA1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23181-892A-630C-1520-E2786BA4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3EBBC-8CA3-2CC2-7380-F126C0C8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41</a:t>
            </a:fld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5F15-288F-FD2D-F2AD-AEA0598AB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9" y="248108"/>
            <a:ext cx="9982057" cy="1073150"/>
          </a:xfrm>
        </p:spPr>
        <p:txBody>
          <a:bodyPr/>
          <a:lstStyle/>
          <a:p>
            <a:r>
              <a:rPr lang="en-GB" dirty="0"/>
              <a:t>EUD/</a:t>
            </a:r>
            <a:r>
              <a:rPr lang="en-GB" dirty="0" err="1"/>
              <a:t>eux</a:t>
            </a:r>
            <a:r>
              <a:rPr lang="en-GB" dirty="0"/>
              <a:t> </a:t>
            </a:r>
            <a:r>
              <a:rPr lang="en-GB" dirty="0" err="1"/>
              <a:t>gladsaxe</a:t>
            </a:r>
            <a:r>
              <a:rPr lang="en-GB" dirty="0"/>
              <a:t> – uddannelserne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74E4992-2E38-14EA-7308-02966EDF22DF}"/>
              </a:ext>
            </a:extLst>
          </p:cNvPr>
          <p:cNvSpPr/>
          <p:nvPr/>
        </p:nvSpPr>
        <p:spPr>
          <a:xfrm>
            <a:off x="0" y="6090190"/>
            <a:ext cx="12192000" cy="3763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Udsendte skemaer: </a:t>
            </a:r>
            <a:r>
              <a:rPr lang="da-DK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438</a:t>
            </a: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Besvarede skemaer: </a:t>
            </a:r>
            <a:r>
              <a:rPr lang="da-DK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224</a:t>
            </a:r>
            <a:r>
              <a:rPr lang="da-D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Svarprocent: </a:t>
            </a:r>
            <a:r>
              <a:rPr lang="da-DK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51,1</a:t>
            </a: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%</a:t>
            </a:r>
          </a:p>
        </p:txBody>
      </p:sp>
      <p:pic>
        <p:nvPicPr>
          <p:cNvPr id="4" name="Grafik 3" descr="Konvolut kontur">
            <a:extLst>
              <a:ext uri="{FF2B5EF4-FFF2-40B4-BE49-F238E27FC236}">
                <a16:creationId xmlns:a16="http://schemas.microsoft.com/office/drawing/2014/main" id="{688AB17D-F4C5-37F3-EF03-7016F591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14" name="Grafik 13" descr="Bruger kontur">
            <a:extLst>
              <a:ext uri="{FF2B5EF4-FFF2-40B4-BE49-F238E27FC236}">
                <a16:creationId xmlns:a16="http://schemas.microsoft.com/office/drawing/2014/main" id="{3D63516E-EF79-A2DC-16FA-D92C342CA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16" name="Grafik 15" descr="Periodisk graf med massiv udfyldning">
            <a:extLst>
              <a:ext uri="{FF2B5EF4-FFF2-40B4-BE49-F238E27FC236}">
                <a16:creationId xmlns:a16="http://schemas.microsoft.com/office/drawing/2014/main" id="{D62C9A74-D0C9-4C50-072D-C959EC5D9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948" y="6080377"/>
            <a:ext cx="439280" cy="439280"/>
          </a:xfrm>
          <a:prstGeom prst="rect">
            <a:avLst/>
          </a:prstGeom>
        </p:spPr>
      </p:pic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81EFEE09-E93A-D24A-E410-50F2D743A7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995139"/>
              </p:ext>
            </p:extLst>
          </p:nvPr>
        </p:nvGraphicFramePr>
        <p:xfrm>
          <a:off x="508000" y="1245305"/>
          <a:ext cx="10572361" cy="2948004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277336">
                  <a:extLst>
                    <a:ext uri="{9D8B030D-6E8A-4147-A177-3AD203B41FA5}">
                      <a16:colId xmlns:a16="http://schemas.microsoft.com/office/drawing/2014/main" val="1206702303"/>
                    </a:ext>
                  </a:extLst>
                </a:gridCol>
                <a:gridCol w="690755">
                  <a:extLst>
                    <a:ext uri="{9D8B030D-6E8A-4147-A177-3AD203B41FA5}">
                      <a16:colId xmlns:a16="http://schemas.microsoft.com/office/drawing/2014/main" val="946000263"/>
                    </a:ext>
                  </a:extLst>
                </a:gridCol>
                <a:gridCol w="690755">
                  <a:extLst>
                    <a:ext uri="{9D8B030D-6E8A-4147-A177-3AD203B41FA5}">
                      <a16:colId xmlns:a16="http://schemas.microsoft.com/office/drawing/2014/main" val="2309359802"/>
                    </a:ext>
                  </a:extLst>
                </a:gridCol>
                <a:gridCol w="690755">
                  <a:extLst>
                    <a:ext uri="{9D8B030D-6E8A-4147-A177-3AD203B41FA5}">
                      <a16:colId xmlns:a16="http://schemas.microsoft.com/office/drawing/2014/main" val="86024603"/>
                    </a:ext>
                  </a:extLst>
                </a:gridCol>
                <a:gridCol w="690755">
                  <a:extLst>
                    <a:ext uri="{9D8B030D-6E8A-4147-A177-3AD203B41FA5}">
                      <a16:colId xmlns:a16="http://schemas.microsoft.com/office/drawing/2014/main" val="263889361"/>
                    </a:ext>
                  </a:extLst>
                </a:gridCol>
                <a:gridCol w="690755">
                  <a:extLst>
                    <a:ext uri="{9D8B030D-6E8A-4147-A177-3AD203B41FA5}">
                      <a16:colId xmlns:a16="http://schemas.microsoft.com/office/drawing/2014/main" val="274695531"/>
                    </a:ext>
                  </a:extLst>
                </a:gridCol>
                <a:gridCol w="690755">
                  <a:extLst>
                    <a:ext uri="{9D8B030D-6E8A-4147-A177-3AD203B41FA5}">
                      <a16:colId xmlns:a16="http://schemas.microsoft.com/office/drawing/2014/main" val="866727004"/>
                    </a:ext>
                  </a:extLst>
                </a:gridCol>
                <a:gridCol w="690755">
                  <a:extLst>
                    <a:ext uri="{9D8B030D-6E8A-4147-A177-3AD203B41FA5}">
                      <a16:colId xmlns:a16="http://schemas.microsoft.com/office/drawing/2014/main" val="4272863490"/>
                    </a:ext>
                  </a:extLst>
                </a:gridCol>
                <a:gridCol w="696720">
                  <a:extLst>
                    <a:ext uri="{9D8B030D-6E8A-4147-A177-3AD203B41FA5}">
                      <a16:colId xmlns:a16="http://schemas.microsoft.com/office/drawing/2014/main" val="3559697277"/>
                    </a:ext>
                  </a:extLst>
                </a:gridCol>
                <a:gridCol w="690755">
                  <a:extLst>
                    <a:ext uri="{9D8B030D-6E8A-4147-A177-3AD203B41FA5}">
                      <a16:colId xmlns:a16="http://schemas.microsoft.com/office/drawing/2014/main" val="2099694426"/>
                    </a:ext>
                  </a:extLst>
                </a:gridCol>
                <a:gridCol w="690755">
                  <a:extLst>
                    <a:ext uri="{9D8B030D-6E8A-4147-A177-3AD203B41FA5}">
                      <a16:colId xmlns:a16="http://schemas.microsoft.com/office/drawing/2014/main" val="1239151950"/>
                    </a:ext>
                  </a:extLst>
                </a:gridCol>
                <a:gridCol w="690755">
                  <a:extLst>
                    <a:ext uri="{9D8B030D-6E8A-4147-A177-3AD203B41FA5}">
                      <a16:colId xmlns:a16="http://schemas.microsoft.com/office/drawing/2014/main" val="3933368289"/>
                    </a:ext>
                  </a:extLst>
                </a:gridCol>
                <a:gridCol w="690755">
                  <a:extLst>
                    <a:ext uri="{9D8B030D-6E8A-4147-A177-3AD203B41FA5}">
                      <a16:colId xmlns:a16="http://schemas.microsoft.com/office/drawing/2014/main" val="2158898035"/>
                    </a:ext>
                  </a:extLst>
                </a:gridCol>
              </a:tblGrid>
              <a:tr h="619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400" b="1" u="none" strike="noStrike" dirty="0">
                          <a:effectLst/>
                        </a:rPr>
                        <a:t>Indikatorer og årstal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400" b="1" u="none" strike="noStrike" dirty="0">
                          <a:effectLst/>
                        </a:rPr>
                        <a:t>Egen indsats </a:t>
                      </a:r>
                      <a:br>
                        <a:rPr lang="da-DK" sz="1400" b="1" u="none" strike="noStrike" dirty="0">
                          <a:effectLst/>
                        </a:rPr>
                      </a:br>
                      <a:r>
                        <a:rPr lang="da-DK" sz="1400" b="1" u="none" strike="noStrike" dirty="0">
                          <a:effectLst/>
                        </a:rPr>
                        <a:t>og motivation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400" b="1" u="none" strike="noStrike" dirty="0">
                          <a:effectLst/>
                        </a:rPr>
                        <a:t>Læringsmiljø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400" b="1" u="none" strike="noStrike" dirty="0">
                          <a:effectLst/>
                        </a:rPr>
                        <a:t>Velbefindende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400" b="1" u="none" strike="noStrike" dirty="0">
                          <a:effectLst/>
                        </a:rPr>
                        <a:t>Fysiske rammer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400" b="1" u="none" strike="noStrike" dirty="0">
                          <a:effectLst/>
                        </a:rPr>
                        <a:t>Egne evner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400" b="1" u="none" strike="noStrike" dirty="0">
                          <a:effectLst/>
                        </a:rPr>
                        <a:t>Oplæring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137841"/>
                  </a:ext>
                </a:extLst>
              </a:tr>
              <a:tr h="3419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Uddannelser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2024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2025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2024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2025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2024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2025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2024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2025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2024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2025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2024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i="1" u="none" strike="noStrike" dirty="0">
                          <a:effectLst/>
                        </a:rPr>
                        <a:t>2025</a:t>
                      </a:r>
                      <a:endParaRPr lang="da-DK" sz="11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414483"/>
                  </a:ext>
                </a:extLst>
              </a:tr>
              <a:tr h="3419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Bygningsmaler</a:t>
                      </a:r>
                      <a:endParaRPr lang="da-DK" sz="1100" b="1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3,4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203488"/>
                  </a:ext>
                </a:extLst>
              </a:tr>
              <a:tr h="3419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Køletekniker</a:t>
                      </a:r>
                      <a:endParaRPr lang="da-DK" sz="1100" b="1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4,4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 -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3,6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- 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- 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 -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- 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 -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- 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194508"/>
                  </a:ext>
                </a:extLst>
              </a:tr>
              <a:tr h="3419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Serviceassistent</a:t>
                      </a:r>
                      <a:endParaRPr lang="da-DK" sz="1100" b="1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4,4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646862"/>
                  </a:ext>
                </a:extLst>
              </a:tr>
              <a:tr h="6190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Teknologi, byggeri og transport</a:t>
                      </a:r>
                      <a:endParaRPr lang="da-DK" sz="1100" b="1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3,8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3,7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4,1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- 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- 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228170"/>
                  </a:ext>
                </a:extLst>
              </a:tr>
              <a:tr h="3419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VVS-energi</a:t>
                      </a:r>
                      <a:endParaRPr lang="da-DK" sz="1100" b="1" i="1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4,5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3,9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4,4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4,6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3,3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3,5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4,1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>
                          <a:effectLst/>
                        </a:rPr>
                        <a:t>4,0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a-DK" sz="1100" u="none" strike="noStrike" dirty="0">
                          <a:effectLst/>
                        </a:rPr>
                        <a:t>4,4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209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8266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0F9440-4D8C-CB20-4DB9-2AB26214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056" y="1411705"/>
            <a:ext cx="1366837" cy="2017295"/>
          </a:xfrm>
        </p:spPr>
        <p:txBody>
          <a:bodyPr/>
          <a:lstStyle/>
          <a:p>
            <a:endParaRPr lang="en-GB" sz="1100" dirty="0"/>
          </a:p>
          <a:p>
            <a:endParaRPr lang="en-GB" sz="1100" dirty="0"/>
          </a:p>
          <a:p>
            <a:endParaRPr lang="en-GB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4A176-64B6-FBF6-1EC6-12E123E4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65A1-5862-4D8B-8192-0D9DCCE44255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23181-892A-630C-1520-E2786BA4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3EBBC-8CA3-2CC2-7380-F126C0C8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42</a:t>
            </a:fld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5F15-288F-FD2D-F2AD-AEA0598AB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bygningsmaler</a:t>
            </a:r>
            <a:endParaRPr lang="en-GB" dirty="0"/>
          </a:p>
        </p:txBody>
      </p:sp>
      <p:pic>
        <p:nvPicPr>
          <p:cNvPr id="4" name="Grafik 3" descr="Konvolut kontur">
            <a:extLst>
              <a:ext uri="{FF2B5EF4-FFF2-40B4-BE49-F238E27FC236}">
                <a16:creationId xmlns:a16="http://schemas.microsoft.com/office/drawing/2014/main" id="{688AB17D-F4C5-37F3-EF03-7016F591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14" name="Grafik 13" descr="Bruger kontur">
            <a:extLst>
              <a:ext uri="{FF2B5EF4-FFF2-40B4-BE49-F238E27FC236}">
                <a16:creationId xmlns:a16="http://schemas.microsoft.com/office/drawing/2014/main" id="{3D63516E-EF79-A2DC-16FA-D92C342CA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16" name="Grafik 15" descr="Periodisk graf med massiv udfyldning">
            <a:extLst>
              <a:ext uri="{FF2B5EF4-FFF2-40B4-BE49-F238E27FC236}">
                <a16:creationId xmlns:a16="http://schemas.microsoft.com/office/drawing/2014/main" id="{D62C9A74-D0C9-4C50-072D-C959EC5D9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948" y="6080377"/>
            <a:ext cx="439280" cy="43928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E45B155-5F3E-FAD7-DFAB-98A4C5B57D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731966"/>
              </p:ext>
            </p:extLst>
          </p:nvPr>
        </p:nvGraphicFramePr>
        <p:xfrm>
          <a:off x="885103" y="962831"/>
          <a:ext cx="10152352" cy="489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798419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0F9440-4D8C-CB20-4DB9-2AB26214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056" y="1411705"/>
            <a:ext cx="1366837" cy="2017295"/>
          </a:xfrm>
        </p:spPr>
        <p:txBody>
          <a:bodyPr/>
          <a:lstStyle/>
          <a:p>
            <a:endParaRPr lang="en-GB" sz="1100" dirty="0"/>
          </a:p>
          <a:p>
            <a:endParaRPr lang="en-GB" sz="1100" dirty="0"/>
          </a:p>
          <a:p>
            <a:endParaRPr lang="en-GB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4A176-64B6-FBF6-1EC6-12E123E4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7FF17-BE7E-4003-9AAC-BC92C5C9F940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23181-892A-630C-1520-E2786BA4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3EBBC-8CA3-2CC2-7380-F126C0C8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43</a:t>
            </a:fld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5F15-288F-FD2D-F2AD-AEA0598AB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Serviceassistent</a:t>
            </a:r>
            <a:endParaRPr lang="en-GB" dirty="0"/>
          </a:p>
        </p:txBody>
      </p:sp>
      <p:pic>
        <p:nvPicPr>
          <p:cNvPr id="4" name="Grafik 3" descr="Konvolut kontur">
            <a:extLst>
              <a:ext uri="{FF2B5EF4-FFF2-40B4-BE49-F238E27FC236}">
                <a16:creationId xmlns:a16="http://schemas.microsoft.com/office/drawing/2014/main" id="{688AB17D-F4C5-37F3-EF03-7016F591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14" name="Grafik 13" descr="Bruger kontur">
            <a:extLst>
              <a:ext uri="{FF2B5EF4-FFF2-40B4-BE49-F238E27FC236}">
                <a16:creationId xmlns:a16="http://schemas.microsoft.com/office/drawing/2014/main" id="{3D63516E-EF79-A2DC-16FA-D92C342CA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16" name="Grafik 15" descr="Periodisk graf med massiv udfyldning">
            <a:extLst>
              <a:ext uri="{FF2B5EF4-FFF2-40B4-BE49-F238E27FC236}">
                <a16:creationId xmlns:a16="http://schemas.microsoft.com/office/drawing/2014/main" id="{D62C9A74-D0C9-4C50-072D-C959EC5D9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948" y="6080377"/>
            <a:ext cx="439280" cy="43928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B505DA1-8DBB-8C34-EA3D-C868A056D8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222440"/>
              </p:ext>
            </p:extLst>
          </p:nvPr>
        </p:nvGraphicFramePr>
        <p:xfrm>
          <a:off x="1250239" y="954930"/>
          <a:ext cx="9694852" cy="5135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513228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0F9440-4D8C-CB20-4DB9-2AB26214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056" y="1411705"/>
            <a:ext cx="1366837" cy="2017295"/>
          </a:xfrm>
        </p:spPr>
        <p:txBody>
          <a:bodyPr/>
          <a:lstStyle/>
          <a:p>
            <a:endParaRPr lang="en-GB" sz="1100" dirty="0"/>
          </a:p>
          <a:p>
            <a:endParaRPr lang="en-GB" sz="1100" dirty="0"/>
          </a:p>
          <a:p>
            <a:endParaRPr lang="en-GB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4A176-64B6-FBF6-1EC6-12E123E4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6155B-821E-41F5-B4CF-58C4E4177994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23181-892A-630C-1520-E2786BA4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3EBBC-8CA3-2CC2-7380-F126C0C8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44</a:t>
            </a:fld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5F15-288F-FD2D-F2AD-AEA0598AB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VVS-</a:t>
            </a:r>
            <a:r>
              <a:rPr lang="en-GB" dirty="0" err="1"/>
              <a:t>energi</a:t>
            </a:r>
            <a:endParaRPr lang="en-GB" dirty="0"/>
          </a:p>
        </p:txBody>
      </p:sp>
      <p:pic>
        <p:nvPicPr>
          <p:cNvPr id="4" name="Grafik 3" descr="Konvolut kontur">
            <a:extLst>
              <a:ext uri="{FF2B5EF4-FFF2-40B4-BE49-F238E27FC236}">
                <a16:creationId xmlns:a16="http://schemas.microsoft.com/office/drawing/2014/main" id="{688AB17D-F4C5-37F3-EF03-7016F591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14" name="Grafik 13" descr="Bruger kontur">
            <a:extLst>
              <a:ext uri="{FF2B5EF4-FFF2-40B4-BE49-F238E27FC236}">
                <a16:creationId xmlns:a16="http://schemas.microsoft.com/office/drawing/2014/main" id="{3D63516E-EF79-A2DC-16FA-D92C342CA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16" name="Grafik 15" descr="Periodisk graf med massiv udfyldning">
            <a:extLst>
              <a:ext uri="{FF2B5EF4-FFF2-40B4-BE49-F238E27FC236}">
                <a16:creationId xmlns:a16="http://schemas.microsoft.com/office/drawing/2014/main" id="{D62C9A74-D0C9-4C50-072D-C959EC5D9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948" y="6080377"/>
            <a:ext cx="439280" cy="43928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8C06B72-0267-56D8-B247-09BA1002EB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50732"/>
              </p:ext>
            </p:extLst>
          </p:nvPr>
        </p:nvGraphicFramePr>
        <p:xfrm>
          <a:off x="993073" y="875844"/>
          <a:ext cx="9998200" cy="541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8495149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0F9440-4D8C-CB20-4DB9-2AB26214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056" y="1411705"/>
            <a:ext cx="1366837" cy="2017295"/>
          </a:xfrm>
        </p:spPr>
        <p:txBody>
          <a:bodyPr/>
          <a:lstStyle/>
          <a:p>
            <a:endParaRPr lang="en-GB" sz="1100" dirty="0"/>
          </a:p>
          <a:p>
            <a:endParaRPr lang="en-GB" sz="1100" dirty="0"/>
          </a:p>
          <a:p>
            <a:endParaRPr lang="en-GB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4A176-64B6-FBF6-1EC6-12E123E4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5567-D8EE-445E-B765-4513CB357CE1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23181-892A-630C-1520-E2786BA4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3EBBC-8CA3-2CC2-7380-F126C0C8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45</a:t>
            </a:fld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5F15-288F-FD2D-F2AD-AEA0598AB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999" y="248108"/>
            <a:ext cx="9668327" cy="1073150"/>
          </a:xfrm>
        </p:spPr>
        <p:txBody>
          <a:bodyPr/>
          <a:lstStyle/>
          <a:p>
            <a:r>
              <a:rPr lang="da-DK" dirty="0"/>
              <a:t>Teknologi, byggeri og transport (GF1), </a:t>
            </a:r>
            <a:r>
              <a:rPr lang="da-DK" dirty="0" err="1"/>
              <a:t>gladsaxe</a:t>
            </a:r>
            <a:endParaRPr lang="da-DK" dirty="0"/>
          </a:p>
        </p:txBody>
      </p:sp>
      <p:pic>
        <p:nvPicPr>
          <p:cNvPr id="4" name="Grafik 3" descr="Konvolut kontur">
            <a:extLst>
              <a:ext uri="{FF2B5EF4-FFF2-40B4-BE49-F238E27FC236}">
                <a16:creationId xmlns:a16="http://schemas.microsoft.com/office/drawing/2014/main" id="{688AB17D-F4C5-37F3-EF03-7016F591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14" name="Grafik 13" descr="Bruger kontur">
            <a:extLst>
              <a:ext uri="{FF2B5EF4-FFF2-40B4-BE49-F238E27FC236}">
                <a16:creationId xmlns:a16="http://schemas.microsoft.com/office/drawing/2014/main" id="{3D63516E-EF79-A2DC-16FA-D92C342CA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16" name="Grafik 15" descr="Periodisk graf med massiv udfyldning">
            <a:extLst>
              <a:ext uri="{FF2B5EF4-FFF2-40B4-BE49-F238E27FC236}">
                <a16:creationId xmlns:a16="http://schemas.microsoft.com/office/drawing/2014/main" id="{D62C9A74-D0C9-4C50-072D-C959EC5D9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948" y="6080377"/>
            <a:ext cx="439280" cy="43928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FBEE948-7BF0-BF88-9513-273DEEC1D9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379196"/>
              </p:ext>
            </p:extLst>
          </p:nvPr>
        </p:nvGraphicFramePr>
        <p:xfrm>
          <a:off x="829029" y="1085488"/>
          <a:ext cx="10550171" cy="5004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900172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2BD1A-68A4-2420-4C67-306F69AD6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211" y="2751030"/>
            <a:ext cx="11673821" cy="2387600"/>
          </a:xfrm>
        </p:spPr>
        <p:txBody>
          <a:bodyPr/>
          <a:lstStyle/>
          <a:p>
            <a:r>
              <a:rPr lang="da-DK" sz="4400" u="sng" dirty="0"/>
              <a:t>ETU resultater PÅ HCØ 2025</a:t>
            </a:r>
            <a:endParaRPr lang="da-DK" sz="4400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72E0087-E0AE-366B-9C07-03D458202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DC93-FC17-4F53-B4DE-DA494F4E4F55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1F128E6-980C-4737-A5FE-F4FBF1EF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4723120-6899-FB7C-61EF-69593CB2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46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35333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3EF7AC3-0D00-CA76-E226-0AE41BF2C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01" y="1088572"/>
            <a:ext cx="9603342" cy="5069114"/>
          </a:xfrm>
        </p:spPr>
        <p:txBody>
          <a:bodyPr/>
          <a:lstStyle/>
          <a:p>
            <a:endParaRPr lang="da-DK" b="1" dirty="0"/>
          </a:p>
          <a:p>
            <a:endParaRPr lang="da-DK" b="1" dirty="0"/>
          </a:p>
          <a:p>
            <a:r>
              <a:rPr lang="da-DK" b="1" dirty="0"/>
              <a:t>Overordnet set er resultaterne i 2025 status quo med resultaterne fra 2024.</a:t>
            </a:r>
          </a:p>
          <a:p>
            <a:endParaRPr lang="da-DK" sz="1200" dirty="0"/>
          </a:p>
          <a:p>
            <a:r>
              <a:rPr lang="da-DK" sz="1400" dirty="0"/>
              <a:t>Det kan bemærkes at i forhold til: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/>
              <a:t>Faglig individuel trivsel </a:t>
            </a:r>
            <a:r>
              <a:rPr lang="da-DK" sz="1400" dirty="0"/>
              <a:t>ligger scoren på det samme niveau som i 2024 med scoren 3,9, hvilket er lidt højere end landsgennemsnittet på 3,8.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/>
              <a:t>Social trivsel</a:t>
            </a:r>
            <a:r>
              <a:rPr lang="da-DK" sz="1400" dirty="0"/>
              <a:t> er på det samme niveau som sidste år med 4,1, hvilket også er resultatet på landsplan.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/>
              <a:t>Læringsmiljø</a:t>
            </a:r>
            <a:r>
              <a:rPr lang="da-DK" sz="1400" dirty="0"/>
              <a:t> scorer 3,6 i 2025, hvilket er det samme som i 2024, og er en lidt højere score end landsgennemsnittet på 3,5.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/>
              <a:t>Pres og bekymringer</a:t>
            </a:r>
            <a:r>
              <a:rPr lang="da-DK" sz="1400" dirty="0"/>
              <a:t> scorer 2,8 i 2025, hvilket er lig med scoren i 2024. Det peger på lidt mindre ”pres og bekymringer” end på landsplan, hvor scoren er 2,7.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/>
              <a:t>Mobning</a:t>
            </a:r>
            <a:r>
              <a:rPr lang="da-DK" sz="1400" dirty="0"/>
              <a:t> scorer 4,6 i 2025, som er ligesom i 2024, og er lidt under landsgennemsnittet på 4,7.</a:t>
            </a:r>
          </a:p>
          <a:p>
            <a:endParaRPr lang="da-DK" sz="1400" dirty="0"/>
          </a:p>
          <a:p>
            <a:r>
              <a:rPr lang="da-DK" sz="1400" dirty="0"/>
              <a:t>På de enkelte adresser bemærkes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/>
              <a:t>Læringsmiljø</a:t>
            </a:r>
            <a:r>
              <a:rPr lang="da-DK" sz="1400" dirty="0"/>
              <a:t> på HCØ Lyngby har scoren 3,7, som er højere end i Ballerup og Frederiksberg, hvor scoren er 3,5 begge steder.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/>
              <a:t>Mobning </a:t>
            </a:r>
            <a:r>
              <a:rPr lang="da-DK" sz="1400" dirty="0"/>
              <a:t>på HCØ Lyngby ligger med 4,6 lidt dårligere end både Ballerup og Frederiksberg med scoren 4,7. </a:t>
            </a:r>
          </a:p>
          <a:p>
            <a:endParaRPr lang="da-DK" sz="1400" dirty="0"/>
          </a:p>
          <a:p>
            <a:r>
              <a:rPr lang="da-DK" sz="1400" dirty="0"/>
              <a:t>Jf. tabellerne herom på de følgende slides.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b="1" dirty="0"/>
          </a:p>
          <a:p>
            <a:endParaRPr lang="da-DK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/>
          </a:p>
          <a:p>
            <a:endParaRPr lang="da-DK" sz="1400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DCCEBE-E70F-5CC4-43C1-091FAACEA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6F5A-4828-42DA-BFCE-C4D21BF6D7FC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343C9F-7218-BA6F-266B-2CD476016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2994E6A-71FE-A944-823C-2CADDFAC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47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18E36677-4B4B-D668-FC0E-692A59095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000" y="248108"/>
            <a:ext cx="10006114" cy="1073150"/>
          </a:xfrm>
        </p:spPr>
        <p:txBody>
          <a:bodyPr/>
          <a:lstStyle/>
          <a:p>
            <a:r>
              <a:rPr lang="da-DK" sz="3200" dirty="0"/>
              <a:t>Hovedresultaterne HCØ samlet 2025</a:t>
            </a:r>
          </a:p>
        </p:txBody>
      </p:sp>
    </p:spTree>
    <p:extLst>
      <p:ext uri="{BB962C8B-B14F-4D97-AF65-F5344CB8AC3E}">
        <p14:creationId xmlns:p14="http://schemas.microsoft.com/office/powerpoint/2010/main" val="7107593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4A176-64B6-FBF6-1EC6-12E123E4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E0F2-671C-4708-B8C3-00528A58E0EE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23181-892A-630C-1520-E2786BA4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3EBBC-8CA3-2CC2-7380-F126C0C8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48</a:t>
            </a:fld>
            <a:endParaRPr lang="da-DK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E878FFC-1542-E9F0-09D7-4F45C00B24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658341"/>
              </p:ext>
            </p:extLst>
          </p:nvPr>
        </p:nvGraphicFramePr>
        <p:xfrm>
          <a:off x="1325880" y="1130264"/>
          <a:ext cx="8778240" cy="4283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felt 8">
            <a:extLst>
              <a:ext uri="{FF2B5EF4-FFF2-40B4-BE49-F238E27FC236}">
                <a16:creationId xmlns:a16="http://schemas.microsoft.com/office/drawing/2014/main" id="{86D0345C-9709-6A24-0D42-0886F1E7B497}"/>
              </a:ext>
            </a:extLst>
          </p:cNvPr>
          <p:cNvSpPr txBox="1"/>
          <p:nvPr/>
        </p:nvSpPr>
        <p:spPr>
          <a:xfrm>
            <a:off x="366630" y="359080"/>
            <a:ext cx="377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+mj-lt"/>
              </a:rPr>
              <a:t>HCØ SAMLET 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52BE31F-A362-032C-8B3D-32220293BA90}"/>
              </a:ext>
            </a:extLst>
          </p:cNvPr>
          <p:cNvSpPr/>
          <p:nvPr/>
        </p:nvSpPr>
        <p:spPr>
          <a:xfrm>
            <a:off x="0" y="5786539"/>
            <a:ext cx="12192000" cy="3763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Udsendte skemaer: </a:t>
            </a:r>
            <a:r>
              <a:rPr lang="da-DK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1229</a:t>
            </a: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Besvarede skemaer: </a:t>
            </a:r>
            <a:r>
              <a:rPr lang="da-DK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1049</a:t>
            </a:r>
            <a:r>
              <a:rPr lang="da-D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Svarprocent: </a:t>
            </a:r>
            <a:r>
              <a:rPr lang="da-DK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85,9</a:t>
            </a: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%</a:t>
            </a:r>
          </a:p>
        </p:txBody>
      </p:sp>
    </p:spTree>
    <p:extLst>
      <p:ext uri="{BB962C8B-B14F-4D97-AF65-F5344CB8AC3E}">
        <p14:creationId xmlns:p14="http://schemas.microsoft.com/office/powerpoint/2010/main" val="717988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98E70-E41D-3B7C-6705-865120369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E9C0C-1021-3FF0-4553-9788FD4D3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F5C5-C3D4-4A81-951B-66F7F03218D9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6B521-5E0A-952B-CD51-61B87E3E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Resultater hcø 2025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5C133-311A-5D03-8DA3-61523B623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49</a:t>
            </a:fld>
            <a:endParaRPr lang="da-DK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AFB2366-0D6F-ACEB-7008-557BA5421B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163848"/>
              </p:ext>
            </p:extLst>
          </p:nvPr>
        </p:nvGraphicFramePr>
        <p:xfrm>
          <a:off x="1012723" y="1022066"/>
          <a:ext cx="9777197" cy="4391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28B7496A-348D-0733-063C-4719239C2A28}"/>
              </a:ext>
            </a:extLst>
          </p:cNvPr>
          <p:cNvSpPr txBox="1"/>
          <p:nvPr/>
        </p:nvSpPr>
        <p:spPr>
          <a:xfrm>
            <a:off x="366630" y="359080"/>
            <a:ext cx="8954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+mj-lt"/>
              </a:rPr>
              <a:t>HCØ OG LANDSTAL FOR DE GYMNASIELLE UDDANNELSER</a:t>
            </a:r>
          </a:p>
        </p:txBody>
      </p:sp>
    </p:spTree>
    <p:extLst>
      <p:ext uri="{BB962C8B-B14F-4D97-AF65-F5344CB8AC3E}">
        <p14:creationId xmlns:p14="http://schemas.microsoft.com/office/powerpoint/2010/main" val="253367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6531B-D0E8-14B7-F2BC-9A4C396A3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267" y="2465287"/>
            <a:ext cx="11673821" cy="2387600"/>
          </a:xfrm>
        </p:spPr>
        <p:txBody>
          <a:bodyPr/>
          <a:lstStyle/>
          <a:p>
            <a:r>
              <a:rPr lang="da-DK" sz="4800" u="sng" dirty="0"/>
              <a:t>ETU resultater PÅ EUD/EUX 2025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715375-DCC4-70F4-23AB-16B281698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C589-D77C-4C6D-AE67-9C3E6E36B356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62F6C22-1B52-A6E1-78FF-7D5BB660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D646D47-B95F-DDE9-7B5D-A84CB746E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12095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71B94A-4A4E-B63F-6503-BDAB0BB6A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u="sng" dirty="0"/>
              <a:t>Resultatoversigt fordelt på adresser</a:t>
            </a:r>
            <a:br>
              <a:rPr lang="da-DK" dirty="0"/>
            </a:br>
            <a:r>
              <a:rPr lang="da-DK" sz="2400" dirty="0"/>
              <a:t>2025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97540DA-8FF5-CF41-5509-4AE081FC8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F6BB-8B90-44C7-90D9-EC3118334A92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00A9261-1278-82D0-DFBA-E2E459675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A8E9A43-5C85-EA17-0A3A-8C9E923C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50</a:t>
            </a:fld>
            <a:endParaRPr lang="da-DK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5BB923C3-425B-C2C2-4345-B95672B6B190}"/>
              </a:ext>
            </a:extLst>
          </p:cNvPr>
          <p:cNvGraphicFramePr>
            <a:graphicFrameLocks noGrp="1"/>
          </p:cNvGraphicFramePr>
          <p:nvPr/>
        </p:nvGraphicFramePr>
        <p:xfrm>
          <a:off x="270000" y="1988069"/>
          <a:ext cx="11306204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18767">
                  <a:extLst>
                    <a:ext uri="{9D8B030D-6E8A-4147-A177-3AD203B41FA5}">
                      <a16:colId xmlns:a16="http://schemas.microsoft.com/office/drawing/2014/main" val="4289900802"/>
                    </a:ext>
                  </a:extLst>
                </a:gridCol>
                <a:gridCol w="2521766">
                  <a:extLst>
                    <a:ext uri="{9D8B030D-6E8A-4147-A177-3AD203B41FA5}">
                      <a16:colId xmlns:a16="http://schemas.microsoft.com/office/drawing/2014/main" val="1219964210"/>
                    </a:ext>
                  </a:extLst>
                </a:gridCol>
                <a:gridCol w="3202634">
                  <a:extLst>
                    <a:ext uri="{9D8B030D-6E8A-4147-A177-3AD203B41FA5}">
                      <a16:colId xmlns:a16="http://schemas.microsoft.com/office/drawing/2014/main" val="911138548"/>
                    </a:ext>
                  </a:extLst>
                </a:gridCol>
                <a:gridCol w="2763037">
                  <a:extLst>
                    <a:ext uri="{9D8B030D-6E8A-4147-A177-3AD203B41FA5}">
                      <a16:colId xmlns:a16="http://schemas.microsoft.com/office/drawing/2014/main" val="1389264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HCØ Ballerup 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HCØ Frederiksberg 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HCØ Lyngby 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201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Faglig individuel trivsel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039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Social trivsel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4,1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4,0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4,2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705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Læringsmiljø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65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Pres og bekymringer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043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Mobning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4,7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4,7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4,6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884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1887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0911D-956E-5211-B843-5D7A66C31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5C243-2384-BFF5-4F1D-B392A6D82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9D8E-8931-4E33-B360-AB5832CFD0FB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E8246-EBA5-787F-8DF3-93301C82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E469A-3E00-0F30-95BB-0CDE04DBA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51</a:t>
            </a:fld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FD47E1D-14D7-6653-FD02-29C03F1FFDDF}"/>
              </a:ext>
            </a:extLst>
          </p:cNvPr>
          <p:cNvSpPr txBox="1"/>
          <p:nvPr/>
        </p:nvSpPr>
        <p:spPr>
          <a:xfrm>
            <a:off x="904276" y="495027"/>
            <a:ext cx="3714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+mj-lt"/>
              </a:rPr>
              <a:t>HCØ BALLERUP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FCF449E-0B97-E46D-AEF1-F6912661F2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897636"/>
              </p:ext>
            </p:extLst>
          </p:nvPr>
        </p:nvGraphicFramePr>
        <p:xfrm>
          <a:off x="969264" y="1228386"/>
          <a:ext cx="10030968" cy="4185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ktangel 2">
            <a:extLst>
              <a:ext uri="{FF2B5EF4-FFF2-40B4-BE49-F238E27FC236}">
                <a16:creationId xmlns:a16="http://schemas.microsoft.com/office/drawing/2014/main" id="{85A870A9-A658-FEE8-478D-9A812AC5F4A0}"/>
              </a:ext>
            </a:extLst>
          </p:cNvPr>
          <p:cNvSpPr/>
          <p:nvPr/>
        </p:nvSpPr>
        <p:spPr>
          <a:xfrm>
            <a:off x="0" y="5786539"/>
            <a:ext cx="12192000" cy="3763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Udsendte skemaer: </a:t>
            </a:r>
            <a:r>
              <a:rPr lang="da-DK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253</a:t>
            </a: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Besvarede skemaer: </a:t>
            </a:r>
            <a:r>
              <a:rPr lang="da-DK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229</a:t>
            </a:r>
            <a:r>
              <a:rPr lang="da-D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Svarprocent: </a:t>
            </a:r>
            <a:r>
              <a:rPr lang="da-DK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90,5</a:t>
            </a: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%</a:t>
            </a:r>
          </a:p>
        </p:txBody>
      </p:sp>
    </p:spTree>
    <p:extLst>
      <p:ext uri="{BB962C8B-B14F-4D97-AF65-F5344CB8AC3E}">
        <p14:creationId xmlns:p14="http://schemas.microsoft.com/office/powerpoint/2010/main" val="1155465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E21C6-68E0-FA20-C589-F9653B842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85B20-385C-DAF1-E86D-6F9966C3A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7E84-60EE-49B7-9338-88FBA29B3617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DAD11-AFB6-DE53-8395-1B892844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ABE08-6580-A172-CD12-3DD33DE7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52</a:t>
            </a:fld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26050EAD-CF67-BD9A-3CD4-DBC072089559}"/>
              </a:ext>
            </a:extLst>
          </p:cNvPr>
          <p:cNvSpPr txBox="1"/>
          <p:nvPr/>
        </p:nvSpPr>
        <p:spPr>
          <a:xfrm>
            <a:off x="922564" y="514402"/>
            <a:ext cx="5173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+mj-lt"/>
              </a:rPr>
              <a:t>HCØ FREDERIKSBERG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065BCE0-F1C2-E51E-19BB-935CE8FF78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475106"/>
              </p:ext>
            </p:extLst>
          </p:nvPr>
        </p:nvGraphicFramePr>
        <p:xfrm>
          <a:off x="933019" y="1287329"/>
          <a:ext cx="10366766" cy="3979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CEE7D161-1666-3BDA-691F-CB7B68655FDB}"/>
              </a:ext>
            </a:extLst>
          </p:cNvPr>
          <p:cNvSpPr/>
          <p:nvPr/>
        </p:nvSpPr>
        <p:spPr>
          <a:xfrm>
            <a:off x="0" y="5786539"/>
            <a:ext cx="12192000" cy="3763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Udsendte skemaer: </a:t>
            </a:r>
            <a:r>
              <a:rPr lang="da-DK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267</a:t>
            </a: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Besvarede skemaer: </a:t>
            </a:r>
            <a:r>
              <a:rPr lang="da-DK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229</a:t>
            </a:r>
            <a:r>
              <a:rPr lang="da-D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Svarprocent: </a:t>
            </a:r>
            <a:r>
              <a:rPr lang="da-DK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85,8</a:t>
            </a: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%</a:t>
            </a:r>
          </a:p>
        </p:txBody>
      </p:sp>
    </p:spTree>
    <p:extLst>
      <p:ext uri="{BB962C8B-B14F-4D97-AF65-F5344CB8AC3E}">
        <p14:creationId xmlns:p14="http://schemas.microsoft.com/office/powerpoint/2010/main" val="34120221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8B7D7-1E2C-2856-8D9A-90925614A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D27B5-461C-986B-8529-BC5CD85F6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FA6A-0A7A-4CC9-A4AA-BE097FD28F0D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F10F5-DD6F-1367-3431-687278CF8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F98C3-D104-8C5C-FC0E-56CA0E46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53</a:t>
            </a:fld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77BC3D2-634D-3070-6829-8F429DD91839}"/>
              </a:ext>
            </a:extLst>
          </p:cNvPr>
          <p:cNvSpPr txBox="1"/>
          <p:nvPr/>
        </p:nvSpPr>
        <p:spPr>
          <a:xfrm>
            <a:off x="965073" y="495027"/>
            <a:ext cx="3714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+mj-lt"/>
              </a:rPr>
              <a:t>HCØ LYNGBY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0C751C0-CA52-ED3E-83B7-9210A2A523A2}"/>
              </a:ext>
            </a:extLst>
          </p:cNvPr>
          <p:cNvSpPr/>
          <p:nvPr/>
        </p:nvSpPr>
        <p:spPr>
          <a:xfrm>
            <a:off x="0" y="5786539"/>
            <a:ext cx="12192000" cy="3763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Udsendte skemaer: </a:t>
            </a:r>
            <a:r>
              <a:rPr lang="da-DK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709</a:t>
            </a: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Besvarede skemaer: </a:t>
            </a:r>
            <a:r>
              <a:rPr lang="da-DK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602</a:t>
            </a:r>
            <a:r>
              <a:rPr lang="da-D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Svarprocent: </a:t>
            </a:r>
            <a:r>
              <a:rPr lang="da-DK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84,9</a:t>
            </a: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%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D10F301-13BC-2390-8ACA-5359A27101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385145"/>
              </p:ext>
            </p:extLst>
          </p:nvPr>
        </p:nvGraphicFramePr>
        <p:xfrm>
          <a:off x="740663" y="1362456"/>
          <a:ext cx="10559121" cy="405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8624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F2020-0B08-98E8-4D0A-799F1BB47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8" y="254834"/>
            <a:ext cx="11273971" cy="1325563"/>
          </a:xfrm>
        </p:spPr>
        <p:txBody>
          <a:bodyPr/>
          <a:lstStyle/>
          <a:p>
            <a:r>
              <a:rPr lang="da-DK" sz="3200" dirty="0"/>
              <a:t>resultaterne EUD/EUX 2025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0CD0853-EAA2-022A-B566-CE86148CB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29" y="1012371"/>
            <a:ext cx="9100457" cy="5845629"/>
          </a:xfrm>
        </p:spPr>
        <p:txBody>
          <a:bodyPr/>
          <a:lstStyle/>
          <a:p>
            <a:pPr marL="0" indent="0">
              <a:buNone/>
            </a:pPr>
            <a:r>
              <a:rPr lang="da-DK" sz="2000" dirty="0"/>
              <a:t>Overordnet set er resultaterne på EUD/EUX i 2025 status quo med resultaterne fra 2024.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Det kan bemærkes at i forhold til: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Egen indsats og motivation </a:t>
            </a:r>
            <a:r>
              <a:rPr lang="da-DK" sz="1800" b="0" dirty="0"/>
              <a:t>er scoren på 4,1, som er samme niveau som i 2024 og også på samme niveau som landsgennemsnittet</a:t>
            </a:r>
            <a:r>
              <a:rPr lang="da-DK" sz="1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Læringsmiljø </a:t>
            </a:r>
            <a:r>
              <a:rPr lang="da-DK" sz="1800" b="0" dirty="0"/>
              <a:t>stiger fra 3,8 i 2024 til 3,9 i 2025, og TEC er tæt på landsgennemsnittet som er 4,0.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Velbefindende </a:t>
            </a:r>
            <a:r>
              <a:rPr lang="da-DK" sz="1800" b="0" dirty="0"/>
              <a:t>har en score på 4,2 i 2025 og er på det samme niveau som i 2024 og lige under landsgennemsnittet på 4,3.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Fysisk rammer </a:t>
            </a:r>
            <a:r>
              <a:rPr lang="da-DK" sz="1800" b="0" dirty="0"/>
              <a:t>ses en lille stigning fra 3,3 i 2024 til 3,4 i 2025. Hvilket er under landsgennemsnittet på 3,7.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Egne evner </a:t>
            </a:r>
            <a:r>
              <a:rPr lang="da-DK" sz="1800" b="0" dirty="0"/>
              <a:t>har med 4,1 en højere score end landsgennemsnittet på 4,0.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Oplæring</a:t>
            </a:r>
            <a:r>
              <a:rPr lang="da-DK" sz="1800" b="0" dirty="0"/>
              <a:t> er med scoren 4,0 status quo ift. sidste år og lige under landsgennemsnittet på 4,1.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b="0" dirty="0"/>
          </a:p>
          <a:p>
            <a:pPr marL="0" indent="0">
              <a:buNone/>
            </a:pPr>
            <a:r>
              <a:rPr lang="da-DK" sz="1800" b="0" dirty="0"/>
              <a:t>Jf. tabellerne herom på de følgende slides.</a:t>
            </a:r>
          </a:p>
          <a:p>
            <a:pPr marL="0" indent="0">
              <a:buNone/>
            </a:pPr>
            <a:endParaRPr lang="da-DK" sz="1800" b="0" dirty="0"/>
          </a:p>
          <a:p>
            <a:pPr marL="0" indent="0">
              <a:buNone/>
            </a:pPr>
            <a:endParaRPr lang="da-DK" sz="1800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F03570-ADC0-F73D-662E-47756DC88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FFFE-13A8-4F81-9C33-1FB8187840A6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AE5C048-DD3D-44C7-80CE-354539E0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EE1F3EC-5B7D-DB36-50A4-87A17C54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035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0F9440-4D8C-CB20-4DB9-2AB26214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056" y="1411705"/>
            <a:ext cx="1366837" cy="2017295"/>
          </a:xfrm>
        </p:spPr>
        <p:txBody>
          <a:bodyPr/>
          <a:lstStyle/>
          <a:p>
            <a:endParaRPr lang="en-GB" sz="1100" dirty="0"/>
          </a:p>
          <a:p>
            <a:endParaRPr lang="en-GB" sz="1100" dirty="0"/>
          </a:p>
          <a:p>
            <a:endParaRPr lang="en-GB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4A176-64B6-FBF6-1EC6-12E123E4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6724-3018-47D3-9762-0691927055F5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23181-892A-630C-1520-E2786BA4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ETU RESULTATER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3EBBC-8CA3-2CC2-7380-F126C0C8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5F15-288F-FD2D-F2AD-AEA0598AB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EUD/</a:t>
            </a:r>
            <a:r>
              <a:rPr lang="en-GB" dirty="0" err="1"/>
              <a:t>eux</a:t>
            </a:r>
            <a:r>
              <a:rPr lang="en-GB" dirty="0"/>
              <a:t> samlet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74E4992-2E38-14EA-7308-02966EDF22DF}"/>
              </a:ext>
            </a:extLst>
          </p:cNvPr>
          <p:cNvSpPr/>
          <p:nvPr/>
        </p:nvSpPr>
        <p:spPr>
          <a:xfrm>
            <a:off x="0" y="6090190"/>
            <a:ext cx="12192000" cy="3763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Udsendte skemaer: 2409		Besvarede skemaer: 1379</a:t>
            </a:r>
            <a:r>
              <a:rPr lang="da-D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Svarprocent: 57,2 %</a:t>
            </a:r>
          </a:p>
        </p:txBody>
      </p:sp>
      <p:pic>
        <p:nvPicPr>
          <p:cNvPr id="4" name="Grafik 3" descr="Konvolut kontur">
            <a:extLst>
              <a:ext uri="{FF2B5EF4-FFF2-40B4-BE49-F238E27FC236}">
                <a16:creationId xmlns:a16="http://schemas.microsoft.com/office/drawing/2014/main" id="{688AB17D-F4C5-37F3-EF03-7016F5916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14" name="Grafik 13" descr="Bruger kontur">
            <a:extLst>
              <a:ext uri="{FF2B5EF4-FFF2-40B4-BE49-F238E27FC236}">
                <a16:creationId xmlns:a16="http://schemas.microsoft.com/office/drawing/2014/main" id="{3D63516E-EF79-A2DC-16FA-D92C342CA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16" name="Grafik 15" descr="Periodisk graf med massiv udfyldning">
            <a:extLst>
              <a:ext uri="{FF2B5EF4-FFF2-40B4-BE49-F238E27FC236}">
                <a16:creationId xmlns:a16="http://schemas.microsoft.com/office/drawing/2014/main" id="{D62C9A74-D0C9-4C50-072D-C959EC5D9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948" y="6080377"/>
            <a:ext cx="439280" cy="439280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9BCF137-9C43-8237-2D4A-5DA655448B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739736"/>
              </p:ext>
            </p:extLst>
          </p:nvPr>
        </p:nvGraphicFramePr>
        <p:xfrm>
          <a:off x="710191" y="942037"/>
          <a:ext cx="10318027" cy="4504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238438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E7484-9B52-C2AC-AA3B-14895716C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97CCEA-9C4F-0500-3703-B20B4BBCA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056" y="1411705"/>
            <a:ext cx="1366837" cy="2017295"/>
          </a:xfrm>
        </p:spPr>
        <p:txBody>
          <a:bodyPr/>
          <a:lstStyle/>
          <a:p>
            <a:endParaRPr lang="en-GB" sz="1100" dirty="0"/>
          </a:p>
          <a:p>
            <a:endParaRPr lang="en-GB" sz="1100" dirty="0"/>
          </a:p>
          <a:p>
            <a:endParaRPr lang="en-GB" sz="1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76999-4290-C119-D75B-435C89346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6724-3018-47D3-9762-0691927055F5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62920-9BF9-657A-D4F4-B40D326E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ETU RESULTATER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07A3A-7C37-D887-FEBC-19C48ECD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5EDEE9-BB47-3886-DD1E-3EDE13A3F1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000" y="248108"/>
            <a:ext cx="9267290" cy="1073150"/>
          </a:xfrm>
        </p:spPr>
        <p:txBody>
          <a:bodyPr/>
          <a:lstStyle/>
          <a:p>
            <a:r>
              <a:rPr lang="en-GB" dirty="0"/>
              <a:t>Tec </a:t>
            </a:r>
            <a:r>
              <a:rPr lang="en-GB" dirty="0" err="1"/>
              <a:t>eud</a:t>
            </a:r>
            <a:r>
              <a:rPr lang="en-GB" dirty="0"/>
              <a:t>/EUX OG LANDSTAL FOR ERHVERVSUDDANNELSER</a:t>
            </a:r>
          </a:p>
        </p:txBody>
      </p:sp>
      <p:pic>
        <p:nvPicPr>
          <p:cNvPr id="4" name="Grafik 3" descr="Konvolut kontur">
            <a:extLst>
              <a:ext uri="{FF2B5EF4-FFF2-40B4-BE49-F238E27FC236}">
                <a16:creationId xmlns:a16="http://schemas.microsoft.com/office/drawing/2014/main" id="{6F1CAD7A-9905-108E-ACE8-4ED1AB7AD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7023" y="6090190"/>
            <a:ext cx="358427" cy="358427"/>
          </a:xfrm>
          <a:prstGeom prst="rect">
            <a:avLst/>
          </a:prstGeom>
        </p:spPr>
      </p:pic>
      <p:pic>
        <p:nvPicPr>
          <p:cNvPr id="14" name="Grafik 13" descr="Bruger kontur">
            <a:extLst>
              <a:ext uri="{FF2B5EF4-FFF2-40B4-BE49-F238E27FC236}">
                <a16:creationId xmlns:a16="http://schemas.microsoft.com/office/drawing/2014/main" id="{34DF67EC-9C09-CBB8-CBA7-6789CEB84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3368" y="6058739"/>
            <a:ext cx="439280" cy="439280"/>
          </a:xfrm>
          <a:prstGeom prst="rect">
            <a:avLst/>
          </a:prstGeom>
        </p:spPr>
      </p:pic>
      <p:pic>
        <p:nvPicPr>
          <p:cNvPr id="16" name="Grafik 15" descr="Periodisk graf med massiv udfyldning">
            <a:extLst>
              <a:ext uri="{FF2B5EF4-FFF2-40B4-BE49-F238E27FC236}">
                <a16:creationId xmlns:a16="http://schemas.microsoft.com/office/drawing/2014/main" id="{37FC89FC-2B9B-6DB9-2D0B-454A915CE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5948" y="6080377"/>
            <a:ext cx="439280" cy="439280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CA70EC0-4472-AE2A-045D-38AE57D4C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046712"/>
              </p:ext>
            </p:extLst>
          </p:nvPr>
        </p:nvGraphicFramePr>
        <p:xfrm>
          <a:off x="732502" y="683793"/>
          <a:ext cx="10781072" cy="533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915153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B2E28C43-C580-0079-D74C-2C33B5FBC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/>
              <a:t>Resultater EUD/eux HVIDOVRE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FCBA908-C90B-AA38-BC25-D30412AC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F9AB-4EEF-4DD9-AA46-E7AA34A5C026}" type="datetime5">
              <a:rPr lang="da-DK" smtClean="0"/>
              <a:t>marts 2026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B4EB79D-8EF2-727A-6834-4A7B3054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ETU RESULTATER 2025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AF364B0-1CA8-2D81-6040-A0556DDA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1EAC-78B3-44ED-85DE-5B6C0B0E8165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8022671"/>
      </p:ext>
    </p:extLst>
  </p:cSld>
  <p:clrMapOvr>
    <a:masterClrMapping/>
  </p:clrMapOvr>
</p:sld>
</file>

<file path=ppt/theme/theme1.xml><?xml version="1.0" encoding="utf-8"?>
<a:theme xmlns:a="http://schemas.openxmlformats.org/drawingml/2006/main" name="TEC 16:9">
  <a:themeElements>
    <a:clrScheme name="TEC New colour">
      <a:dk1>
        <a:srgbClr val="1A1A1A"/>
      </a:dk1>
      <a:lt1>
        <a:srgbClr val="FFFFFF"/>
      </a:lt1>
      <a:dk2>
        <a:srgbClr val="C2D3BA"/>
      </a:dk2>
      <a:lt2>
        <a:srgbClr val="EEF4E8"/>
      </a:lt2>
      <a:accent1>
        <a:srgbClr val="1A1A1A"/>
      </a:accent1>
      <a:accent2>
        <a:srgbClr val="8B35FF"/>
      </a:accent2>
      <a:accent3>
        <a:srgbClr val="FF2C5F"/>
      </a:accent3>
      <a:accent4>
        <a:srgbClr val="A0EB00"/>
      </a:accent4>
      <a:accent5>
        <a:srgbClr val="C2D3BA"/>
      </a:accent5>
      <a:accent6>
        <a:srgbClr val="EEF4E8"/>
      </a:accent6>
      <a:hlink>
        <a:srgbClr val="1A1A1A"/>
      </a:hlink>
      <a:folHlink>
        <a:srgbClr val="1A1A1A"/>
      </a:folHlink>
    </a:clrScheme>
    <a:fontScheme name="TEC sans">
      <a:majorFont>
        <a:latin typeface="TEC Sans Bold"/>
        <a:ea typeface=""/>
        <a:cs typeface=""/>
      </a:majorFont>
      <a:minorFont>
        <a:latin typeface="TEC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C .potx" id="{9F3687D8-8FCD-426C-B9BB-022756B5FB6E}" vid="{AA0035DA-3014-49CF-A693-CB2C87EBECA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</Template>
  <TotalTime>1514</TotalTime>
  <Words>3050</Words>
  <Application>Microsoft Office PowerPoint</Application>
  <PresentationFormat>Widescreen</PresentationFormat>
  <Paragraphs>890</Paragraphs>
  <Slides>53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53</vt:i4>
      </vt:variant>
    </vt:vector>
  </HeadingPairs>
  <TitlesOfParts>
    <vt:vector size="60" baseType="lpstr">
      <vt:lpstr>Aptos Narrow</vt:lpstr>
      <vt:lpstr>Calibri</vt:lpstr>
      <vt:lpstr>Arial</vt:lpstr>
      <vt:lpstr>Aptos</vt:lpstr>
      <vt:lpstr>TEC Sans Bold</vt:lpstr>
      <vt:lpstr>TEC Sans</vt:lpstr>
      <vt:lpstr>TEC 16:9</vt:lpstr>
      <vt:lpstr>ETU resultater 2025</vt:lpstr>
      <vt:lpstr>PowerPoint-præsentation</vt:lpstr>
      <vt:lpstr>Læsevejledning</vt:lpstr>
      <vt:lpstr>Overordnet samlet resultat</vt:lpstr>
      <vt:lpstr>ETU resultater PÅ EUD/EUX 2025</vt:lpstr>
      <vt:lpstr>resultaterne EUD/EUX 2025</vt:lpstr>
      <vt:lpstr>PowerPoint-præsentation</vt:lpstr>
      <vt:lpstr>PowerPoint-præsentation</vt:lpstr>
      <vt:lpstr>Resultater EUD/eux HVIDOVRE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Resultater EUD/eux Ballerup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Resultater EUD/eux FREDERIKSBERG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Resultater EUD/eux gladsaxe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ETU resultater PÅ HCØ 2025</vt:lpstr>
      <vt:lpstr>PowerPoint-præsentation</vt:lpstr>
      <vt:lpstr>PowerPoint-præsentation</vt:lpstr>
      <vt:lpstr>PowerPoint-præsentation</vt:lpstr>
      <vt:lpstr>Resultatoversigt fordelt på adresser 2025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TEC 16:9</dc:subject>
  <dc:creator>Katrine Friis</dc:creator>
  <cp:lastModifiedBy>Inger Marie Jessen</cp:lastModifiedBy>
  <cp:revision>23</cp:revision>
  <cp:lastPrinted>2026-03-03T08:02:46Z</cp:lastPrinted>
  <dcterms:created xsi:type="dcterms:W3CDTF">2026-02-19T08:35:14Z</dcterms:created>
  <dcterms:modified xsi:type="dcterms:W3CDTF">2026-03-03T14:15:17Z</dcterms:modified>
</cp:coreProperties>
</file>