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66" r:id="rId5"/>
  </p:sld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28282"/>
    <a:srgbClr val="64BECD"/>
    <a:srgbClr val="5A1400"/>
    <a:srgbClr val="FA5050"/>
    <a:srgbClr val="004B46"/>
    <a:srgbClr val="CDA01E"/>
    <a:srgbClr val="00415A"/>
    <a:srgbClr val="B4A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2400" b="1" dirty="0" smtClean="0"/>
              <a:t>Elevtrivselsundersøgelsen </a:t>
            </a:r>
          </a:p>
          <a:p>
            <a:pPr>
              <a:defRPr/>
            </a:pPr>
            <a:r>
              <a:rPr lang="da-DK" sz="1600" b="1" dirty="0" smtClean="0"/>
              <a:t>EUD resultatet samlet for TEC</a:t>
            </a:r>
            <a:endParaRPr lang="da-DK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'Ark1'!$A$21:$B$21</c:f>
              <c:strCache>
                <c:ptCount val="2"/>
                <c:pt idx="0">
                  <c:v>2019</c:v>
                </c:pt>
                <c:pt idx="1">
                  <c:v>Samlet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'Ark1'!$C$19:$H$19</c:f>
              <c:strCache>
                <c:ptCount val="6"/>
                <c:pt idx="0">
                  <c:v>Egen indsats og motivation</c:v>
                </c:pt>
                <c:pt idx="1">
                  <c:v>Læringsmiljø</c:v>
                </c:pt>
                <c:pt idx="2">
                  <c:v>Velbefindende</c:v>
                </c:pt>
                <c:pt idx="3">
                  <c:v>Fysiske rammer</c:v>
                </c:pt>
                <c:pt idx="4">
                  <c:v>Egne evner</c:v>
                </c:pt>
                <c:pt idx="5">
                  <c:v>Praktik</c:v>
                </c:pt>
              </c:strCache>
            </c:strRef>
          </c:cat>
          <c:val>
            <c:numRef>
              <c:f>'Ark1'!$C$21:$H$21</c:f>
              <c:numCache>
                <c:formatCode>General</c:formatCode>
                <c:ptCount val="6"/>
                <c:pt idx="0">
                  <c:v>3.9</c:v>
                </c:pt>
                <c:pt idx="1">
                  <c:v>3.7</c:v>
                </c:pt>
                <c:pt idx="2">
                  <c:v>3.9</c:v>
                </c:pt>
                <c:pt idx="3">
                  <c:v>3.3</c:v>
                </c:pt>
                <c:pt idx="4">
                  <c:v>3.8</c:v>
                </c:pt>
                <c:pt idx="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9-45B1-98D3-65E57CF75BB2}"/>
            </c:ext>
          </c:extLst>
        </c:ser>
        <c:ser>
          <c:idx val="1"/>
          <c:order val="1"/>
          <c:tx>
            <c:strRef>
              <c:f>'Ark1'!$A$22:$B$22</c:f>
              <c:strCache>
                <c:ptCount val="2"/>
                <c:pt idx="0">
                  <c:v>2020</c:v>
                </c:pt>
                <c:pt idx="1">
                  <c:v>Samlet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'Ark1'!$C$19:$H$19</c:f>
              <c:strCache>
                <c:ptCount val="6"/>
                <c:pt idx="0">
                  <c:v>Egen indsats og motivation</c:v>
                </c:pt>
                <c:pt idx="1">
                  <c:v>Læringsmiljø</c:v>
                </c:pt>
                <c:pt idx="2">
                  <c:v>Velbefindende</c:v>
                </c:pt>
                <c:pt idx="3">
                  <c:v>Fysiske rammer</c:v>
                </c:pt>
                <c:pt idx="4">
                  <c:v>Egne evner</c:v>
                </c:pt>
                <c:pt idx="5">
                  <c:v>Praktik</c:v>
                </c:pt>
              </c:strCache>
            </c:strRef>
          </c:cat>
          <c:val>
            <c:numRef>
              <c:f>'Ark1'!$C$22:$H$22</c:f>
              <c:numCache>
                <c:formatCode>General</c:formatCode>
                <c:ptCount val="6"/>
                <c:pt idx="0">
                  <c:v>4.2</c:v>
                </c:pt>
                <c:pt idx="1">
                  <c:v>3.9</c:v>
                </c:pt>
                <c:pt idx="2">
                  <c:v>4.3</c:v>
                </c:pt>
                <c:pt idx="3">
                  <c:v>3.5</c:v>
                </c:pt>
                <c:pt idx="4">
                  <c:v>4.0999999999999996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9-45B1-98D3-65E57CF75B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5652408"/>
        <c:axId val="665647488"/>
      </c:barChart>
      <c:catAx>
        <c:axId val="66565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65647488"/>
        <c:crosses val="autoZero"/>
        <c:auto val="1"/>
        <c:lblAlgn val="ctr"/>
        <c:lblOffset val="100"/>
        <c:noMultiLvlLbl val="0"/>
      </c:catAx>
      <c:valAx>
        <c:axId val="66564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6565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901B5C-9337-47EA-AC44-BC5D4ABC4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668AF-7D11-4A4C-AC88-FAFF9820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0000" y="1262270"/>
            <a:ext cx="4693800" cy="2941982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2E479-28CB-4034-A1E6-A02E383B8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0000" y="4518000"/>
            <a:ext cx="4693800" cy="73979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178E-C2BF-4A48-81F3-31CC1257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D43AB-4A67-48DB-9CD2-1DD1561B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9C436-FD6A-4DC8-835B-6386F51F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F1AAE37-1E69-424D-8E46-1798161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F08AB32-C5FE-4B03-97D2-B5BF019460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70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E81363-279D-4C5D-A70D-06EED8A03F4A}"/>
              </a:ext>
            </a:extLst>
          </p:cNvPr>
          <p:cNvSpPr/>
          <p:nvPr userDrawn="1"/>
        </p:nvSpPr>
        <p:spPr>
          <a:xfrm>
            <a:off x="1" y="0"/>
            <a:ext cx="8666922" cy="545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1DE62-5EFE-46E8-B95E-3FD47BE2AA47}"/>
              </a:ext>
            </a:extLst>
          </p:cNvPr>
          <p:cNvSpPr/>
          <p:nvPr userDrawn="1"/>
        </p:nvSpPr>
        <p:spPr>
          <a:xfrm>
            <a:off x="1773141" y="985962"/>
            <a:ext cx="10418859" cy="5872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19050-250C-41BB-9543-935DBF9B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714" y="2035534"/>
            <a:ext cx="8524736" cy="2526941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993D-E07F-4C67-AA4A-5434F3F01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2714" y="4659464"/>
            <a:ext cx="8524736" cy="850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6DF9957-CCEE-4D25-81C5-0D50F07E9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1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44C6-CE67-4E54-8411-347D53AA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7133-EBA6-4537-9EE6-805A23C8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B63B0-621C-4FED-ACED-7FF9469A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298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52014-0B6D-4800-8730-C22E0A8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FE32B-CB9A-42A1-80AD-FF753B9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683E-9623-4709-9422-E54A2263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4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362D1-2D0D-4984-8076-7CEA9C67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B7502-4C1C-4166-A225-24004F0F3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C9DD-000B-41CE-9BCE-A6BBD5CE4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139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61E5E-1397-4E78-916A-1A86ECF9C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139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EA1C4-4742-4CF8-829B-0318355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5EC5C-048C-4BB7-84AE-0470342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6110D-561E-457C-B0E0-7B69898C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53B0F1-156D-4F22-B5A0-A215E2C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250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7872-1D96-4CB0-9966-276ED59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3D1C6-2ADF-4741-B3BE-20E9A51C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BFE0-2059-48D2-938B-88E5FEC6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55B4C-2B2E-406D-BA7A-A3DAD1FE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5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591A3-8B5C-494F-B2FB-48219E6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0FF6B-C524-4046-934E-6F86C177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B791-B9EC-4378-ADFF-0142C18E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2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6139-AC18-4A75-82DB-1C3BE7E9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26BB-99D4-4811-8E87-F8F738DD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D2EC4-8762-4A8F-8DE4-A226C33A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2CA6-B19E-412B-B112-A4298396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46A4-477C-48EE-A9D6-5282C4A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66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E81363-279D-4C5D-A70D-06EED8A03F4A}"/>
              </a:ext>
            </a:extLst>
          </p:cNvPr>
          <p:cNvSpPr/>
          <p:nvPr userDrawn="1"/>
        </p:nvSpPr>
        <p:spPr>
          <a:xfrm>
            <a:off x="1" y="0"/>
            <a:ext cx="8666922" cy="5454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1DE62-5EFE-46E8-B95E-3FD47BE2AA47}"/>
              </a:ext>
            </a:extLst>
          </p:cNvPr>
          <p:cNvSpPr/>
          <p:nvPr userDrawn="1"/>
        </p:nvSpPr>
        <p:spPr>
          <a:xfrm>
            <a:off x="1773141" y="985962"/>
            <a:ext cx="10418859" cy="5872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19050-250C-41BB-9543-935DBF9B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714" y="2035534"/>
            <a:ext cx="8524736" cy="2526941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993D-E07F-4C67-AA4A-5434F3F01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2714" y="4659464"/>
            <a:ext cx="8524736" cy="850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6DF9957-CCEE-4D25-81C5-0D50F07E9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4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44C6-CE67-4E54-8411-347D53AA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7133-EBA6-4537-9EE6-805A23C8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B63B0-621C-4FED-ACED-7FF9469A1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2981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52014-0B6D-4800-8730-C22E0A8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FE32B-CB9A-42A1-80AD-FF753B9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683E-9623-4709-9422-E54A2263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362D1-2D0D-4984-8076-7CEA9C67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B7502-4C1C-4166-A225-24004F0F3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C9DD-000B-41CE-9BCE-A6BBD5CE4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139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61E5E-1397-4E78-916A-1A86ECF9C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1393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1EA1C4-4742-4CF8-829B-0318355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5EC5C-048C-4BB7-84AE-0470342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6110D-561E-457C-B0E0-7B69898C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53B0F1-156D-4F22-B5A0-A215E2C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7872-1D96-4CB0-9966-276ED59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3D1C6-2ADF-4741-B3BE-20E9A51C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BFE0-2059-48D2-938B-88E5FEC6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55B4C-2B2E-406D-BA7A-A3DAD1FE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8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591A3-8B5C-494F-B2FB-48219E6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0FF6B-C524-4046-934E-6F86C177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B791-B9EC-4378-ADFF-0142C18E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9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2901B5C-9337-47EA-AC44-BC5D4ABC4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668AF-7D11-4A4C-AC88-FAFF98203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0000" y="1262270"/>
            <a:ext cx="4693800" cy="2941982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2E479-28CB-4034-A1E6-A02E383B8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0000" y="4518000"/>
            <a:ext cx="4693800" cy="73979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178E-C2BF-4A48-81F3-31CC1257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D43AB-4A67-48DB-9CD2-1DD1561B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9C436-FD6A-4DC8-835B-6386F51F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F1AAE37-1E69-424D-8E46-1798161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F08AB32-C5FE-4B03-97D2-B5BF019460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9069" y="6011311"/>
            <a:ext cx="2206548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56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6139-AC18-4A75-82DB-1C3BE7E9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26BB-99D4-4811-8E87-F8F738DD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D2EC4-8762-4A8F-8DE4-A226C33A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2E60-FA67-441D-9A25-52C7B723FF0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2CA6-B19E-412B-B112-A4298396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46A4-477C-48EE-A9D6-5282C4A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3233-CB61-422E-A70D-ED57739A17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6.sv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155DD-987C-4A31-AA28-B4FA1D14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1AA99-9441-418E-9CFA-98D1A706C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9" y="1988024"/>
            <a:ext cx="10837893" cy="4153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85867-2362-4680-9737-0717DB41A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4705"/>
            <a:ext cx="1214120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2E60-FA67-441D-9A25-52C7B723FF00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46D7-91BF-4490-8A15-B7151DF6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8487" y="6404705"/>
            <a:ext cx="6255026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6C1EB-9AE4-4CB5-BB02-B36C9BDD6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8431" y="6404705"/>
            <a:ext cx="862025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3233-CB61-422E-A70D-ED57739A1749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B239DB-5CC2-40A9-9200-886D4C739CB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28459" y="189866"/>
            <a:ext cx="846756" cy="24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155DD-987C-4A31-AA28-B4FA1D14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20553"/>
            <a:ext cx="10837893" cy="10701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1AA99-9441-418E-9CFA-98D1A706C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9" y="1988024"/>
            <a:ext cx="10837893" cy="4153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85867-2362-4680-9737-0717DB41A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4705"/>
            <a:ext cx="1214120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2E60-FA67-441D-9A25-52C7B723FF00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46D7-91BF-4490-8A15-B7151DF6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8487" y="6404705"/>
            <a:ext cx="6255026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6C1EB-9AE4-4CB5-BB02-B36C9BDD6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8431" y="6404705"/>
            <a:ext cx="862025" cy="1904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3233-CB61-422E-A70D-ED57739A1749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DB239DB-5CC2-40A9-9200-886D4C739CB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28459" y="189866"/>
            <a:ext cx="846756" cy="24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1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758198"/>
              </p:ext>
            </p:extLst>
          </p:nvPr>
        </p:nvGraphicFramePr>
        <p:xfrm>
          <a:off x="598137" y="762000"/>
          <a:ext cx="10837863" cy="53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566385"/>
      </p:ext>
    </p:extLst>
  </p:cSld>
  <p:clrMapOvr>
    <a:masterClrMapping/>
  </p:clrMapOvr>
</p:sld>
</file>

<file path=ppt/theme/theme1.xml><?xml version="1.0" encoding="utf-8"?>
<a:theme xmlns:a="http://schemas.openxmlformats.org/drawingml/2006/main" name="TEC Turkis">
  <a:themeElements>
    <a:clrScheme name="TEC Turki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28CDAF"/>
      </a:accent1>
      <a:accent2>
        <a:srgbClr val="550041"/>
      </a:accent2>
      <a:accent3>
        <a:srgbClr val="B4A082"/>
      </a:accent3>
      <a:accent4>
        <a:srgbClr val="004B46"/>
      </a:accent4>
      <a:accent5>
        <a:srgbClr val="64BECD"/>
      </a:accent5>
      <a:accent6>
        <a:srgbClr val="00415A"/>
      </a:accent6>
      <a:hlink>
        <a:srgbClr val="000000"/>
      </a:hlink>
      <a:folHlink>
        <a:srgbClr val="000000"/>
      </a:folHlink>
    </a:clrScheme>
    <a:fontScheme name="T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Custom Color 1">
      <a:srgbClr val="28CDAF"/>
    </a:custClr>
    <a:custClr name="Custom Color 2">
      <a:srgbClr val="550041"/>
    </a:custClr>
    <a:custClr name="Custom Color 3">
      <a:srgbClr val="B4A082"/>
    </a:custClr>
    <a:custClr name="Custom Color 4">
      <a:srgbClr val="00415A"/>
    </a:custClr>
    <a:custClr name="Custom Color 5">
      <a:srgbClr val="CDA01E"/>
    </a:custClr>
    <a:custClr name="Custom Color 6">
      <a:srgbClr val="004B46"/>
    </a:custClr>
    <a:custClr name="Custom Color 7">
      <a:srgbClr val="FA5050"/>
    </a:custClr>
    <a:custClr name="Custom Color 8">
      <a:srgbClr val="5A1400"/>
    </a:custClr>
    <a:custClr name="Custom Color 9">
      <a:srgbClr val="64BECD"/>
    </a:custClr>
    <a:custClr name="Custom Color 10">
      <a:srgbClr val="828282"/>
    </a:custClr>
    <a:custClr name="Custom Color 11">
      <a:srgbClr val="000000"/>
    </a:custClr>
    <a:custClr name="Custom Color 12">
      <a:srgbClr val="FFFFFF"/>
    </a:custClr>
  </a:custClrLst>
  <a:extLst>
    <a:ext uri="{05A4C25C-085E-4340-85A3-A5531E510DB2}">
      <thm15:themeFamily xmlns:thm15="http://schemas.microsoft.com/office/thememl/2012/main" name="TEC_ny" id="{B83F9FB7-21AC-4B05-8799-887E736BCA7F}" vid="{469AC8F1-D5A2-4C17-9362-DDCA1CDC91F3}"/>
    </a:ext>
  </a:extLst>
</a:theme>
</file>

<file path=ppt/theme/theme2.xml><?xml version="1.0" encoding="utf-8"?>
<a:theme xmlns:a="http://schemas.openxmlformats.org/drawingml/2006/main" name="TEC Flaskegrøn">
  <a:themeElements>
    <a:clrScheme name="TEC Flaskegrø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B4A082"/>
      </a:accent1>
      <a:accent2>
        <a:srgbClr val="004B46"/>
      </a:accent2>
      <a:accent3>
        <a:srgbClr val="28CDAF"/>
      </a:accent3>
      <a:accent4>
        <a:srgbClr val="550041"/>
      </a:accent4>
      <a:accent5>
        <a:srgbClr val="64BECD"/>
      </a:accent5>
      <a:accent6>
        <a:srgbClr val="00415A"/>
      </a:accent6>
      <a:hlink>
        <a:srgbClr val="000000"/>
      </a:hlink>
      <a:folHlink>
        <a:srgbClr val="000000"/>
      </a:folHlink>
    </a:clrScheme>
    <a:fontScheme name="T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Custom Color 1">
      <a:srgbClr val="28CDAF"/>
    </a:custClr>
    <a:custClr name="Custom Color 2">
      <a:srgbClr val="550041"/>
    </a:custClr>
    <a:custClr name="Custom Color 3">
      <a:srgbClr val="B4A082"/>
    </a:custClr>
    <a:custClr name="Custom Color 4">
      <a:srgbClr val="00415A"/>
    </a:custClr>
    <a:custClr name="Custom Color 5">
      <a:srgbClr val="CDA01E"/>
    </a:custClr>
    <a:custClr name="Custom Color 6">
      <a:srgbClr val="004B46"/>
    </a:custClr>
    <a:custClr name="Custom Color 7">
      <a:srgbClr val="FA5050"/>
    </a:custClr>
    <a:custClr name="Custom Color 8">
      <a:srgbClr val="5A1400"/>
    </a:custClr>
    <a:custClr name="Custom Color 9">
      <a:srgbClr val="64BECD"/>
    </a:custClr>
    <a:custClr name="Custom Color 10">
      <a:srgbClr val="828282"/>
    </a:custClr>
    <a:custClr name="Custom Color 11">
      <a:srgbClr val="000000"/>
    </a:custClr>
    <a:custClr name="Custom Color 12">
      <a:srgbClr val="FFFFFF"/>
    </a:custClr>
  </a:custClrLst>
  <a:extLst>
    <a:ext uri="{05A4C25C-085E-4340-85A3-A5531E510DB2}">
      <thm15:themeFamily xmlns:thm15="http://schemas.microsoft.com/office/thememl/2012/main" name="TEC_ny" id="{B83F9FB7-21AC-4B05-8799-887E736BCA7F}" vid="{E6BF791E-46B5-4EC4-BF0D-C21624DA10E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03A7DA4B667D40A24641F249806960" ma:contentTypeVersion="12" ma:contentTypeDescription="Opret et nyt dokument." ma:contentTypeScope="" ma:versionID="20f12de2f720cdc36357346dbad8ce1f">
  <xsd:schema xmlns:xsd="http://www.w3.org/2001/XMLSchema" xmlns:xs="http://www.w3.org/2001/XMLSchema" xmlns:p="http://schemas.microsoft.com/office/2006/metadata/properties" xmlns:ns2="8448ed30-37f0-46cc-9469-da9e71b508d5" xmlns:ns3="cae9ff50-ef85-4130-9045-71a1e57359a2" targetNamespace="http://schemas.microsoft.com/office/2006/metadata/properties" ma:root="true" ma:fieldsID="d73ebe4f4792d383fc65af834ba485f4" ns2:_="" ns3:_="">
    <xsd:import namespace="8448ed30-37f0-46cc-9469-da9e71b508d5"/>
    <xsd:import namespace="cae9ff50-ef85-4130-9045-71a1e57359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8ed30-37f0-46cc-9469-da9e71b50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9ff50-ef85-4130-9045-71a1e57359a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F38007-3758-4580-A911-B3B7B05CD2BC}"/>
</file>

<file path=customXml/itemProps2.xml><?xml version="1.0" encoding="utf-8"?>
<ds:datastoreItem xmlns:ds="http://schemas.openxmlformats.org/officeDocument/2006/customXml" ds:itemID="{B863BC8A-4F4D-46AF-9536-1C833CED9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CBA55E-C8EF-4D0B-9418-B705C8D0FD5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3534e3e5-ee2b-4bcf-ad24-81c041faa06f"/>
    <ds:schemaRef ds:uri="093316fb-815a-4efd-b15f-0e494db24c0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</Template>
  <TotalTime>23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TEC Turkis</vt:lpstr>
      <vt:lpstr>TEC Flaskegrøn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Kristina Birch</dc:creator>
  <cp:keywords>TEC Template</cp:keywords>
  <cp:lastModifiedBy>Kristina Birch</cp:lastModifiedBy>
  <cp:revision>4</cp:revision>
  <dcterms:created xsi:type="dcterms:W3CDTF">2021-01-26T20:03:53Z</dcterms:created>
  <dcterms:modified xsi:type="dcterms:W3CDTF">2021-02-01T14:55:56Z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0x0101007303A7DA4B667D40A24641F249806960</vt:lpwstr>
  </property>
</Properties>
</file>